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Language Generator</a:t>
            </a:r>
          </a:p>
          <a:p>
            <a:pPr marL="0" indent="0">
              <a:buNone/>
            </a:pPr>
            <a:r>
              <a:rPr lang="en-US" dirty="0"/>
              <a:t>by Javen Kazebee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3AD5-9F3B-9016-CE6B-0A90FF4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F4EC-7BEB-4B52-D9D6-1A904AED7339}"/>
              </a:ext>
            </a:extLst>
          </p:cNvPr>
          <p:cNvSpPr/>
          <p:nvPr/>
        </p:nvSpPr>
        <p:spPr>
          <a:xfrm>
            <a:off x="494524" y="153488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2D72F-81C6-E9ED-3068-F86F32067FB3}"/>
              </a:ext>
            </a:extLst>
          </p:cNvPr>
          <p:cNvSpPr/>
          <p:nvPr/>
        </p:nvSpPr>
        <p:spPr>
          <a:xfrm>
            <a:off x="2970247" y="153488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69B95-9FB6-6F92-8568-FC58C63F5CC8}"/>
              </a:ext>
            </a:extLst>
          </p:cNvPr>
          <p:cNvSpPr/>
          <p:nvPr/>
        </p:nvSpPr>
        <p:spPr>
          <a:xfrm>
            <a:off x="5445970" y="153488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D9692-4949-0001-6E0A-7F5626C351E2}"/>
              </a:ext>
            </a:extLst>
          </p:cNvPr>
          <p:cNvSpPr/>
          <p:nvPr/>
        </p:nvSpPr>
        <p:spPr>
          <a:xfrm>
            <a:off x="2970247" y="419297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819FD-E746-854C-75C2-6940DAA6FA7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360646" y="2355980"/>
            <a:ext cx="6096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7C33-12D6-FC62-0AF8-A1434B500712}"/>
              </a:ext>
            </a:extLst>
          </p:cNvPr>
          <p:cNvCxnSpPr>
            <a:cxnSpLocks/>
          </p:cNvCxnSpPr>
          <p:nvPr/>
        </p:nvCxnSpPr>
        <p:spPr>
          <a:xfrm>
            <a:off x="4836369" y="2354425"/>
            <a:ext cx="6096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B1CF4-0B0A-9BC4-AA94-21473D6708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27585" y="3175519"/>
            <a:ext cx="1542662" cy="18385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8CA2-BB2C-3356-FF3C-57B8D6180BC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903308" y="3177074"/>
            <a:ext cx="0" cy="1015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4AD6E5-7720-53DA-AAC2-288434E932CE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4836369" y="3177074"/>
            <a:ext cx="1542662" cy="18369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B1CF4-0B0A-9BC4-AA94-21473D6708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27585" y="3175519"/>
            <a:ext cx="1542662" cy="18385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3AD5-9F3B-9016-CE6B-0A90FF4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F4EC-7BEB-4B52-D9D6-1A904AED7339}"/>
              </a:ext>
            </a:extLst>
          </p:cNvPr>
          <p:cNvSpPr/>
          <p:nvPr/>
        </p:nvSpPr>
        <p:spPr>
          <a:xfrm>
            <a:off x="494524" y="1534886"/>
            <a:ext cx="1866122" cy="16421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2D72F-81C6-E9ED-3068-F86F32067FB3}"/>
              </a:ext>
            </a:extLst>
          </p:cNvPr>
          <p:cNvSpPr/>
          <p:nvPr/>
        </p:nvSpPr>
        <p:spPr>
          <a:xfrm>
            <a:off x="2970247" y="153488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69B95-9FB6-6F92-8568-FC58C63F5CC8}"/>
              </a:ext>
            </a:extLst>
          </p:cNvPr>
          <p:cNvSpPr/>
          <p:nvPr/>
        </p:nvSpPr>
        <p:spPr>
          <a:xfrm>
            <a:off x="5445970" y="153488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D9692-4949-0001-6E0A-7F5626C351E2}"/>
              </a:ext>
            </a:extLst>
          </p:cNvPr>
          <p:cNvSpPr/>
          <p:nvPr/>
        </p:nvSpPr>
        <p:spPr>
          <a:xfrm>
            <a:off x="2970247" y="4192976"/>
            <a:ext cx="1866122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819FD-E746-854C-75C2-6940DAA6FA7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360646" y="2355980"/>
            <a:ext cx="60960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7C33-12D6-FC62-0AF8-A1434B500712}"/>
              </a:ext>
            </a:extLst>
          </p:cNvPr>
          <p:cNvCxnSpPr>
            <a:cxnSpLocks/>
          </p:cNvCxnSpPr>
          <p:nvPr/>
        </p:nvCxnSpPr>
        <p:spPr>
          <a:xfrm>
            <a:off x="4836369" y="2354425"/>
            <a:ext cx="6096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8CA2-BB2C-3356-FF3C-57B8D6180BC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903308" y="3177074"/>
            <a:ext cx="0" cy="1015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4AD6E5-7720-53DA-AAC2-288434E932CE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4836369" y="3177074"/>
            <a:ext cx="1542662" cy="18369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98D1-6763-6DED-EDAB-25F95396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6B5B1-28A8-7DE1-BC78-940B6F85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3C92-9587-DF2D-23E1-C1E9C482F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597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7CA2-5296-657C-0C1A-7397860F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9E42-7DCB-A0F9-D53E-DA240C4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00682-8D68-C95D-D182-C1F61C34F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Storing IPA characters</a:t>
            </a:r>
          </a:p>
          <a:p>
            <a:r>
              <a:rPr lang="en-US" dirty="0"/>
              <a:t>Sound files of IPA pronunciations</a:t>
            </a:r>
          </a:p>
          <a:p>
            <a:r>
              <a:rPr lang="en-US" dirty="0"/>
              <a:t>Turning a creative process into an algorithm</a:t>
            </a:r>
          </a:p>
          <a:p>
            <a:r>
              <a:rPr lang="en-US" dirty="0"/>
              <a:t>Making the UI reusable</a:t>
            </a:r>
          </a:p>
          <a:p>
            <a:r>
              <a:rPr lang="en-US" dirty="0"/>
              <a:t>How detailed should I go?</a:t>
            </a:r>
          </a:p>
        </p:txBody>
      </p:sp>
    </p:spTree>
    <p:extLst>
      <p:ext uri="{BB962C8B-B14F-4D97-AF65-F5344CB8AC3E}">
        <p14:creationId xmlns:p14="http://schemas.microsoft.com/office/powerpoint/2010/main" val="238796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D115-643F-4BD6-87F4-7FA89635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CF499-8B1A-AE56-57BD-84E51F68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BBFBC-0CA1-CA30-24A4-8402B8F95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7901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91</TotalTime>
  <Words>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Parlance</vt:lpstr>
      <vt:lpstr>PowerPoint Presentation</vt:lpstr>
      <vt:lpstr>PowerPoint Presentation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Parlance</dc:title>
  <dc:creator>Javen Kazebee</dc:creator>
  <cp:lastModifiedBy>Javen Kazebee</cp:lastModifiedBy>
  <cp:revision>5</cp:revision>
  <dcterms:created xsi:type="dcterms:W3CDTF">2022-12-13T00:38:23Z</dcterms:created>
  <dcterms:modified xsi:type="dcterms:W3CDTF">2022-12-13T02:09:59Z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