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2783D-8606-25F3-4F44-60EFAC173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ABF0E8-1D6F-7829-C729-4CE17A9CC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A0BB1-5B74-4E84-85BD-0C923949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02366-ECBB-86CB-3E15-D86FC3DB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046AE-35DF-CC42-AA4F-AB0923DB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3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BF42-E13D-ACC2-FA4D-F41F7B9C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027EB-DE62-512C-17A0-4B6E1167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73053-8BB8-E880-F9EA-26E7F758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B4398-44C2-2F10-B974-7E1E7AA8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C30CA-8D41-0688-0793-8B012C27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2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5B34DA-171F-4DE4-D8F9-6ABB85AA1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10D8BF-FEB3-986A-B6E6-800CD2F1B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B1706-4EBA-6F85-6025-8CB973DF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B4DC5-E5AB-B7B2-B51E-9189B096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E5AD9-D0A4-777F-421E-A3807353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7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B2883-AC15-FD84-680E-E6779E05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91753-25F8-6389-2FF6-DD3EFF2D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AC5A9-7583-85FE-FE47-60DFD3CC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FD5B6-B5B9-C687-9A91-B4F396B2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3F500-35E0-98E8-6247-361B6E7E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64210-3F12-7108-6DD2-3660F067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206D2-A5B1-7B92-A9F7-A6C66741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E6F7A-E1DA-10C0-6A5F-F7BF77C5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78759-E04C-5EA4-E220-236B9A7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5EDA7-1C29-2745-6574-2186606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7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F912A-F661-5342-49CE-F988F8E7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F6A9E-71FD-17AE-174F-43DF5B12A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619C5-F4A1-8A00-0129-5234FD09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11CD7-88CB-40DC-1F6D-44908F5C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4FE3F-5877-7597-DE90-7F07174D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77B42-E0EB-FB24-EF05-3F3D5AA2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6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F8A4E-66DE-F938-E535-4BB79ACE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E62B1-D364-A958-66A8-C0A59C4C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9425A3-3D71-5A4B-D1A3-7CE13395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CF2D42-E53A-FE36-1092-046E5D29B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9600E-2BC2-C518-2701-9AC214C3B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3CB7AD-83FD-FDD3-EB5E-314E387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CF8A34-7FA9-8F5C-E5C8-BFD9C7F0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5381B5-4243-4947-79F9-38B5BCE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5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B6FAE-BB14-7929-49A6-B74E854A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D2E775-9D61-30C8-06F4-27BCCA0A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CE2244-08E8-1FE7-2165-E6EEB38D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3182B3-84A4-9042-5BC9-E53293C5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E0CAD4-7081-7B86-CEF1-0DE09964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5FAD0E-48FA-E030-8964-D2E8B26E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26AED6-7BFC-338C-5E66-6F43851A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81872-B55D-A7FE-BBBC-4D6E99DC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E05ED-880D-CE05-09C5-63F5A044F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730588-B242-9F94-6C74-3B52896EE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484B2-8FB2-91D9-2F6F-0D7A0BC7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5F541-44AE-3D9E-3254-D68441AD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A180E-C204-5F48-5958-02CCD3E9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0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5607E-8F78-D80E-0887-3C156320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9E99FC-BBB4-6EA0-7958-9C8AE9E90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650C7A-90A0-2AFC-305E-53027A4FE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6F929-4DBA-657B-E674-CC6F7226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6BEC9-CA5C-B42D-CFA2-2974F66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DA250-BC42-8902-A021-B06FC880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C11897-23C5-6514-F177-3B6FAF96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1DDBC-36A3-A393-6E13-25A50014C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E484B-CEFD-8264-2FA3-D6519C6FC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D123-26BA-469C-A190-4C133C955EB5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36036-DC09-34E6-C4FD-422CD774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F17E7-4701-9FF3-AAD5-2656A2636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4C93-4096-4CD6-954B-2579FD6EA8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2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54309-5176-8DFC-E8F2-36BD20393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7BA2CB-89E1-AD33-B081-6958A57F1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3CBA6E-1441-B92A-EBB1-3A72AB694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786" y="173038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5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Javen</dc:creator>
  <cp:lastModifiedBy>Lu Javen</cp:lastModifiedBy>
  <cp:revision>1</cp:revision>
  <dcterms:created xsi:type="dcterms:W3CDTF">2023-01-13T13:59:11Z</dcterms:created>
  <dcterms:modified xsi:type="dcterms:W3CDTF">2023-01-13T15:11:19Z</dcterms:modified>
</cp:coreProperties>
</file>