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AC32-F4A2-2F05-9466-06EB4E5F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B53D-B72A-4FFE-6530-18632DF15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CF2E-9A49-7944-9F88-4F8C29C7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D86C-7110-A1E0-EBC3-C9DCBADC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4960-D9C1-F676-EA95-776D67BF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8009-F4F2-74EA-84BB-BBB01EB0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B5CB8-CDFD-29B3-0D09-C4BD6E19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3DDF-963F-8F0C-C117-3D58C79E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B19F-7AD8-F3C1-4DE2-45578604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2804-F6F6-6A8D-D0D1-F5C10479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A8CAA-1253-EDD1-8748-89C13BAC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716C6-A0F3-1A7F-3C8B-CEB4B816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B0D6-FD05-DE8D-A638-576360C5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39E9-D11B-ED12-265F-B6231B3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FA41-C72E-6A7F-B611-0930B044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60F0-FFE4-1141-A31C-A886432A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775B-5767-1312-DE86-57676DBC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CB25-3EE9-48FB-0EAF-F3278A28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5541-2228-EDDE-F799-966BF301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D706-BA6D-00A9-D2B8-02950C2F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45B1-A869-8438-0A40-469A4A4F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ACE6-063C-2942-908A-F9C90CE7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164A-04FA-9B9D-E5AC-2FA4EE3F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5A42-CBD7-3AE7-E221-B30D47B0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D20E-7437-7925-45E7-B9A60762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3148-48FD-87AF-26D3-B964561C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DB7B-1764-D33F-FC25-21E8F84EA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3BCA5-075F-12BA-DBF5-29423600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6B0D6-F8E7-09CE-A10A-25C7A057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5DC0-51C9-FC33-A4D0-6407E884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D54B-98E6-B258-6918-F6FF6F1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0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8B9-F3C3-7273-BAEF-57AFDE1C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FF31-95A9-D2A6-DE42-201E4809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13E3-0B8D-3D84-557C-0C602172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68FB0-7A75-02DC-FD5D-644B41B84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A8896-1863-269F-CC39-DEFFD87E3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AA585-1E69-8193-0947-2106D625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E29A1-204A-D921-CED1-EAC4BE59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44DF4-1BB1-5D29-F5F7-05E17543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9E7C-1335-3074-81C0-E170392E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F7824-E9A3-3D64-563D-51B86163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42971-A54E-1A66-BF18-42B9651E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AF969-7FB6-11B0-18B9-25B4E098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365C4-914B-BB2A-EDC8-4A32CB64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8C06E-EDF0-9BC0-8EED-4A96326C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81738-C481-7EFD-85D7-FFBE24B9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7B1B-5731-FA07-4290-39AAA969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E161-15EE-2863-6BBB-50D9050B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F80D-AD14-241C-CA15-FA8833499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ABCC-6F89-3C41-4953-18B5BED7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3951-93E1-28E5-9148-609FBE6E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9739-8FEC-667F-28C7-2F48CCF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2E73-A8AA-4CC7-E10B-9B6B128B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E9A8F-8230-B9C7-7234-F4F96BCE5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9CA2-98E1-2978-D9D6-DF0B33C57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406D-60EA-E4FB-1E4F-41679C16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382D-81D1-0103-CC39-DA24356F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33635-CC71-DDAC-6F91-780DEC0D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1786A-7840-0D43-F5E2-BAB4C8BD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9C3F-A82B-86EA-CC94-A26C0AB8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3BCB-1BF6-4492-8F04-8E1B5068B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E0652-6594-450A-87CC-50DD6BAFB67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8FBD-0536-F2BE-DA39-C6124DCF8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BE66-6E0F-BA46-6C80-81DCC38E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FE77A-6E3B-4F29-BD0D-4540DF55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829B1-B7CB-EEFC-DDE4-5EBE13FF48DC}"/>
              </a:ext>
            </a:extLst>
          </p:cNvPr>
          <p:cNvSpPr txBox="1"/>
          <p:nvPr/>
        </p:nvSpPr>
        <p:spPr>
          <a:xfrm>
            <a:off x="1083684" y="2348387"/>
            <a:ext cx="1039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“This end-to-end project utilizes Microsoft Fabric to convert raw financial data into strategic insights. Leveraging Dataflows Gen2, Lakehouse, and Power BI, the dashboard tracks monthly Income, Expenses, Net Profit Margin %, Budget Variance (Income/Expenses), Account Receivable/Payable, Cash </a:t>
            </a:r>
            <a:r>
              <a:rPr lang="en-US" dirty="0" err="1"/>
              <a:t>EoM</a:t>
            </a:r>
            <a:r>
              <a:rPr lang="en-US" dirty="0"/>
              <a:t>, and Net Profit — delivering real-time financial health analysis in a scalable, enterprise-grade environment”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4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57DCC-CCFB-B071-9954-67D861E9DB84}"/>
              </a:ext>
            </a:extLst>
          </p:cNvPr>
          <p:cNvSpPr txBox="1"/>
          <p:nvPr/>
        </p:nvSpPr>
        <p:spPr>
          <a:xfrm>
            <a:off x="1564102" y="156536"/>
            <a:ext cx="973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Cashflow Pro: Executive Financial Overview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C87D3-84B2-CAB8-AFD9-0312080D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103" y="821410"/>
            <a:ext cx="9063793" cy="5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6F664-1B72-999E-DA90-7616A17AC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C1CF11-1324-8F11-064C-1144CFF8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532" y="1007390"/>
            <a:ext cx="9514935" cy="4986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ACE0BB-C672-8FA8-B49F-721BD6440A9D}"/>
              </a:ext>
            </a:extLst>
          </p:cNvPr>
          <p:cNvSpPr txBox="1"/>
          <p:nvPr/>
        </p:nvSpPr>
        <p:spPr>
          <a:xfrm>
            <a:off x="1849975" y="258434"/>
            <a:ext cx="951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Cashflow Pro: Executive Financial Overview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60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D3A6C-ABFE-298F-8CDF-464E0043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6422F2-1C35-1A2F-6A0B-E18376871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 b="5437"/>
          <a:stretch>
            <a:fillRect/>
          </a:stretch>
        </p:blipFill>
        <p:spPr>
          <a:xfrm>
            <a:off x="1797803" y="1250018"/>
            <a:ext cx="8849533" cy="4923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9F16D-638C-CB15-1D20-9A7697D81314}"/>
              </a:ext>
            </a:extLst>
          </p:cNvPr>
          <p:cNvSpPr txBox="1"/>
          <p:nvPr/>
        </p:nvSpPr>
        <p:spPr>
          <a:xfrm>
            <a:off x="4302335" y="880686"/>
            <a:ext cx="358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Walmart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Stores clean and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3DEC-864C-A5BD-1DE8-2C313D388C52}"/>
              </a:ext>
            </a:extLst>
          </p:cNvPr>
          <p:cNvSpPr txBox="1"/>
          <p:nvPr/>
        </p:nvSpPr>
        <p:spPr>
          <a:xfrm>
            <a:off x="2107770" y="280522"/>
            <a:ext cx="920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Cashflow Pro: Executive Financial Overview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69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02298-07C1-7C71-A774-A39E7C3A3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E0AD8B-EC4C-A80B-845C-DC619E46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" r="656" b="6570"/>
          <a:stretch>
            <a:fillRect/>
          </a:stretch>
        </p:blipFill>
        <p:spPr>
          <a:xfrm>
            <a:off x="1286359" y="1326962"/>
            <a:ext cx="9391973" cy="4515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F2081-E2F9-7E42-850E-BC1FF342A5AA}"/>
              </a:ext>
            </a:extLst>
          </p:cNvPr>
          <p:cNvSpPr txBox="1"/>
          <p:nvPr/>
        </p:nvSpPr>
        <p:spPr>
          <a:xfrm>
            <a:off x="4991281" y="880686"/>
            <a:ext cx="22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 Notebook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7400E-2E43-7E51-F5C7-051FEE6EE66E}"/>
              </a:ext>
            </a:extLst>
          </p:cNvPr>
          <p:cNvSpPr txBox="1"/>
          <p:nvPr/>
        </p:nvSpPr>
        <p:spPr>
          <a:xfrm>
            <a:off x="467344" y="280522"/>
            <a:ext cx="908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                           Cashflow Pro: Executive Financial Overview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934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haseeb ahmed</dc:creator>
  <cp:lastModifiedBy>haseeb ahmed</cp:lastModifiedBy>
  <cp:revision>15</cp:revision>
  <dcterms:created xsi:type="dcterms:W3CDTF">2025-04-16T07:23:33Z</dcterms:created>
  <dcterms:modified xsi:type="dcterms:W3CDTF">2025-06-23T08:05:36Z</dcterms:modified>
</cp:coreProperties>
</file>