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1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BAC32-F4A2-2F05-9466-06EB4E5F66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DFB53D-B72A-4FFE-6530-18632DF154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48CF2E-9A49-7944-9F88-4F8C29C763E7}"/>
              </a:ext>
            </a:extLst>
          </p:cNvPr>
          <p:cNvSpPr>
            <a:spLocks noGrp="1"/>
          </p:cNvSpPr>
          <p:nvPr>
            <p:ph type="dt" sz="half" idx="10"/>
          </p:nvPr>
        </p:nvSpPr>
        <p:spPr/>
        <p:txBody>
          <a:bodyPr/>
          <a:lstStyle/>
          <a:p>
            <a:fld id="{9C8E0652-6594-450A-87CC-50DD6BAFB674}" type="datetimeFigureOut">
              <a:rPr lang="en-US" smtClean="0"/>
              <a:t>6/23/2025</a:t>
            </a:fld>
            <a:endParaRPr lang="en-US"/>
          </a:p>
        </p:txBody>
      </p:sp>
      <p:sp>
        <p:nvSpPr>
          <p:cNvPr id="5" name="Footer Placeholder 4">
            <a:extLst>
              <a:ext uri="{FF2B5EF4-FFF2-40B4-BE49-F238E27FC236}">
                <a16:creationId xmlns:a16="http://schemas.microsoft.com/office/drawing/2014/main" id="{FD2FD86C-7110-A1E0-EBC3-C9DCBADCA4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444960-D9C1-F676-EA95-776D67BFF6CA}"/>
              </a:ext>
            </a:extLst>
          </p:cNvPr>
          <p:cNvSpPr>
            <a:spLocks noGrp="1"/>
          </p:cNvSpPr>
          <p:nvPr>
            <p:ph type="sldNum" sz="quarter" idx="12"/>
          </p:nvPr>
        </p:nvSpPr>
        <p:spPr/>
        <p:txBody>
          <a:bodyPr/>
          <a:lstStyle/>
          <a:p>
            <a:fld id="{6ABFE77A-6E3B-4F29-BD0D-4540DF5586DB}" type="slidenum">
              <a:rPr lang="en-US" smtClean="0"/>
              <a:t>‹#›</a:t>
            </a:fld>
            <a:endParaRPr lang="en-US"/>
          </a:p>
        </p:txBody>
      </p:sp>
    </p:spTree>
    <p:extLst>
      <p:ext uri="{BB962C8B-B14F-4D97-AF65-F5344CB8AC3E}">
        <p14:creationId xmlns:p14="http://schemas.microsoft.com/office/powerpoint/2010/main" val="955007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F8009-F4F2-74EA-84BB-BBB01EB074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9B5CB8-CDFD-29B3-0D09-C4BD6E198F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103DDF-963F-8F0C-C117-3D58C79E8599}"/>
              </a:ext>
            </a:extLst>
          </p:cNvPr>
          <p:cNvSpPr>
            <a:spLocks noGrp="1"/>
          </p:cNvSpPr>
          <p:nvPr>
            <p:ph type="dt" sz="half" idx="10"/>
          </p:nvPr>
        </p:nvSpPr>
        <p:spPr/>
        <p:txBody>
          <a:bodyPr/>
          <a:lstStyle/>
          <a:p>
            <a:fld id="{9C8E0652-6594-450A-87CC-50DD6BAFB674}" type="datetimeFigureOut">
              <a:rPr lang="en-US" smtClean="0"/>
              <a:t>6/23/2025</a:t>
            </a:fld>
            <a:endParaRPr lang="en-US"/>
          </a:p>
        </p:txBody>
      </p:sp>
      <p:sp>
        <p:nvSpPr>
          <p:cNvPr id="5" name="Footer Placeholder 4">
            <a:extLst>
              <a:ext uri="{FF2B5EF4-FFF2-40B4-BE49-F238E27FC236}">
                <a16:creationId xmlns:a16="http://schemas.microsoft.com/office/drawing/2014/main" id="{7722B19F-7AD8-F3C1-4DE2-455786040B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8D2804-F6F6-6A8D-D0D1-F5C1047997EF}"/>
              </a:ext>
            </a:extLst>
          </p:cNvPr>
          <p:cNvSpPr>
            <a:spLocks noGrp="1"/>
          </p:cNvSpPr>
          <p:nvPr>
            <p:ph type="sldNum" sz="quarter" idx="12"/>
          </p:nvPr>
        </p:nvSpPr>
        <p:spPr/>
        <p:txBody>
          <a:bodyPr/>
          <a:lstStyle/>
          <a:p>
            <a:fld id="{6ABFE77A-6E3B-4F29-BD0D-4540DF5586DB}" type="slidenum">
              <a:rPr lang="en-US" smtClean="0"/>
              <a:t>‹#›</a:t>
            </a:fld>
            <a:endParaRPr lang="en-US"/>
          </a:p>
        </p:txBody>
      </p:sp>
    </p:spTree>
    <p:extLst>
      <p:ext uri="{BB962C8B-B14F-4D97-AF65-F5344CB8AC3E}">
        <p14:creationId xmlns:p14="http://schemas.microsoft.com/office/powerpoint/2010/main" val="1215602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BA8CAA-1253-EDD1-8748-89C13BAC94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C716C6-A0F3-1A7F-3C8B-CEB4B81606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00B0D6-FD05-DE8D-A638-576360C536D2}"/>
              </a:ext>
            </a:extLst>
          </p:cNvPr>
          <p:cNvSpPr>
            <a:spLocks noGrp="1"/>
          </p:cNvSpPr>
          <p:nvPr>
            <p:ph type="dt" sz="half" idx="10"/>
          </p:nvPr>
        </p:nvSpPr>
        <p:spPr/>
        <p:txBody>
          <a:bodyPr/>
          <a:lstStyle/>
          <a:p>
            <a:fld id="{9C8E0652-6594-450A-87CC-50DD6BAFB674}" type="datetimeFigureOut">
              <a:rPr lang="en-US" smtClean="0"/>
              <a:t>6/23/2025</a:t>
            </a:fld>
            <a:endParaRPr lang="en-US"/>
          </a:p>
        </p:txBody>
      </p:sp>
      <p:sp>
        <p:nvSpPr>
          <p:cNvPr id="5" name="Footer Placeholder 4">
            <a:extLst>
              <a:ext uri="{FF2B5EF4-FFF2-40B4-BE49-F238E27FC236}">
                <a16:creationId xmlns:a16="http://schemas.microsoft.com/office/drawing/2014/main" id="{4F4639E9-D11B-ED12-265F-B6231B3044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52FA41-C72E-6A7F-B611-0930B0447B57}"/>
              </a:ext>
            </a:extLst>
          </p:cNvPr>
          <p:cNvSpPr>
            <a:spLocks noGrp="1"/>
          </p:cNvSpPr>
          <p:nvPr>
            <p:ph type="sldNum" sz="quarter" idx="12"/>
          </p:nvPr>
        </p:nvSpPr>
        <p:spPr/>
        <p:txBody>
          <a:bodyPr/>
          <a:lstStyle/>
          <a:p>
            <a:fld id="{6ABFE77A-6E3B-4F29-BD0D-4540DF5586DB}" type="slidenum">
              <a:rPr lang="en-US" smtClean="0"/>
              <a:t>‹#›</a:t>
            </a:fld>
            <a:endParaRPr lang="en-US"/>
          </a:p>
        </p:txBody>
      </p:sp>
    </p:spTree>
    <p:extLst>
      <p:ext uri="{BB962C8B-B14F-4D97-AF65-F5344CB8AC3E}">
        <p14:creationId xmlns:p14="http://schemas.microsoft.com/office/powerpoint/2010/main" val="1943903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660F0-FFE4-1141-A31C-A886432A76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C0775B-5767-1312-DE86-57676DBC95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56CB25-3EE9-48FB-0EAF-F3278A286375}"/>
              </a:ext>
            </a:extLst>
          </p:cNvPr>
          <p:cNvSpPr>
            <a:spLocks noGrp="1"/>
          </p:cNvSpPr>
          <p:nvPr>
            <p:ph type="dt" sz="half" idx="10"/>
          </p:nvPr>
        </p:nvSpPr>
        <p:spPr/>
        <p:txBody>
          <a:bodyPr/>
          <a:lstStyle/>
          <a:p>
            <a:fld id="{9C8E0652-6594-450A-87CC-50DD6BAFB674}" type="datetimeFigureOut">
              <a:rPr lang="en-US" smtClean="0"/>
              <a:t>6/23/2025</a:t>
            </a:fld>
            <a:endParaRPr lang="en-US"/>
          </a:p>
        </p:txBody>
      </p:sp>
      <p:sp>
        <p:nvSpPr>
          <p:cNvPr id="5" name="Footer Placeholder 4">
            <a:extLst>
              <a:ext uri="{FF2B5EF4-FFF2-40B4-BE49-F238E27FC236}">
                <a16:creationId xmlns:a16="http://schemas.microsoft.com/office/drawing/2014/main" id="{33F25541-2228-EDDE-F799-966BF3013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AAD706-BA6D-00A9-D2B8-02950C2FA957}"/>
              </a:ext>
            </a:extLst>
          </p:cNvPr>
          <p:cNvSpPr>
            <a:spLocks noGrp="1"/>
          </p:cNvSpPr>
          <p:nvPr>
            <p:ph type="sldNum" sz="quarter" idx="12"/>
          </p:nvPr>
        </p:nvSpPr>
        <p:spPr/>
        <p:txBody>
          <a:bodyPr/>
          <a:lstStyle/>
          <a:p>
            <a:fld id="{6ABFE77A-6E3B-4F29-BD0D-4540DF5586DB}" type="slidenum">
              <a:rPr lang="en-US" smtClean="0"/>
              <a:t>‹#›</a:t>
            </a:fld>
            <a:endParaRPr lang="en-US"/>
          </a:p>
        </p:txBody>
      </p:sp>
    </p:spTree>
    <p:extLst>
      <p:ext uri="{BB962C8B-B14F-4D97-AF65-F5344CB8AC3E}">
        <p14:creationId xmlns:p14="http://schemas.microsoft.com/office/powerpoint/2010/main" val="4221233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45B1-A869-8438-0A40-469A4A4F75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E4ACE6-063C-2942-908A-F9C90CE7D1C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82164A-04FA-9B9D-E5AC-2FA4EE3F60ED}"/>
              </a:ext>
            </a:extLst>
          </p:cNvPr>
          <p:cNvSpPr>
            <a:spLocks noGrp="1"/>
          </p:cNvSpPr>
          <p:nvPr>
            <p:ph type="dt" sz="half" idx="10"/>
          </p:nvPr>
        </p:nvSpPr>
        <p:spPr/>
        <p:txBody>
          <a:bodyPr/>
          <a:lstStyle/>
          <a:p>
            <a:fld id="{9C8E0652-6594-450A-87CC-50DD6BAFB674}" type="datetimeFigureOut">
              <a:rPr lang="en-US" smtClean="0"/>
              <a:t>6/23/2025</a:t>
            </a:fld>
            <a:endParaRPr lang="en-US"/>
          </a:p>
        </p:txBody>
      </p:sp>
      <p:sp>
        <p:nvSpPr>
          <p:cNvPr id="5" name="Footer Placeholder 4">
            <a:extLst>
              <a:ext uri="{FF2B5EF4-FFF2-40B4-BE49-F238E27FC236}">
                <a16:creationId xmlns:a16="http://schemas.microsoft.com/office/drawing/2014/main" id="{CB015A42-CBD7-3AE7-E221-B30D47B06F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4D20E-7437-7925-45E7-B9A60762C46E}"/>
              </a:ext>
            </a:extLst>
          </p:cNvPr>
          <p:cNvSpPr>
            <a:spLocks noGrp="1"/>
          </p:cNvSpPr>
          <p:nvPr>
            <p:ph type="sldNum" sz="quarter" idx="12"/>
          </p:nvPr>
        </p:nvSpPr>
        <p:spPr/>
        <p:txBody>
          <a:bodyPr/>
          <a:lstStyle/>
          <a:p>
            <a:fld id="{6ABFE77A-6E3B-4F29-BD0D-4540DF5586DB}" type="slidenum">
              <a:rPr lang="en-US" smtClean="0"/>
              <a:t>‹#›</a:t>
            </a:fld>
            <a:endParaRPr lang="en-US"/>
          </a:p>
        </p:txBody>
      </p:sp>
    </p:spTree>
    <p:extLst>
      <p:ext uri="{BB962C8B-B14F-4D97-AF65-F5344CB8AC3E}">
        <p14:creationId xmlns:p14="http://schemas.microsoft.com/office/powerpoint/2010/main" val="1506557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73148-48FD-87AF-26D3-B964561CD4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ABDB7B-1764-D33F-FC25-21E8F84EAA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A3BCA5-075F-12BA-DBF5-29423600C0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26B0D6-F8E7-09CE-A10A-25C7A0572B49}"/>
              </a:ext>
            </a:extLst>
          </p:cNvPr>
          <p:cNvSpPr>
            <a:spLocks noGrp="1"/>
          </p:cNvSpPr>
          <p:nvPr>
            <p:ph type="dt" sz="half" idx="10"/>
          </p:nvPr>
        </p:nvSpPr>
        <p:spPr/>
        <p:txBody>
          <a:bodyPr/>
          <a:lstStyle/>
          <a:p>
            <a:fld id="{9C8E0652-6594-450A-87CC-50DD6BAFB674}" type="datetimeFigureOut">
              <a:rPr lang="en-US" smtClean="0"/>
              <a:t>6/23/2025</a:t>
            </a:fld>
            <a:endParaRPr lang="en-US"/>
          </a:p>
        </p:txBody>
      </p:sp>
      <p:sp>
        <p:nvSpPr>
          <p:cNvPr id="6" name="Footer Placeholder 5">
            <a:extLst>
              <a:ext uri="{FF2B5EF4-FFF2-40B4-BE49-F238E27FC236}">
                <a16:creationId xmlns:a16="http://schemas.microsoft.com/office/drawing/2014/main" id="{E5565DC0-51C9-FC33-A4D0-6407E884A5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ED54B-98E6-B258-6918-F6FF6F11D725}"/>
              </a:ext>
            </a:extLst>
          </p:cNvPr>
          <p:cNvSpPr>
            <a:spLocks noGrp="1"/>
          </p:cNvSpPr>
          <p:nvPr>
            <p:ph type="sldNum" sz="quarter" idx="12"/>
          </p:nvPr>
        </p:nvSpPr>
        <p:spPr/>
        <p:txBody>
          <a:bodyPr/>
          <a:lstStyle/>
          <a:p>
            <a:fld id="{6ABFE77A-6E3B-4F29-BD0D-4540DF5586DB}" type="slidenum">
              <a:rPr lang="en-US" smtClean="0"/>
              <a:t>‹#›</a:t>
            </a:fld>
            <a:endParaRPr lang="en-US"/>
          </a:p>
        </p:txBody>
      </p:sp>
    </p:spTree>
    <p:extLst>
      <p:ext uri="{BB962C8B-B14F-4D97-AF65-F5344CB8AC3E}">
        <p14:creationId xmlns:p14="http://schemas.microsoft.com/office/powerpoint/2010/main" val="4232603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3A8B9-F3C3-7273-BAEF-57AFDE1CB6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02FF31-95A9-D2A6-DE42-201E48090E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4113E3-0B8D-3D84-557C-0C602172E8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268FB0-7A75-02DC-FD5D-644B41B84D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6A8896-1863-269F-CC39-DEFFD87E3E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4AA585-1E69-8193-0947-2106D625E6C8}"/>
              </a:ext>
            </a:extLst>
          </p:cNvPr>
          <p:cNvSpPr>
            <a:spLocks noGrp="1"/>
          </p:cNvSpPr>
          <p:nvPr>
            <p:ph type="dt" sz="half" idx="10"/>
          </p:nvPr>
        </p:nvSpPr>
        <p:spPr/>
        <p:txBody>
          <a:bodyPr/>
          <a:lstStyle/>
          <a:p>
            <a:fld id="{9C8E0652-6594-450A-87CC-50DD6BAFB674}" type="datetimeFigureOut">
              <a:rPr lang="en-US" smtClean="0"/>
              <a:t>6/23/2025</a:t>
            </a:fld>
            <a:endParaRPr lang="en-US"/>
          </a:p>
        </p:txBody>
      </p:sp>
      <p:sp>
        <p:nvSpPr>
          <p:cNvPr id="8" name="Footer Placeholder 7">
            <a:extLst>
              <a:ext uri="{FF2B5EF4-FFF2-40B4-BE49-F238E27FC236}">
                <a16:creationId xmlns:a16="http://schemas.microsoft.com/office/drawing/2014/main" id="{F88E29A1-204A-D921-CED1-EAC4BE59B0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B44DF4-1BB1-5D29-F5F7-05E175432ECE}"/>
              </a:ext>
            </a:extLst>
          </p:cNvPr>
          <p:cNvSpPr>
            <a:spLocks noGrp="1"/>
          </p:cNvSpPr>
          <p:nvPr>
            <p:ph type="sldNum" sz="quarter" idx="12"/>
          </p:nvPr>
        </p:nvSpPr>
        <p:spPr/>
        <p:txBody>
          <a:bodyPr/>
          <a:lstStyle/>
          <a:p>
            <a:fld id="{6ABFE77A-6E3B-4F29-BD0D-4540DF5586DB}" type="slidenum">
              <a:rPr lang="en-US" smtClean="0"/>
              <a:t>‹#›</a:t>
            </a:fld>
            <a:endParaRPr lang="en-US"/>
          </a:p>
        </p:txBody>
      </p:sp>
    </p:spTree>
    <p:extLst>
      <p:ext uri="{BB962C8B-B14F-4D97-AF65-F5344CB8AC3E}">
        <p14:creationId xmlns:p14="http://schemas.microsoft.com/office/powerpoint/2010/main" val="972108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C9E7C-1335-3074-81C0-E170392E4B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5F7824-E9A3-3D64-563D-51B86163958C}"/>
              </a:ext>
            </a:extLst>
          </p:cNvPr>
          <p:cNvSpPr>
            <a:spLocks noGrp="1"/>
          </p:cNvSpPr>
          <p:nvPr>
            <p:ph type="dt" sz="half" idx="10"/>
          </p:nvPr>
        </p:nvSpPr>
        <p:spPr/>
        <p:txBody>
          <a:bodyPr/>
          <a:lstStyle/>
          <a:p>
            <a:fld id="{9C8E0652-6594-450A-87CC-50DD6BAFB674}" type="datetimeFigureOut">
              <a:rPr lang="en-US" smtClean="0"/>
              <a:t>6/23/2025</a:t>
            </a:fld>
            <a:endParaRPr lang="en-US"/>
          </a:p>
        </p:txBody>
      </p:sp>
      <p:sp>
        <p:nvSpPr>
          <p:cNvPr id="4" name="Footer Placeholder 3">
            <a:extLst>
              <a:ext uri="{FF2B5EF4-FFF2-40B4-BE49-F238E27FC236}">
                <a16:creationId xmlns:a16="http://schemas.microsoft.com/office/drawing/2014/main" id="{EB042971-A54E-1A66-BF18-42B9651E70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FAF969-7FB6-11B0-18B9-25B4E0986F6D}"/>
              </a:ext>
            </a:extLst>
          </p:cNvPr>
          <p:cNvSpPr>
            <a:spLocks noGrp="1"/>
          </p:cNvSpPr>
          <p:nvPr>
            <p:ph type="sldNum" sz="quarter" idx="12"/>
          </p:nvPr>
        </p:nvSpPr>
        <p:spPr/>
        <p:txBody>
          <a:bodyPr/>
          <a:lstStyle/>
          <a:p>
            <a:fld id="{6ABFE77A-6E3B-4F29-BD0D-4540DF5586DB}" type="slidenum">
              <a:rPr lang="en-US" smtClean="0"/>
              <a:t>‹#›</a:t>
            </a:fld>
            <a:endParaRPr lang="en-US"/>
          </a:p>
        </p:txBody>
      </p:sp>
    </p:spTree>
    <p:extLst>
      <p:ext uri="{BB962C8B-B14F-4D97-AF65-F5344CB8AC3E}">
        <p14:creationId xmlns:p14="http://schemas.microsoft.com/office/powerpoint/2010/main" val="3024211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2365C4-914B-BB2A-EDC8-4A32CB6444C1}"/>
              </a:ext>
            </a:extLst>
          </p:cNvPr>
          <p:cNvSpPr>
            <a:spLocks noGrp="1"/>
          </p:cNvSpPr>
          <p:nvPr>
            <p:ph type="dt" sz="half" idx="10"/>
          </p:nvPr>
        </p:nvSpPr>
        <p:spPr/>
        <p:txBody>
          <a:bodyPr/>
          <a:lstStyle/>
          <a:p>
            <a:fld id="{9C8E0652-6594-450A-87CC-50DD6BAFB674}" type="datetimeFigureOut">
              <a:rPr lang="en-US" smtClean="0"/>
              <a:t>6/23/2025</a:t>
            </a:fld>
            <a:endParaRPr lang="en-US"/>
          </a:p>
        </p:txBody>
      </p:sp>
      <p:sp>
        <p:nvSpPr>
          <p:cNvPr id="3" name="Footer Placeholder 2">
            <a:extLst>
              <a:ext uri="{FF2B5EF4-FFF2-40B4-BE49-F238E27FC236}">
                <a16:creationId xmlns:a16="http://schemas.microsoft.com/office/drawing/2014/main" id="{5708C06E-EDF0-9BC0-8EED-4A96326C7D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781738-C481-7EFD-85D7-FFBE24B9069C}"/>
              </a:ext>
            </a:extLst>
          </p:cNvPr>
          <p:cNvSpPr>
            <a:spLocks noGrp="1"/>
          </p:cNvSpPr>
          <p:nvPr>
            <p:ph type="sldNum" sz="quarter" idx="12"/>
          </p:nvPr>
        </p:nvSpPr>
        <p:spPr/>
        <p:txBody>
          <a:bodyPr/>
          <a:lstStyle/>
          <a:p>
            <a:fld id="{6ABFE77A-6E3B-4F29-BD0D-4540DF5586DB}" type="slidenum">
              <a:rPr lang="en-US" smtClean="0"/>
              <a:t>‹#›</a:t>
            </a:fld>
            <a:endParaRPr lang="en-US"/>
          </a:p>
        </p:txBody>
      </p:sp>
    </p:spTree>
    <p:extLst>
      <p:ext uri="{BB962C8B-B14F-4D97-AF65-F5344CB8AC3E}">
        <p14:creationId xmlns:p14="http://schemas.microsoft.com/office/powerpoint/2010/main" val="1246829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F7B1B-5731-FA07-4290-39AAA969DD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A8E161-15EE-2863-6BBB-50D9050B94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84F80D-AD14-241C-CA15-FA8833499B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16ABCC-6F89-3C41-4953-18B5BED7FC51}"/>
              </a:ext>
            </a:extLst>
          </p:cNvPr>
          <p:cNvSpPr>
            <a:spLocks noGrp="1"/>
          </p:cNvSpPr>
          <p:nvPr>
            <p:ph type="dt" sz="half" idx="10"/>
          </p:nvPr>
        </p:nvSpPr>
        <p:spPr/>
        <p:txBody>
          <a:bodyPr/>
          <a:lstStyle/>
          <a:p>
            <a:fld id="{9C8E0652-6594-450A-87CC-50DD6BAFB674}" type="datetimeFigureOut">
              <a:rPr lang="en-US" smtClean="0"/>
              <a:t>6/23/2025</a:t>
            </a:fld>
            <a:endParaRPr lang="en-US"/>
          </a:p>
        </p:txBody>
      </p:sp>
      <p:sp>
        <p:nvSpPr>
          <p:cNvPr id="6" name="Footer Placeholder 5">
            <a:extLst>
              <a:ext uri="{FF2B5EF4-FFF2-40B4-BE49-F238E27FC236}">
                <a16:creationId xmlns:a16="http://schemas.microsoft.com/office/drawing/2014/main" id="{19153951-93E1-28E5-9148-609FBE6EFE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3C9739-8FEC-667F-28C7-2F48CCF4EE89}"/>
              </a:ext>
            </a:extLst>
          </p:cNvPr>
          <p:cNvSpPr>
            <a:spLocks noGrp="1"/>
          </p:cNvSpPr>
          <p:nvPr>
            <p:ph type="sldNum" sz="quarter" idx="12"/>
          </p:nvPr>
        </p:nvSpPr>
        <p:spPr/>
        <p:txBody>
          <a:bodyPr/>
          <a:lstStyle/>
          <a:p>
            <a:fld id="{6ABFE77A-6E3B-4F29-BD0D-4540DF5586DB}" type="slidenum">
              <a:rPr lang="en-US" smtClean="0"/>
              <a:t>‹#›</a:t>
            </a:fld>
            <a:endParaRPr lang="en-US"/>
          </a:p>
        </p:txBody>
      </p:sp>
    </p:spTree>
    <p:extLst>
      <p:ext uri="{BB962C8B-B14F-4D97-AF65-F5344CB8AC3E}">
        <p14:creationId xmlns:p14="http://schemas.microsoft.com/office/powerpoint/2010/main" val="172503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92E73-A8AA-4CC7-E10B-9B6B128BBF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7E9A8F-8230-B9C7-7234-F4F96BCE5B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A59CA2-98E1-2978-D9D6-DF0B33C57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8E406D-60EA-E4FB-1E4F-41679C1637F6}"/>
              </a:ext>
            </a:extLst>
          </p:cNvPr>
          <p:cNvSpPr>
            <a:spLocks noGrp="1"/>
          </p:cNvSpPr>
          <p:nvPr>
            <p:ph type="dt" sz="half" idx="10"/>
          </p:nvPr>
        </p:nvSpPr>
        <p:spPr/>
        <p:txBody>
          <a:bodyPr/>
          <a:lstStyle/>
          <a:p>
            <a:fld id="{9C8E0652-6594-450A-87CC-50DD6BAFB674}" type="datetimeFigureOut">
              <a:rPr lang="en-US" smtClean="0"/>
              <a:t>6/23/2025</a:t>
            </a:fld>
            <a:endParaRPr lang="en-US"/>
          </a:p>
        </p:txBody>
      </p:sp>
      <p:sp>
        <p:nvSpPr>
          <p:cNvPr id="6" name="Footer Placeholder 5">
            <a:extLst>
              <a:ext uri="{FF2B5EF4-FFF2-40B4-BE49-F238E27FC236}">
                <a16:creationId xmlns:a16="http://schemas.microsoft.com/office/drawing/2014/main" id="{99B2382D-81D1-0103-CC39-DA24356FDF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433635-CC71-DDAC-6F91-780DEC0D7CB9}"/>
              </a:ext>
            </a:extLst>
          </p:cNvPr>
          <p:cNvSpPr>
            <a:spLocks noGrp="1"/>
          </p:cNvSpPr>
          <p:nvPr>
            <p:ph type="sldNum" sz="quarter" idx="12"/>
          </p:nvPr>
        </p:nvSpPr>
        <p:spPr/>
        <p:txBody>
          <a:bodyPr/>
          <a:lstStyle/>
          <a:p>
            <a:fld id="{6ABFE77A-6E3B-4F29-BD0D-4540DF5586DB}" type="slidenum">
              <a:rPr lang="en-US" smtClean="0"/>
              <a:t>‹#›</a:t>
            </a:fld>
            <a:endParaRPr lang="en-US"/>
          </a:p>
        </p:txBody>
      </p:sp>
    </p:spTree>
    <p:extLst>
      <p:ext uri="{BB962C8B-B14F-4D97-AF65-F5344CB8AC3E}">
        <p14:creationId xmlns:p14="http://schemas.microsoft.com/office/powerpoint/2010/main" val="3318953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E1786A-7840-0D43-F5E2-BAB4C8BD42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829C3F-A82B-86EA-CC94-A26C0AB8B8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A53BCB-1BF6-4492-8F04-8E1B5068BA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C8E0652-6594-450A-87CC-50DD6BAFB674}" type="datetimeFigureOut">
              <a:rPr lang="en-US" smtClean="0"/>
              <a:t>6/23/2025</a:t>
            </a:fld>
            <a:endParaRPr lang="en-US"/>
          </a:p>
        </p:txBody>
      </p:sp>
      <p:sp>
        <p:nvSpPr>
          <p:cNvPr id="5" name="Footer Placeholder 4">
            <a:extLst>
              <a:ext uri="{FF2B5EF4-FFF2-40B4-BE49-F238E27FC236}">
                <a16:creationId xmlns:a16="http://schemas.microsoft.com/office/drawing/2014/main" id="{7B968FBD-0536-F2BE-DA39-C6124DCF8D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CDCBE66-6E0F-BA46-6C80-81DCC38EE2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ABFE77A-6E3B-4F29-BD0D-4540DF5586DB}" type="slidenum">
              <a:rPr lang="en-US" smtClean="0"/>
              <a:t>‹#›</a:t>
            </a:fld>
            <a:endParaRPr lang="en-US"/>
          </a:p>
        </p:txBody>
      </p:sp>
    </p:spTree>
    <p:extLst>
      <p:ext uri="{BB962C8B-B14F-4D97-AF65-F5344CB8AC3E}">
        <p14:creationId xmlns:p14="http://schemas.microsoft.com/office/powerpoint/2010/main" val="3235754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D829B1-B7CB-EEFC-DDE4-5EBE13FF48DC}"/>
              </a:ext>
            </a:extLst>
          </p:cNvPr>
          <p:cNvSpPr txBox="1"/>
          <p:nvPr/>
        </p:nvSpPr>
        <p:spPr>
          <a:xfrm>
            <a:off x="1130179" y="2224401"/>
            <a:ext cx="10397247" cy="1323439"/>
          </a:xfrm>
          <a:prstGeom prst="rect">
            <a:avLst/>
          </a:prstGeom>
          <a:noFill/>
        </p:spPr>
        <p:txBody>
          <a:bodyPr wrap="square" rtlCol="0">
            <a:spAutoFit/>
          </a:bodyPr>
          <a:lstStyle/>
          <a:p>
            <a:pPr algn="ctr"/>
            <a:r>
              <a:rPr lang="en-US" sz="2000" dirty="0">
                <a:solidFill>
                  <a:schemeClr val="tx1">
                    <a:lumMod val="65000"/>
                    <a:lumOff val="35000"/>
                  </a:schemeClr>
                </a:solidFill>
              </a:rPr>
              <a:t>“This Excel dashboard transforms raw product sales data into meaningful insights through dynamic slicers, charts, and KPIs. Using Excel formulas, pivot tables, and visuals, it tracks net sales and profit by product, region, and year — enabling users to analyze performance and spot key revenue drivers in an interactive, decision-ready format”</a:t>
            </a:r>
          </a:p>
        </p:txBody>
      </p:sp>
    </p:spTree>
    <p:extLst>
      <p:ext uri="{BB962C8B-B14F-4D97-AF65-F5344CB8AC3E}">
        <p14:creationId xmlns:p14="http://schemas.microsoft.com/office/powerpoint/2010/main" val="1738241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357DCC-CCFB-B071-9954-67D861E9DB84}"/>
              </a:ext>
            </a:extLst>
          </p:cNvPr>
          <p:cNvSpPr txBox="1"/>
          <p:nvPr/>
        </p:nvSpPr>
        <p:spPr>
          <a:xfrm>
            <a:off x="1843072" y="156536"/>
            <a:ext cx="9063793" cy="523220"/>
          </a:xfrm>
          <a:prstGeom prst="rect">
            <a:avLst/>
          </a:prstGeom>
          <a:noFill/>
        </p:spPr>
        <p:txBody>
          <a:bodyPr wrap="square" rtlCol="0">
            <a:spAutoFit/>
          </a:bodyPr>
          <a:lstStyle/>
          <a:p>
            <a:r>
              <a:rPr lang="en-US" sz="2800" b="1" dirty="0"/>
              <a:t>Revenue Insights: Sales &amp; Profit Performance Dashboard</a:t>
            </a:r>
          </a:p>
        </p:txBody>
      </p:sp>
      <p:pic>
        <p:nvPicPr>
          <p:cNvPr id="6" name="Picture 5">
            <a:extLst>
              <a:ext uri="{FF2B5EF4-FFF2-40B4-BE49-F238E27FC236}">
                <a16:creationId xmlns:a16="http://schemas.microsoft.com/office/drawing/2014/main" id="{B0DC87D3-84B2-CAB8-AFD9-0312080D65E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64103" y="803742"/>
            <a:ext cx="9063793" cy="5773736"/>
          </a:xfrm>
          <a:prstGeom prst="rect">
            <a:avLst/>
          </a:prstGeom>
        </p:spPr>
      </p:pic>
    </p:spTree>
    <p:extLst>
      <p:ext uri="{BB962C8B-B14F-4D97-AF65-F5344CB8AC3E}">
        <p14:creationId xmlns:p14="http://schemas.microsoft.com/office/powerpoint/2010/main" val="4062911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36F664-1B72-999E-DA90-7616A17ACC80}"/>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D3C1CF11-1324-8F11-064C-1144CFF897C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38532" y="941648"/>
            <a:ext cx="9514935" cy="5520012"/>
          </a:xfrm>
          <a:prstGeom prst="rect">
            <a:avLst/>
          </a:prstGeom>
        </p:spPr>
      </p:pic>
      <p:sp>
        <p:nvSpPr>
          <p:cNvPr id="2" name="TextBox 1">
            <a:extLst>
              <a:ext uri="{FF2B5EF4-FFF2-40B4-BE49-F238E27FC236}">
                <a16:creationId xmlns:a16="http://schemas.microsoft.com/office/drawing/2014/main" id="{CDACE0BB-C672-8FA8-B49F-721BD6440A9D}"/>
              </a:ext>
            </a:extLst>
          </p:cNvPr>
          <p:cNvSpPr txBox="1"/>
          <p:nvPr/>
        </p:nvSpPr>
        <p:spPr>
          <a:xfrm>
            <a:off x="1849975" y="258434"/>
            <a:ext cx="9514935" cy="523220"/>
          </a:xfrm>
          <a:prstGeom prst="rect">
            <a:avLst/>
          </a:prstGeom>
          <a:noFill/>
        </p:spPr>
        <p:txBody>
          <a:bodyPr wrap="square" rtlCol="0">
            <a:spAutoFit/>
          </a:bodyPr>
          <a:lstStyle/>
          <a:p>
            <a:r>
              <a:rPr lang="en-US" sz="2800" b="1" dirty="0"/>
              <a:t>Revenue Insights: Sales &amp; Profit Performance Dashboard</a:t>
            </a:r>
          </a:p>
        </p:txBody>
      </p:sp>
    </p:spTree>
    <p:extLst>
      <p:ext uri="{BB962C8B-B14F-4D97-AF65-F5344CB8AC3E}">
        <p14:creationId xmlns:p14="http://schemas.microsoft.com/office/powerpoint/2010/main" val="2396046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D3A6C-ABFE-298F-8CDF-464E00439A4E}"/>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FA6422F2-1C35-1A2F-6A0B-E18376871BA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07770" y="1403906"/>
            <a:ext cx="8493071" cy="4769147"/>
          </a:xfrm>
          <a:prstGeom prst="rect">
            <a:avLst/>
          </a:prstGeom>
        </p:spPr>
      </p:pic>
      <p:sp>
        <p:nvSpPr>
          <p:cNvPr id="7" name="TextBox 6">
            <a:extLst>
              <a:ext uri="{FF2B5EF4-FFF2-40B4-BE49-F238E27FC236}">
                <a16:creationId xmlns:a16="http://schemas.microsoft.com/office/drawing/2014/main" id="{3499F16D-638C-CB15-1D20-9A7697D81314}"/>
              </a:ext>
            </a:extLst>
          </p:cNvPr>
          <p:cNvSpPr txBox="1"/>
          <p:nvPr/>
        </p:nvSpPr>
        <p:spPr>
          <a:xfrm>
            <a:off x="4302335" y="880686"/>
            <a:ext cx="3587328" cy="369332"/>
          </a:xfrm>
          <a:prstGeom prst="rect">
            <a:avLst/>
          </a:prstGeom>
          <a:noFill/>
        </p:spPr>
        <p:txBody>
          <a:bodyPr wrap="none" rtlCol="0">
            <a:spAutoFit/>
          </a:bodyPr>
          <a:lstStyle/>
          <a:p>
            <a:pPr algn="ctr"/>
            <a:r>
              <a:rPr lang="en-US" dirty="0">
                <a:solidFill>
                  <a:schemeClr val="tx1">
                    <a:lumMod val="65000"/>
                    <a:lumOff val="35000"/>
                  </a:schemeClr>
                </a:solidFill>
              </a:rPr>
              <a:t>Walmart - Stores clean and raw data</a:t>
            </a:r>
          </a:p>
        </p:txBody>
      </p:sp>
      <p:sp>
        <p:nvSpPr>
          <p:cNvPr id="2" name="TextBox 1">
            <a:extLst>
              <a:ext uri="{FF2B5EF4-FFF2-40B4-BE49-F238E27FC236}">
                <a16:creationId xmlns:a16="http://schemas.microsoft.com/office/drawing/2014/main" id="{2DFC3DEC-864C-A5BD-1DE8-2C313D388C52}"/>
              </a:ext>
            </a:extLst>
          </p:cNvPr>
          <p:cNvSpPr txBox="1"/>
          <p:nvPr/>
        </p:nvSpPr>
        <p:spPr>
          <a:xfrm>
            <a:off x="2107770" y="280522"/>
            <a:ext cx="9205993" cy="523220"/>
          </a:xfrm>
          <a:prstGeom prst="rect">
            <a:avLst/>
          </a:prstGeom>
          <a:noFill/>
        </p:spPr>
        <p:txBody>
          <a:bodyPr wrap="square" rtlCol="0">
            <a:spAutoFit/>
          </a:bodyPr>
          <a:lstStyle/>
          <a:p>
            <a:r>
              <a:rPr lang="en-US" sz="2800" b="1" dirty="0"/>
              <a:t>Revenue Insights: Sales &amp; Profit Performance Dashboard</a:t>
            </a:r>
          </a:p>
        </p:txBody>
      </p:sp>
    </p:spTree>
    <p:extLst>
      <p:ext uri="{BB962C8B-B14F-4D97-AF65-F5344CB8AC3E}">
        <p14:creationId xmlns:p14="http://schemas.microsoft.com/office/powerpoint/2010/main" val="106692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02298-07C1-7C71-A774-A39E7C3A3F0E}"/>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98E0AD8B-EC4C-A80B-845C-DC619E46FF1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24959" y="1326962"/>
            <a:ext cx="8915366" cy="4833503"/>
          </a:xfrm>
          <a:prstGeom prst="rect">
            <a:avLst/>
          </a:prstGeom>
        </p:spPr>
      </p:pic>
      <p:sp>
        <p:nvSpPr>
          <p:cNvPr id="7" name="TextBox 6">
            <a:extLst>
              <a:ext uri="{FF2B5EF4-FFF2-40B4-BE49-F238E27FC236}">
                <a16:creationId xmlns:a16="http://schemas.microsoft.com/office/drawing/2014/main" id="{371F2081-E2F9-7E42-850E-BC1FF342A5AA}"/>
              </a:ext>
            </a:extLst>
          </p:cNvPr>
          <p:cNvSpPr txBox="1"/>
          <p:nvPr/>
        </p:nvSpPr>
        <p:spPr>
          <a:xfrm>
            <a:off x="4138047" y="880686"/>
            <a:ext cx="3062686" cy="369332"/>
          </a:xfrm>
          <a:prstGeom prst="rect">
            <a:avLst/>
          </a:prstGeom>
          <a:noFill/>
        </p:spPr>
        <p:txBody>
          <a:bodyPr wrap="square" rtlCol="0">
            <a:spAutoFit/>
          </a:bodyPr>
          <a:lstStyle/>
          <a:p>
            <a:pPr algn="ctr"/>
            <a:r>
              <a:rPr lang="en-US" dirty="0">
                <a:solidFill>
                  <a:schemeClr val="tx1">
                    <a:lumMod val="65000"/>
                    <a:lumOff val="35000"/>
                  </a:schemeClr>
                </a:solidFill>
              </a:rPr>
              <a:t>Calculation Notebook</a:t>
            </a:r>
          </a:p>
        </p:txBody>
      </p:sp>
      <p:sp>
        <p:nvSpPr>
          <p:cNvPr id="2" name="TextBox 1">
            <a:extLst>
              <a:ext uri="{FF2B5EF4-FFF2-40B4-BE49-F238E27FC236}">
                <a16:creationId xmlns:a16="http://schemas.microsoft.com/office/drawing/2014/main" id="{5CD7400E-2E43-7E51-F5C7-051FEE6EE66E}"/>
              </a:ext>
            </a:extLst>
          </p:cNvPr>
          <p:cNvSpPr txBox="1"/>
          <p:nvPr/>
        </p:nvSpPr>
        <p:spPr>
          <a:xfrm>
            <a:off x="1999280" y="280522"/>
            <a:ext cx="8542080" cy="523220"/>
          </a:xfrm>
          <a:prstGeom prst="rect">
            <a:avLst/>
          </a:prstGeom>
          <a:noFill/>
        </p:spPr>
        <p:txBody>
          <a:bodyPr wrap="square" rtlCol="0">
            <a:spAutoFit/>
          </a:bodyPr>
          <a:lstStyle/>
          <a:p>
            <a:r>
              <a:rPr lang="en-US" sz="2800" b="1" dirty="0"/>
              <a:t>Revenue Insights: Sales &amp; Profit Performance Dashboard</a:t>
            </a:r>
          </a:p>
        </p:txBody>
      </p:sp>
    </p:spTree>
    <p:extLst>
      <p:ext uri="{BB962C8B-B14F-4D97-AF65-F5344CB8AC3E}">
        <p14:creationId xmlns:p14="http://schemas.microsoft.com/office/powerpoint/2010/main" val="3829349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123</TotalTime>
  <Words>103</Words>
  <Application>Microsoft Office PowerPoint</Application>
  <PresentationFormat>Widescreen</PresentationFormat>
  <Paragraphs>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haseeb ahmed</dc:creator>
  <cp:lastModifiedBy>haseeb ahmed</cp:lastModifiedBy>
  <cp:revision>15</cp:revision>
  <dcterms:created xsi:type="dcterms:W3CDTF">2025-04-16T07:23:33Z</dcterms:created>
  <dcterms:modified xsi:type="dcterms:W3CDTF">2025-06-23T08:07:33Z</dcterms:modified>
</cp:coreProperties>
</file>