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59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6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8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6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7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31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4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1E14-A210-4D55-B162-ADEA09BC91CD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CEA5-905D-48EA-ACE2-402BCEDAFA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1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567" y="-3468"/>
            <a:ext cx="1700965" cy="67710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        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 </a:t>
            </a:r>
            <a:r>
              <a:rPr lang="en-GB" sz="1400" b="1" dirty="0" smtClean="0">
                <a:solidFill>
                  <a:schemeClr val="bg1"/>
                </a:solidFill>
              </a:rPr>
              <a:t>       PRODUCT</a:t>
            </a:r>
          </a:p>
          <a:p>
            <a:r>
              <a:rPr lang="en-GB" sz="1400" b="1" dirty="0" smtClean="0">
                <a:solidFill>
                  <a:schemeClr val="bg1"/>
                </a:solidFill>
              </a:rPr>
              <a:t>      OVER VIEW</a:t>
            </a:r>
            <a:endParaRPr lang="en-GB" sz="1400" b="1" dirty="0">
              <a:solidFill>
                <a:schemeClr val="bg1"/>
              </a:solidFill>
            </a:endParaRPr>
          </a:p>
          <a:p>
            <a:endParaRPr lang="en-GB" sz="1400" b="1" dirty="0" smtClean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These Smart Home </a:t>
            </a:r>
            <a:r>
              <a:rPr lang="en-GB" sz="1400" dirty="0">
                <a:solidFill>
                  <a:schemeClr val="bg1"/>
                </a:solidFill>
              </a:rPr>
              <a:t>systems are designed to improve human quality of life. </a:t>
            </a:r>
            <a:r>
              <a:rPr lang="en-GB" sz="1400" dirty="0" smtClean="0">
                <a:solidFill>
                  <a:schemeClr val="bg1"/>
                </a:solidFill>
              </a:rPr>
              <a:t>It </a:t>
            </a:r>
            <a:r>
              <a:rPr lang="en-GB" sz="1400" dirty="0">
                <a:solidFill>
                  <a:schemeClr val="bg1"/>
                </a:solidFill>
              </a:rPr>
              <a:t>deals with the smart home network controlled directly using the human physiological state. Brain C</a:t>
            </a:r>
            <a:r>
              <a:rPr lang="en-GB" sz="1400" dirty="0" smtClean="0">
                <a:solidFill>
                  <a:schemeClr val="bg1"/>
                </a:solidFill>
              </a:rPr>
              <a:t>omputer Interface </a:t>
            </a:r>
            <a:r>
              <a:rPr lang="en-GB" sz="1400" dirty="0">
                <a:solidFill>
                  <a:schemeClr val="bg1"/>
                </a:solidFill>
              </a:rPr>
              <a:t>(BCI) systems offer communication and control capabilities to people with severe </a:t>
            </a:r>
            <a:r>
              <a:rPr lang="en-GB" sz="1400" dirty="0" smtClean="0">
                <a:solidFill>
                  <a:schemeClr val="bg1"/>
                </a:solidFill>
              </a:rPr>
              <a:t>disabilities and technology lovers. </a:t>
            </a:r>
            <a:r>
              <a:rPr lang="en-GB" sz="1400" dirty="0">
                <a:solidFill>
                  <a:schemeClr val="bg1"/>
                </a:solidFill>
              </a:rPr>
              <a:t>BCI’s use electroencephalographic (EEG) signals recorded from scalp to start or stop different household devices like fan, LED light and to control speed of </a:t>
            </a:r>
            <a:r>
              <a:rPr lang="en-GB" sz="1400" dirty="0" smtClean="0">
                <a:solidFill>
                  <a:schemeClr val="bg1"/>
                </a:solidFill>
              </a:rPr>
              <a:t>fan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lang="en-GB" sz="1400" dirty="0" smtClean="0">
                <a:solidFill>
                  <a:schemeClr val="bg1"/>
                </a:solidFill>
              </a:rPr>
              <a:t>etc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549140" y="3257550"/>
            <a:ext cx="2971800" cy="1200329"/>
            <a:chOff x="4549140" y="3257550"/>
            <a:chExt cx="2971800" cy="12003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731" y="3366763"/>
              <a:ext cx="1115088" cy="9075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549140" y="3257550"/>
              <a:ext cx="29718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endParaRPr lang="en-GB" dirty="0" smtClean="0"/>
            </a:p>
            <a:p>
              <a:pPr algn="just"/>
              <a:r>
                <a:rPr lang="en-GB" b="1" dirty="0" smtClean="0"/>
                <a:t>   EEG                             SMART</a:t>
              </a:r>
            </a:p>
            <a:p>
              <a:pPr algn="just"/>
              <a:r>
                <a:rPr lang="en-GB" b="1" dirty="0" smtClean="0"/>
                <a:t> BASED                          HOMES</a:t>
              </a:r>
            </a:p>
            <a:p>
              <a:endParaRPr lang="en-GB" dirty="0" smtClean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401301" y="-41455"/>
            <a:ext cx="1790700" cy="680186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</a:t>
            </a:r>
            <a:r>
              <a:rPr lang="en-GB" sz="1400" b="1" dirty="0" smtClean="0">
                <a:solidFill>
                  <a:schemeClr val="bg1"/>
                </a:solidFill>
              </a:rPr>
              <a:t>FEATURES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Thought Controlled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Quick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Time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Affordable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Free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Excellent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1"/>
                </a:solidFill>
              </a:rPr>
              <a:t>Best Warranty 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       Package</a:t>
            </a: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 dirty="0" smtClean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6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Javeria Riaz</dc:creator>
  <cp:lastModifiedBy>Javeria Riaz</cp:lastModifiedBy>
  <cp:revision>41</cp:revision>
  <dcterms:created xsi:type="dcterms:W3CDTF">2017-01-28T14:56:50Z</dcterms:created>
  <dcterms:modified xsi:type="dcterms:W3CDTF">2017-01-30T15:24:05Z</dcterms:modified>
</cp:coreProperties>
</file>