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421E-F403-4EFD-8561-9E91A4E27088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E73E-6F8C-4A6F-B04B-CED5562CB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0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421E-F403-4EFD-8561-9E91A4E27088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E73E-6F8C-4A6F-B04B-CED5562CB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9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421E-F403-4EFD-8561-9E91A4E27088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E73E-6F8C-4A6F-B04B-CED5562CB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2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421E-F403-4EFD-8561-9E91A4E27088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E73E-6F8C-4A6F-B04B-CED5562CB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74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421E-F403-4EFD-8561-9E91A4E27088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E73E-6F8C-4A6F-B04B-CED5562CB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46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421E-F403-4EFD-8561-9E91A4E27088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E73E-6F8C-4A6F-B04B-CED5562CB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57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421E-F403-4EFD-8561-9E91A4E27088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E73E-6F8C-4A6F-B04B-CED5562CB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98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421E-F403-4EFD-8561-9E91A4E27088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E73E-6F8C-4A6F-B04B-CED5562CB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08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421E-F403-4EFD-8561-9E91A4E27088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E73E-6F8C-4A6F-B04B-CED5562CB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04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421E-F403-4EFD-8561-9E91A4E27088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E73E-6F8C-4A6F-B04B-CED5562CB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96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421E-F403-4EFD-8561-9E91A4E27088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E73E-6F8C-4A6F-B04B-CED5562CB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69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421E-F403-4EFD-8561-9E91A4E27088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AE73E-6F8C-4A6F-B04B-CED5562CB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69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"/>
            <a:ext cx="12192000" cy="685523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30391" y="6085898"/>
            <a:ext cx="3020293" cy="366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EEG BASED SMART HOMES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47862" y="4610246"/>
            <a:ext cx="3690391" cy="2050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 b="1" dirty="0" smtClean="0">
                <a:solidFill>
                  <a:schemeClr val="bg1"/>
                </a:solidFill>
              </a:rPr>
              <a:t>Contact:</a:t>
            </a:r>
          </a:p>
          <a:p>
            <a:pPr marL="0" indent="0">
              <a:buNone/>
            </a:pPr>
            <a:r>
              <a:rPr lang="en-GB" sz="1500" b="1" dirty="0" smtClean="0">
                <a:solidFill>
                  <a:schemeClr val="bg1"/>
                </a:solidFill>
              </a:rPr>
              <a:t>HOME  SMART  HOME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chemeClr val="bg1"/>
                </a:solidFill>
              </a:rPr>
              <a:t>Address: University of Engineering and Technology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chemeClr val="bg1"/>
                </a:solidFill>
              </a:rPr>
              <a:t>Department: Computer Science</a:t>
            </a:r>
            <a:endParaRPr lang="en-GB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400" dirty="0" smtClean="0">
                <a:solidFill>
                  <a:schemeClr val="bg1"/>
                </a:solidFill>
              </a:rPr>
              <a:t>Phone: 042-1234567 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chemeClr val="bg1"/>
                </a:solidFill>
              </a:rPr>
              <a:t>Email: homesmarthome@gmail.com</a:t>
            </a:r>
            <a:endParaRPr lang="en-GB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400" dirty="0" smtClean="0">
                <a:solidFill>
                  <a:schemeClr val="bg1"/>
                </a:solidFill>
              </a:rPr>
              <a:t>Website: homesmarthome.com.pk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81553" y="1277367"/>
            <a:ext cx="1693718" cy="30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400" b="1" dirty="0" smtClean="0">
                <a:solidFill>
                  <a:schemeClr val="bg1"/>
                </a:solidFill>
              </a:rPr>
              <a:t>**Future Homes**</a:t>
            </a:r>
            <a:endParaRPr lang="en-GB" sz="14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221" y="2137930"/>
            <a:ext cx="2022331" cy="28093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242457" y="715965"/>
            <a:ext cx="3782291" cy="6341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 smtClean="0">
                <a:solidFill>
                  <a:schemeClr val="bg1"/>
                </a:solidFill>
              </a:rPr>
              <a:t>Home Smart Home</a:t>
            </a:r>
            <a:endParaRPr lang="en-GB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0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Javeria Riaz</dc:creator>
  <cp:lastModifiedBy>Javeria Riaz</cp:lastModifiedBy>
  <cp:revision>1</cp:revision>
  <dcterms:created xsi:type="dcterms:W3CDTF">2017-01-28T18:01:21Z</dcterms:created>
  <dcterms:modified xsi:type="dcterms:W3CDTF">2017-01-28T18:02:02Z</dcterms:modified>
</cp:coreProperties>
</file>