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66A"/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62AA7-208F-4A3C-A0FA-1FB722AA66D3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27797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02AEE-1E43-401F-AB15-1F320F16515F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15050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6B155-33FC-40D0-AF0F-D06092E0886E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028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029F5-E388-489F-BEDF-82D3EDE72398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36809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E9393-C31F-419F-BC37-D006CDD953DE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21924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6A1E4-E390-4B01-885B-007E83764E2C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34008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CDBAA-A7D5-4A7C-8C0F-A678FED27E66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08239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BE13F-94D5-4FA8-B25E-E4FC63263893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82881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B0EBC-A97F-4E5F-B534-94D5D9EAF0B0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05644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3E0A8-9B2B-49A6-AD3A-FB7FEC1FF495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65099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5FF51-0EA2-422E-AB53-1B7EC368DFEB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25471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1C06AD-3C95-4F4E-A243-EBC5AD53B259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Rectangle 166"/>
          <p:cNvSpPr>
            <a:spLocks noGrp="1" noChangeArrowheads="1"/>
          </p:cNvSpPr>
          <p:nvPr>
            <p:ph type="subTitle" idx="1"/>
          </p:nvPr>
        </p:nvSpPr>
        <p:spPr>
          <a:xfrm>
            <a:off x="467544" y="836712"/>
            <a:ext cx="7920880" cy="12961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4400" u="sng" dirty="0" smtClean="0">
                <a:solidFill>
                  <a:schemeClr val="bg1"/>
                </a:solidFill>
              </a:rPr>
              <a:t>Password Security System</a:t>
            </a:r>
          </a:p>
          <a:p>
            <a:pPr>
              <a:lnSpc>
                <a:spcPct val="90000"/>
              </a:lnSpc>
            </a:pPr>
            <a:r>
              <a:rPr lang="es-ES" altLang="en-US" sz="3200" dirty="0" smtClean="0">
                <a:solidFill>
                  <a:schemeClr val="bg1"/>
                </a:solidFill>
              </a:rPr>
              <a:t>DIGITAL LOGIC AND DESIGN PROJECT</a:t>
            </a:r>
            <a:endParaRPr lang="es-ES" altLang="en-US" sz="4400" u="sng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s-ES" altLang="en-US" sz="3200" dirty="0">
              <a:solidFill>
                <a:schemeClr val="bg1"/>
              </a:solidFill>
            </a:endParaRPr>
          </a:p>
        </p:txBody>
      </p:sp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4356100" y="3068960"/>
            <a:ext cx="3487738" cy="216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2400" u="sng" dirty="0" smtClean="0">
                <a:solidFill>
                  <a:schemeClr val="bg1"/>
                </a:solidFill>
              </a:rPr>
              <a:t>Made by:</a:t>
            </a: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Javeria Riaz Malik</a:t>
            </a: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(2016-CS-251)</a:t>
            </a: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Khadija Zahoor Hashmi</a:t>
            </a: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(2016-CS-259)</a:t>
            </a:r>
          </a:p>
          <a:p>
            <a:pPr algn="l">
              <a:lnSpc>
                <a:spcPct val="90000"/>
              </a:lnSpc>
            </a:pPr>
            <a:endParaRPr lang="en-US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s-ES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785" y="692696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REQUIREMENTS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Password Security System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NOR and XOR gates</a:t>
            </a:r>
          </a:p>
          <a:p>
            <a:r>
              <a:rPr lang="en-US" altLang="en-US" sz="2400" dirty="0">
                <a:solidFill>
                  <a:schemeClr val="bg1"/>
                </a:solidFill>
              </a:rPr>
              <a:t>4 bit DIP switches 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Red LED glow with incorrect password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Green </a:t>
            </a:r>
            <a:r>
              <a:rPr lang="en-US" altLang="en-US" sz="2400" dirty="0">
                <a:solidFill>
                  <a:schemeClr val="bg1"/>
                </a:solidFill>
              </a:rPr>
              <a:t>LED glow with </a:t>
            </a:r>
            <a:r>
              <a:rPr lang="en-US" altLang="en-US" sz="2400" dirty="0" smtClean="0">
                <a:solidFill>
                  <a:schemeClr val="bg1"/>
                </a:solidFill>
              </a:rPr>
              <a:t>correct </a:t>
            </a:r>
            <a:r>
              <a:rPr lang="en-US" altLang="en-US" sz="2400" dirty="0">
                <a:solidFill>
                  <a:schemeClr val="bg1"/>
                </a:solidFill>
              </a:rPr>
              <a:t>password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3528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DESIGN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altLang="en-US" sz="2000" dirty="0" smtClean="0">
                <a:solidFill>
                  <a:schemeClr val="bg1"/>
                </a:solidFill>
              </a:rPr>
              <a:t>IC</a:t>
            </a:r>
          </a:p>
          <a:p>
            <a:pPr lvl="1"/>
            <a:r>
              <a:rPr lang="en-US" altLang="en-US" sz="2000" dirty="0" smtClean="0">
                <a:solidFill>
                  <a:schemeClr val="bg1"/>
                </a:solidFill>
              </a:rPr>
              <a:t>Diodes and switches</a:t>
            </a:r>
          </a:p>
          <a:p>
            <a:pPr lvl="1"/>
            <a:r>
              <a:rPr lang="en-US" altLang="en-US" sz="2000" dirty="0" smtClean="0">
                <a:solidFill>
                  <a:schemeClr val="bg1"/>
                </a:solidFill>
              </a:rPr>
              <a:t>Resistors</a:t>
            </a:r>
          </a:p>
          <a:p>
            <a:pPr lvl="1"/>
            <a:r>
              <a:rPr lang="en-US" altLang="en-US" sz="2000" dirty="0" smtClean="0">
                <a:solidFill>
                  <a:schemeClr val="bg1"/>
                </a:solidFill>
              </a:rPr>
              <a:t>Miscellaneous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2"/>
            </a:pPr>
            <a:r>
              <a:rPr lang="en-US" altLang="en-US" sz="2400" dirty="0" smtClean="0">
                <a:solidFill>
                  <a:schemeClr val="bg1"/>
                </a:solidFill>
              </a:rPr>
              <a:t>THEORY OF OPERATION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en-US" sz="2400" dirty="0">
                <a:solidFill>
                  <a:schemeClr val="bg1"/>
                </a:solidFill>
              </a:rPr>
              <a:t>EXPECTED OUTPUT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204864"/>
            <a:ext cx="4162380" cy="309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462" y="45720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IMPLEMENTATION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800" dirty="0" smtClean="0">
              <a:solidFill>
                <a:schemeClr val="bg1"/>
              </a:solidFill>
            </a:endParaRPr>
          </a:p>
          <a:p>
            <a:r>
              <a:rPr lang="en-US" altLang="en-US" sz="2800" dirty="0" smtClean="0">
                <a:solidFill>
                  <a:schemeClr val="bg1"/>
                </a:solidFill>
              </a:rPr>
              <a:t>Circuit </a:t>
            </a:r>
            <a:r>
              <a:rPr lang="en-US" altLang="en-US" sz="2800" dirty="0" smtClean="0">
                <a:solidFill>
                  <a:schemeClr val="bg1"/>
                </a:solidFill>
              </a:rPr>
              <a:t>on Bread board</a:t>
            </a:r>
          </a:p>
          <a:p>
            <a:pPr marL="457200" lvl="1" indent="0">
              <a:buNone/>
            </a:pPr>
            <a:endParaRPr lang="en-US" altLang="en-US" sz="2000" dirty="0">
              <a:solidFill>
                <a:schemeClr val="bg1"/>
              </a:solidFill>
            </a:endParaRPr>
          </a:p>
          <a:p>
            <a:pPr lvl="1"/>
            <a:r>
              <a:rPr lang="en-US" altLang="en-US" sz="2000" dirty="0" smtClean="0">
                <a:solidFill>
                  <a:schemeClr val="bg1"/>
                </a:solidFill>
              </a:rPr>
              <a:t>Dip Switches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lvl="1"/>
            <a:r>
              <a:rPr lang="en-US" altLang="en-US" sz="2000" dirty="0" smtClean="0">
                <a:solidFill>
                  <a:schemeClr val="bg1"/>
                </a:solidFill>
              </a:rPr>
              <a:t>XOR Gate Function</a:t>
            </a:r>
          </a:p>
          <a:p>
            <a:pPr lvl="1"/>
            <a:r>
              <a:rPr lang="en-US" altLang="en-US" sz="2000" dirty="0" smtClean="0">
                <a:solidFill>
                  <a:schemeClr val="bg1"/>
                </a:solidFill>
              </a:rPr>
              <a:t>NOR Gate Function</a:t>
            </a:r>
          </a:p>
          <a:p>
            <a:pPr lvl="1"/>
            <a:r>
              <a:rPr lang="en-US" altLang="en-US" sz="2000" dirty="0" smtClean="0">
                <a:solidFill>
                  <a:schemeClr val="bg1"/>
                </a:solidFill>
              </a:rPr>
              <a:t>Diodes as OR Gate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 t="11762" b="11001"/>
          <a:stretch/>
        </p:blipFill>
        <p:spPr>
          <a:xfrm>
            <a:off x="4245557" y="2743200"/>
            <a:ext cx="4464377" cy="270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29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24721"/>
              </p:ext>
            </p:extLst>
          </p:nvPr>
        </p:nvGraphicFramePr>
        <p:xfrm>
          <a:off x="1079612" y="2021456"/>
          <a:ext cx="6984775" cy="2781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7827"/>
                <a:gridCol w="2328474"/>
                <a:gridCol w="2328474"/>
              </a:tblGrid>
              <a:tr h="1434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rgbClr val="2C666A">
                            <a:tint val="66000"/>
                            <a:satMod val="160000"/>
                          </a:srgbClr>
                        </a:gs>
                        <a:gs pos="50000">
                          <a:srgbClr val="2C666A">
                            <a:tint val="44500"/>
                            <a:satMod val="160000"/>
                          </a:srgbClr>
                        </a:gs>
                        <a:gs pos="100000">
                          <a:srgbClr val="2C666A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rgbClr val="2C666A">
                            <a:tint val="66000"/>
                            <a:satMod val="160000"/>
                          </a:srgbClr>
                        </a:gs>
                        <a:gs pos="50000">
                          <a:srgbClr val="2C666A">
                            <a:tint val="44500"/>
                            <a:satMod val="160000"/>
                          </a:srgbClr>
                        </a:gs>
                        <a:gs pos="100000">
                          <a:srgbClr val="2C666A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rgbClr val="2C666A">
                            <a:tint val="66000"/>
                            <a:satMod val="160000"/>
                          </a:srgbClr>
                        </a:gs>
                        <a:gs pos="50000">
                          <a:srgbClr val="2C666A">
                            <a:tint val="44500"/>
                            <a:satMod val="160000"/>
                          </a:srgbClr>
                        </a:gs>
                        <a:gs pos="100000">
                          <a:srgbClr val="2C666A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13477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rgbClr val="2C666A">
                            <a:tint val="66000"/>
                            <a:satMod val="160000"/>
                          </a:srgbClr>
                        </a:gs>
                        <a:gs pos="50000">
                          <a:srgbClr val="2C666A">
                            <a:tint val="44500"/>
                            <a:satMod val="160000"/>
                          </a:srgbClr>
                        </a:gs>
                        <a:gs pos="100000">
                          <a:srgbClr val="2C666A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rgbClr val="2C666A">
                            <a:tint val="66000"/>
                            <a:satMod val="160000"/>
                          </a:srgbClr>
                        </a:gs>
                        <a:gs pos="50000">
                          <a:srgbClr val="2C666A">
                            <a:tint val="44500"/>
                            <a:satMod val="160000"/>
                          </a:srgbClr>
                        </a:gs>
                        <a:gs pos="100000">
                          <a:srgbClr val="2C666A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rgbClr val="2C666A">
                            <a:tint val="66000"/>
                            <a:satMod val="160000"/>
                          </a:srgbClr>
                        </a:gs>
                        <a:gs pos="50000">
                          <a:srgbClr val="2C666A">
                            <a:tint val="44500"/>
                            <a:satMod val="160000"/>
                          </a:srgbClr>
                        </a:gs>
                        <a:gs pos="100000">
                          <a:srgbClr val="2C666A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205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78" y="2182872"/>
            <a:ext cx="1293827" cy="102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78" y="3628303"/>
            <a:ext cx="1293827" cy="10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3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2"/>
          <a:stretch/>
        </p:blipFill>
        <p:spPr bwMode="auto">
          <a:xfrm>
            <a:off x="3851920" y="3537350"/>
            <a:ext cx="1440160" cy="11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49887"/>
            <a:ext cx="1440160" cy="96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5" y="2247009"/>
            <a:ext cx="1786451" cy="97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33" y="3584908"/>
            <a:ext cx="1753833" cy="102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46175" y="2760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46175" y="321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4178" y="5157192"/>
            <a:ext cx="4780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This is the result that we get after testing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690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462" y="764704"/>
            <a:ext cx="6858000" cy="72008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CONCLUSION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988840"/>
            <a:ext cx="6858000" cy="165576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The IC’s were tested and results found were exactly </a:t>
            </a:r>
            <a:r>
              <a:rPr lang="en-US" sz="2000" dirty="0" smtClean="0">
                <a:solidFill>
                  <a:schemeClr val="bg1"/>
                </a:solidFill>
              </a:rPr>
              <a:t>similar to </a:t>
            </a:r>
            <a:r>
              <a:rPr lang="en-US" sz="2000" dirty="0">
                <a:solidFill>
                  <a:schemeClr val="bg1"/>
                </a:solidFill>
              </a:rPr>
              <a:t>the required results. It was concluded that we have learnt the following things: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•	To patch the circuit containing different logic gates.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•	Using XOR gates as bit comparators.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•	How to build simple gate functions with diodes 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•	Using </a:t>
            </a:r>
            <a:r>
              <a:rPr lang="en-US" sz="2000" dirty="0" smtClean="0">
                <a:solidFill>
                  <a:schemeClr val="bg1"/>
                </a:solidFill>
              </a:rPr>
              <a:t>NOR </a:t>
            </a:r>
            <a:r>
              <a:rPr lang="en-US" sz="2000" dirty="0">
                <a:solidFill>
                  <a:schemeClr val="bg1"/>
                </a:solidFill>
              </a:rPr>
              <a:t>gates as controlled inverters.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</a:rPr>
              <a:t>THANKS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966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</TotalTime>
  <Words>119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Diseño predeterminado</vt:lpstr>
      <vt:lpstr>PowerPoint Presentation</vt:lpstr>
      <vt:lpstr>REQUIREMENTS</vt:lpstr>
      <vt:lpstr>DESIGN</vt:lpstr>
      <vt:lpstr>IMPLEMENTATION</vt:lpstr>
      <vt:lpstr>TESTING</vt:lpstr>
      <vt:lpstr>CONCLUSION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Aleena Riaz</cp:lastModifiedBy>
  <cp:revision>742</cp:revision>
  <dcterms:created xsi:type="dcterms:W3CDTF">2010-05-23T14:28:12Z</dcterms:created>
  <dcterms:modified xsi:type="dcterms:W3CDTF">2017-12-22T04:11:24Z</dcterms:modified>
</cp:coreProperties>
</file>