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18"/>
  </p:normalViewPr>
  <p:slideViewPr>
    <p:cSldViewPr snapToGrid="0" snapToObjects="1">
      <p:cViewPr>
        <p:scale>
          <a:sx n="100" d="100"/>
          <a:sy n="100" d="100"/>
        </p:scale>
        <p:origin x="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9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3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2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9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7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0DEF-148F-A847-A4FF-8C08E23CA364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9E5C1-09A4-8A46-B120-91AE4CE90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2840" y="2617074"/>
            <a:ext cx="8607974" cy="29136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7500" baseline="30000" dirty="0" smtClean="0">
                <a:latin typeface="BlackJackRegular" charset="0"/>
              </a:rPr>
              <a:t>E.T360°</a:t>
            </a:r>
            <a:endParaRPr lang="en-US" sz="27500" baseline="30000" dirty="0">
              <a:latin typeface="BlackJackRegular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1626">
            <a:off x="7485827" y="2128438"/>
            <a:ext cx="1716657" cy="15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6" y="1825625"/>
            <a:ext cx="7414620" cy="4351338"/>
          </a:xfrm>
        </p:spPr>
      </p:pic>
    </p:spTree>
    <p:extLst>
      <p:ext uri="{BB962C8B-B14F-4D97-AF65-F5344CB8AC3E}">
        <p14:creationId xmlns:p14="http://schemas.microsoft.com/office/powerpoint/2010/main" val="169566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82" y="415636"/>
            <a:ext cx="5431258" cy="4192223"/>
          </a:xfrm>
          <a:prstGeom prst="rect">
            <a:avLst/>
          </a:prstGeom>
          <a:effectLst>
            <a:glow rad="330200">
              <a:schemeClr val="accent1">
                <a:alpha val="48000"/>
              </a:schemeClr>
            </a:glow>
            <a:outerShdw dist="50800" sx="1000" sy="1000" algn="ctr" rotWithShape="0">
              <a:srgbClr val="000000"/>
            </a:outerShdw>
            <a:reflection endPos="0" dir="5400000" sy="-100000" algn="bl" rotWithShape="0"/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3200398" y="5007263"/>
            <a:ext cx="7578438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baseline="30000" dirty="0" smtClean="0">
                <a:latin typeface="BlackJackRegular" charset="0"/>
              </a:rPr>
              <a:t>explore.travel360.com</a:t>
            </a:r>
            <a:endParaRPr lang="en-US" sz="8500" baseline="30000" dirty="0">
              <a:latin typeface="BlackJack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6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0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BlackJackRegular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Zeeshan Hussain</dc:creator>
  <cp:lastModifiedBy>Zeeshan Hussain</cp:lastModifiedBy>
  <cp:revision>19</cp:revision>
  <dcterms:created xsi:type="dcterms:W3CDTF">2016-03-09T21:57:58Z</dcterms:created>
  <dcterms:modified xsi:type="dcterms:W3CDTF">2016-03-30T19:42:58Z</dcterms:modified>
</cp:coreProperties>
</file>