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7786B-4BBF-DD65-574D-2CA8E305F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Weekly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DA8E8E-3214-61EB-FF5D-DBFF08F3DF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3186635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7C56-E5BC-FB20-580F-2630E0EA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D0575-D42B-B61D-9FC0-AFF1E21E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of the API’s are given below GET,POST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D8DB35-F405-4683-257E-CA35B1B2A5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52" y="2701821"/>
            <a:ext cx="4487691" cy="351358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4A928A-BA8F-AC98-1F99-B74F1197A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01821"/>
            <a:ext cx="4606388" cy="342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522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0D236-6EF4-2ADF-7C5A-2AF2B4B5E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API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91B52-AFC7-485C-4AC2-E7DE79133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PUT,DELETE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212A32-0E73-3E2D-757B-D77A2F34B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819" y="2604027"/>
            <a:ext cx="4744065" cy="351993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08ECCA-ADCF-ABD5-B8E6-0663E4C2E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4519" y="2579983"/>
            <a:ext cx="4744065" cy="363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90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F1E63-714E-51B9-842B-6AD2BB79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TEST CASES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055616-C7A9-1934-E5D3-C0CFEE28B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tested 14 (9 pass and 5 fail) functionalities of orangeHRM include login, assign leave, apply for leave, add an employee and many more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2EB500-7309-B354-30D1-C9861E6B3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366" y="2866201"/>
            <a:ext cx="6170237" cy="325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07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6F5DC-27C2-6315-1646-51278E836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30" y="300433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SELENIUM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DDB38-21D0-B604-2AC0-7AF7F88E7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986" y="1613589"/>
            <a:ext cx="10058400" cy="3931920"/>
          </a:xfrm>
        </p:spPr>
        <p:txBody>
          <a:bodyPr/>
          <a:lstStyle/>
          <a:p>
            <a:r>
              <a:rPr lang="en-US" dirty="0"/>
              <a:t>For search functionality                                    For apply functionality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3B9452C-82A5-426F-848E-99BE8E9F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70" y="2128332"/>
            <a:ext cx="3977511" cy="4221881"/>
          </a:xfrm>
          <a:prstGeom prst="rect">
            <a:avLst/>
          </a:prstGeom>
        </p:spPr>
      </p:pic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07534A9-68EC-9CC9-2755-8EA2AD0C6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073" y="2128332"/>
            <a:ext cx="4929741" cy="4221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754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CE2CC-E4E5-6998-86D7-DA5AE184E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65" y="141839"/>
            <a:ext cx="10058400" cy="1371600"/>
          </a:xfrm>
        </p:spPr>
        <p:txBody>
          <a:bodyPr>
            <a:normAutofit/>
          </a:bodyPr>
          <a:lstStyle/>
          <a:p>
            <a:r>
              <a:rPr lang="en-US" sz="3600" dirty="0"/>
              <a:t>SELENIUM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BEE5-1CFF-1B5F-2EC4-9FC4B21E40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55" y="1266214"/>
            <a:ext cx="10058400" cy="3931920"/>
          </a:xfrm>
        </p:spPr>
        <p:txBody>
          <a:bodyPr/>
          <a:lstStyle/>
          <a:p>
            <a:r>
              <a:rPr lang="en-US" dirty="0"/>
              <a:t>For login functionality                                        For opening google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F0D8CFD-3240-CBC9-13E6-E46091C47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04" y="1740310"/>
            <a:ext cx="4540337" cy="4312720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D5F6433-2EAA-720A-C4AC-C92675DEE7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3680" y="1700082"/>
            <a:ext cx="4872483" cy="431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39349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91</TotalTime>
  <Words>70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Garamond</vt:lpstr>
      <vt:lpstr>Savon</vt:lpstr>
      <vt:lpstr>Weekly presentation</vt:lpstr>
      <vt:lpstr>API TESTING</vt:lpstr>
      <vt:lpstr>API TESTING</vt:lpstr>
      <vt:lpstr>TEST CASES</vt:lpstr>
      <vt:lpstr>SELENIUM WITH PYTHON</vt:lpstr>
      <vt:lpstr>SELENIUM WITH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4</cp:revision>
  <dcterms:created xsi:type="dcterms:W3CDTF">2025-09-03T19:38:25Z</dcterms:created>
  <dcterms:modified xsi:type="dcterms:W3CDTF">2025-09-10T18:21:35Z</dcterms:modified>
</cp:coreProperties>
</file>