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2" r:id="rId7"/>
    <p:sldId id="314" r:id="rId8"/>
    <p:sldId id="315" r:id="rId9"/>
    <p:sldId id="318" r:id="rId10"/>
    <p:sldId id="317" r:id="rId11"/>
    <p:sldId id="319" r:id="rId12"/>
    <p:sldId id="321" r:id="rId13"/>
    <p:sldId id="322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78" d="100"/>
          <a:sy n="78" d="100"/>
        </p:scale>
        <p:origin x="878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5417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Software testing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2555B1EF-39FA-56CB-BDED-3A2DBD63FA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279" y="3054964"/>
            <a:ext cx="4376747" cy="35421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46480" y="907042"/>
            <a:ext cx="10511627" cy="1012785"/>
          </a:xfrm>
        </p:spPr>
        <p:txBody>
          <a:bodyPr/>
          <a:lstStyle/>
          <a:p>
            <a:r>
              <a:rPr lang="en-US" sz="2800" dirty="0"/>
              <a:t>Selenium TOOL USING PYTHON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CD828-894F-BEE6-7D35-1331A215C6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14399" y="1919827"/>
            <a:ext cx="10511627" cy="3948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is an open-source tool used for automated testing of web applications. It helps testers and developers check whether a web app is working correctly by simulating real user actions like clicking buttons, filling forms, navigating pages, etc. You can write scripts that open a browser, perform actions, and check results  automatically!</a:t>
            </a: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COMPONENETS: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WebDriver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IDE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Selenium Grid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/>
              <a:t>This script opens Chrome, goes to a site, fills out </a:t>
            </a:r>
          </a:p>
          <a:p>
            <a:pPr marL="0" indent="0">
              <a:buNone/>
            </a:pPr>
            <a:r>
              <a:rPr lang="en-US" dirty="0"/>
              <a:t>a form, submits it, and checks the result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801" y="2062480"/>
            <a:ext cx="5140959" cy="1647091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>
            <a:normAutofit/>
          </a:bodyPr>
          <a:lstStyle/>
          <a:p>
            <a:r>
              <a:rPr lang="en-US" dirty="0"/>
              <a:t>Types of Testing</a:t>
            </a:r>
          </a:p>
          <a:p>
            <a:r>
              <a:rPr lang="en-US" dirty="0"/>
              <a:t>Postman Tool</a:t>
            </a:r>
          </a:p>
          <a:p>
            <a:r>
              <a:rPr lang="en-US" dirty="0"/>
              <a:t>Testing API’S</a:t>
            </a:r>
          </a:p>
          <a:p>
            <a:r>
              <a:rPr lang="en-US" dirty="0"/>
              <a:t>Selenium tool using 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dirty="0"/>
              <a:t>TYPES OF TESTING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 TESTING:</a:t>
            </a:r>
          </a:p>
          <a:p>
            <a:pPr marL="0" indent="0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API Testing is the process of testing how two software programs talk to each other through an API (Application Programming Interface).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TESTING: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 Testing checks the data stored in the database to make sure it’s correct, secure, and behaves as expected when the application uses it.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 TESTING:</a:t>
            </a:r>
          </a:p>
          <a:p>
            <a:pPr marL="0" indent="0">
              <a:buNone/>
            </a:pPr>
            <a:r>
              <a:rPr lang="en-US" sz="1400" dirty="0"/>
              <a:t>Integration Testing is the process of testing how different modules or components of a software application interact with each other after being combined.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TESTING:</a:t>
            </a:r>
          </a:p>
          <a:p>
            <a:pPr marL="0" indent="0">
              <a:buNone/>
            </a:pP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Testing ensures that new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or bug fixes haven’t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functionality. It's about re-testing old test cases to check everything still works after updates.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949" y="-711469"/>
            <a:ext cx="7043617" cy="2520217"/>
          </a:xfrm>
        </p:spPr>
        <p:txBody>
          <a:bodyPr/>
          <a:lstStyle/>
          <a:p>
            <a:r>
              <a:rPr lang="en-US" dirty="0"/>
              <a:t>Postman tool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445D00A-963B-EAE4-09D8-BBF09798ED8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07948" y="2193310"/>
            <a:ext cx="7043618" cy="2233233"/>
          </a:xfrm>
        </p:spPr>
        <p:txBody>
          <a:bodyPr>
            <a:norm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Postman is a powerful tool used to test APIs (Application Programming Interfaces). It helps developers and testers send requests to APIs, check responses, debug issues, and automate tests all without writing a lot of code. It is used to send API request like (GET, POST , PUT, PATCH AND DELETE). View API response, Test APIs for correctness speed and reliability. Automate API testing with scripts.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3" y="692943"/>
            <a:ext cx="7796464" cy="1222385"/>
          </a:xfrm>
        </p:spPr>
        <p:txBody>
          <a:bodyPr/>
          <a:lstStyle/>
          <a:p>
            <a:r>
              <a:rPr lang="en-US" dirty="0"/>
              <a:t>HTTP METHODS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314145B-1683-601B-4214-834FEAB272E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89279" y="2987040"/>
            <a:ext cx="3914575" cy="2025533"/>
          </a:xfrm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738D19C-8D1E-114E-8C65-BFBE83DE422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/>
          <a:stretch>
            <a:fillRect/>
          </a:stretch>
        </p:blipFill>
        <p:spPr>
          <a:xfrm>
            <a:off x="5110112" y="2496503"/>
            <a:ext cx="2872841" cy="3719512"/>
          </a:xfrm>
        </p:spPr>
      </p:pic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3EC8A-1733-CCF7-081F-EB4667CB3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187006"/>
            <a:ext cx="7843837" cy="1012782"/>
          </a:xfrm>
        </p:spPr>
        <p:txBody>
          <a:bodyPr/>
          <a:lstStyle/>
          <a:p>
            <a:r>
              <a:rPr lang="en-US" sz="2800" dirty="0"/>
              <a:t>TESTING SOME PUBLICALLY API’S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BD01C18-F3F4-DB5E-6449-3925CC3EB8D9}"/>
              </a:ext>
            </a:extLst>
          </p:cNvPr>
          <p:cNvPicPr>
            <a:picLocks noGrp="1" noChangeAspect="1"/>
          </p:cNvPicPr>
          <p:nvPr>
            <p:ph idx="13"/>
          </p:nvPr>
        </p:nvPicPr>
        <p:blipFill>
          <a:blip r:embed="rId3"/>
          <a:stretch>
            <a:fillRect/>
          </a:stretch>
        </p:blipFill>
        <p:spPr>
          <a:xfrm>
            <a:off x="833120" y="1463938"/>
            <a:ext cx="5966410" cy="4601581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B69D854-FB65-0E93-CFE2-041F7C41DD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1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D55F2D4-C20E-BEBC-1CCF-4449B0456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1073" y="391280"/>
            <a:ext cx="7631709" cy="1091627"/>
          </a:xfrm>
        </p:spPr>
        <p:txBody>
          <a:bodyPr/>
          <a:lstStyle/>
          <a:p>
            <a:r>
              <a:rPr lang="en-US" sz="2400" dirty="0"/>
              <a:t>Get single user </a:t>
            </a:r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18E55B-7788-B043-5CC8-BEF8D3C2064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3"/>
          <a:stretch>
            <a:fillRect/>
          </a:stretch>
        </p:blipFill>
        <p:spPr>
          <a:xfrm>
            <a:off x="1131073" y="1819633"/>
            <a:ext cx="5980927" cy="467191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136FCF6-982C-CC37-9625-3EBFC7E7D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37" y="298768"/>
            <a:ext cx="9879437" cy="980844"/>
          </a:xfrm>
        </p:spPr>
        <p:txBody>
          <a:bodyPr/>
          <a:lstStyle/>
          <a:p>
            <a:r>
              <a:rPr lang="en-US" sz="2800" dirty="0"/>
              <a:t>Get List of book with type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FE8CFF-D683-6F35-C8A3-DA36DE36132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01520" y="1526828"/>
            <a:ext cx="6593840" cy="4955251"/>
          </a:xfr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707803"/>
            <a:ext cx="9875463" cy="999746"/>
          </a:xfrm>
        </p:spPr>
        <p:txBody>
          <a:bodyPr/>
          <a:lstStyle/>
          <a:p>
            <a:r>
              <a:rPr lang="en-US" sz="2800" dirty="0"/>
              <a:t>Get a single book with bookid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710081F-1983-60A6-1191-863B31CF833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1550988" y="1958153"/>
            <a:ext cx="6771544" cy="4277962"/>
          </a:xfr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{1CF69A64-EE04-458E-8863-B0D7245C505F}TF8a9b5915-b8c7-461e-8cdd-693d48b5e32371f7b7e2_win32-4bf0b9a2ea37</Template>
  <TotalTime>92</TotalTime>
  <Words>342</Words>
  <Application>Microsoft Office PowerPoint</Application>
  <PresentationFormat>Widescreen</PresentationFormat>
  <Paragraphs>45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Black</vt:lpstr>
      <vt:lpstr>Calibri</vt:lpstr>
      <vt:lpstr>Sabon Next LT</vt:lpstr>
      <vt:lpstr>Times New Roman</vt:lpstr>
      <vt:lpstr>Custom</vt:lpstr>
      <vt:lpstr>Software testing</vt:lpstr>
      <vt:lpstr>agenda</vt:lpstr>
      <vt:lpstr>TYPES OF TESTING </vt:lpstr>
      <vt:lpstr>Postman tool</vt:lpstr>
      <vt:lpstr>HTTP METHODS</vt:lpstr>
      <vt:lpstr>TESTING SOME PUBLICALLY API’S</vt:lpstr>
      <vt:lpstr>Get single user </vt:lpstr>
      <vt:lpstr>Get List of book with type </vt:lpstr>
      <vt:lpstr>Get a single book with bookid</vt:lpstr>
      <vt:lpstr>Selenium TOOL USING PYTHON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User</cp:lastModifiedBy>
  <cp:revision>7</cp:revision>
  <dcterms:created xsi:type="dcterms:W3CDTF">2025-08-20T18:09:32Z</dcterms:created>
  <dcterms:modified xsi:type="dcterms:W3CDTF">2025-08-21T16:41:28Z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