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7" r:id="rId5"/>
    <p:sldId id="307" r:id="rId6"/>
    <p:sldId id="309" r:id="rId7"/>
    <p:sldId id="310" r:id="rId8"/>
    <p:sldId id="311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9/17/2025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sz="4000" dirty="0"/>
              <a:t>WEEKLY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414714"/>
              </p:ext>
            </p:extLst>
          </p:nvPr>
        </p:nvGraphicFramePr>
        <p:xfrm>
          <a:off x="6869113" y="1143000"/>
          <a:ext cx="4190999" cy="2760996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j-lt"/>
                          <a:cs typeface="Gill Sans Light" panose="020B0302020104020203" pitchFamily="34" charset="-79"/>
                        </a:rPr>
                        <a:t>MANUAL TESTING</a:t>
                      </a:r>
                    </a:p>
                    <a:p>
                      <a:pPr algn="r"/>
                      <a:endParaRPr lang="en-US" sz="24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API TESTING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383458"/>
            <a:ext cx="7534656" cy="914400"/>
          </a:xfrm>
        </p:spPr>
        <p:txBody>
          <a:bodyPr/>
          <a:lstStyle/>
          <a:p>
            <a:r>
              <a:rPr lang="en-US" dirty="0"/>
              <a:t>TEST CASES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224" y="1468841"/>
            <a:ext cx="7150608" cy="33565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 have tested 8 (6 pass and 2 fail) functionalities of Swag labs include login, product display, add to cart, checkout and logout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364DDC8-D8E3-9F9F-A833-4AB1BD69E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4" y="2404679"/>
            <a:ext cx="6786279" cy="34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" y="644546"/>
            <a:ext cx="10360152" cy="914400"/>
          </a:xfrm>
        </p:spPr>
        <p:txBody>
          <a:bodyPr/>
          <a:lstStyle/>
          <a:p>
            <a:r>
              <a:rPr lang="en-US" dirty="0"/>
              <a:t>API TESTING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/>
          <a:lstStyle/>
          <a:p>
            <a:r>
              <a:rPr lang="en-US" dirty="0"/>
              <a:t>GET REQUEST</a:t>
            </a:r>
          </a:p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/>
          <a:p>
            <a:r>
              <a:rPr lang="en-US" dirty="0"/>
              <a:t>POST REQUEST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D5A9A3-8A26-8554-4140-DCE27B4AD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88" y="2564466"/>
            <a:ext cx="4684093" cy="3763288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4B9BE4-C1F6-915E-609A-500BE3A5C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514" y="2678766"/>
            <a:ext cx="5046038" cy="3534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404" y="746284"/>
            <a:ext cx="10360152" cy="914400"/>
          </a:xfrm>
        </p:spPr>
        <p:txBody>
          <a:bodyPr/>
          <a:lstStyle/>
          <a:p>
            <a:r>
              <a:rPr lang="en-US" dirty="0"/>
              <a:t>API TESTING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598" y="1980232"/>
            <a:ext cx="4778479" cy="36438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PUT REQUEST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094476" y="1980232"/>
            <a:ext cx="5503017" cy="3643820"/>
          </a:xfrm>
        </p:spPr>
        <p:txBody>
          <a:bodyPr/>
          <a:lstStyle/>
          <a:p>
            <a:r>
              <a:rPr lang="en-US" dirty="0"/>
              <a:t>DELETE REQUEST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8154DC-77CC-9A36-1219-711D5A223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609" y="2523821"/>
            <a:ext cx="5066080" cy="351318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A078B6-2863-243A-361F-2E590EA8C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476" y="2627960"/>
            <a:ext cx="5639839" cy="331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{FCA15A2F-7AAE-46A7-BFB7-37BCE51C8785}TF1ed9553b-00c4-4092-846a-c8f7f2908f3beecd942f_win32-8e33096c3cfc</Template>
  <TotalTime>22</TotalTime>
  <Words>60</Words>
  <Application>Microsoft Office PowerPoint</Application>
  <PresentationFormat>Widescreen</PresentationFormat>
  <Paragraphs>22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Gill Sans Nova Light</vt:lpstr>
      <vt:lpstr>Sagona Book</vt:lpstr>
      <vt:lpstr>Custom</vt:lpstr>
      <vt:lpstr>WEEKLY PRESENTATION</vt:lpstr>
      <vt:lpstr>agenda</vt:lpstr>
      <vt:lpstr>TEST CASES</vt:lpstr>
      <vt:lpstr>API TESTING</vt:lpstr>
      <vt:lpstr>API TESTING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2025-09-16T20:50:51Z</dcterms:created>
  <dcterms:modified xsi:type="dcterms:W3CDTF">2025-09-17T15:22:44Z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