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6BF5A2-62C6-4AF3-86F1-7BAEB91A43E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16569DB-7A40-4F60-BC6B-A5990E09DC76}">
      <dgm:prSet/>
      <dgm:spPr/>
      <dgm:t>
        <a:bodyPr/>
        <a:lstStyle/>
        <a:p>
          <a:r>
            <a:rPr lang="es-ES"/>
            <a:t>Reparto de tareas</a:t>
          </a:r>
          <a:endParaRPr lang="en-US"/>
        </a:p>
      </dgm:t>
    </dgm:pt>
    <dgm:pt modelId="{2AC000AE-E89D-49B9-A67E-8593E3BEC7DF}" type="parTrans" cxnId="{2FC51F91-06CD-4DCD-A59F-A20753686BCE}">
      <dgm:prSet/>
      <dgm:spPr/>
      <dgm:t>
        <a:bodyPr/>
        <a:lstStyle/>
        <a:p>
          <a:endParaRPr lang="en-US"/>
        </a:p>
      </dgm:t>
    </dgm:pt>
    <dgm:pt modelId="{B6A668C8-ADE4-4959-84CD-B51D5F426F77}" type="sibTrans" cxnId="{2FC51F91-06CD-4DCD-A59F-A20753686BCE}">
      <dgm:prSet/>
      <dgm:spPr/>
      <dgm:t>
        <a:bodyPr/>
        <a:lstStyle/>
        <a:p>
          <a:endParaRPr lang="en-US"/>
        </a:p>
      </dgm:t>
    </dgm:pt>
    <dgm:pt modelId="{826A3A12-2AFA-4F10-9C7C-1549ABD20D17}">
      <dgm:prSet/>
      <dgm:spPr/>
      <dgm:t>
        <a:bodyPr/>
        <a:lstStyle/>
        <a:p>
          <a:r>
            <a:rPr lang="es-ES"/>
            <a:t>Resolución de dudas ajenas a los otros miembros del grupo</a:t>
          </a:r>
          <a:endParaRPr lang="en-US"/>
        </a:p>
      </dgm:t>
    </dgm:pt>
    <dgm:pt modelId="{F44A6E5D-A087-45CF-AA75-747AABF080AA}" type="parTrans" cxnId="{FC5F544E-2BB1-43FA-9FF4-1D8085CF458D}">
      <dgm:prSet/>
      <dgm:spPr/>
      <dgm:t>
        <a:bodyPr/>
        <a:lstStyle/>
        <a:p>
          <a:endParaRPr lang="en-US"/>
        </a:p>
      </dgm:t>
    </dgm:pt>
    <dgm:pt modelId="{4F6F0D24-6407-403A-BEA9-378EEC483848}" type="sibTrans" cxnId="{FC5F544E-2BB1-43FA-9FF4-1D8085CF458D}">
      <dgm:prSet/>
      <dgm:spPr/>
      <dgm:t>
        <a:bodyPr/>
        <a:lstStyle/>
        <a:p>
          <a:endParaRPr lang="en-US"/>
        </a:p>
      </dgm:t>
    </dgm:pt>
    <dgm:pt modelId="{FACA91F8-2722-4EC3-B9A3-850E6EF882AE}">
      <dgm:prSet/>
      <dgm:spPr/>
      <dgm:t>
        <a:bodyPr/>
        <a:lstStyle/>
        <a:p>
          <a:r>
            <a:rPr lang="es-ES"/>
            <a:t>Creación del contenedor Adminer</a:t>
          </a:r>
          <a:endParaRPr lang="en-US"/>
        </a:p>
      </dgm:t>
    </dgm:pt>
    <dgm:pt modelId="{08CFD12C-4A4B-4A3A-95AA-3154D5BA79A2}" type="parTrans" cxnId="{B35F16F5-3370-4C35-B07C-01FF80C62FAC}">
      <dgm:prSet/>
      <dgm:spPr/>
      <dgm:t>
        <a:bodyPr/>
        <a:lstStyle/>
        <a:p>
          <a:endParaRPr lang="en-US"/>
        </a:p>
      </dgm:t>
    </dgm:pt>
    <dgm:pt modelId="{C59D4D66-391E-42C2-A493-8D51D2BBA66D}" type="sibTrans" cxnId="{B35F16F5-3370-4C35-B07C-01FF80C62FAC}">
      <dgm:prSet/>
      <dgm:spPr/>
      <dgm:t>
        <a:bodyPr/>
        <a:lstStyle/>
        <a:p>
          <a:endParaRPr lang="en-US"/>
        </a:p>
      </dgm:t>
    </dgm:pt>
    <dgm:pt modelId="{9A0F6F58-3EC9-40DD-B73C-0B0364B27191}" type="pres">
      <dgm:prSet presAssocID="{6D6BF5A2-62C6-4AF3-86F1-7BAEB91A43EC}" presName="vert0" presStyleCnt="0">
        <dgm:presLayoutVars>
          <dgm:dir/>
          <dgm:animOne val="branch"/>
          <dgm:animLvl val="lvl"/>
        </dgm:presLayoutVars>
      </dgm:prSet>
      <dgm:spPr/>
    </dgm:pt>
    <dgm:pt modelId="{7A2ADEC1-F4C1-45E0-9965-2AAC6757E676}" type="pres">
      <dgm:prSet presAssocID="{F16569DB-7A40-4F60-BC6B-A5990E09DC76}" presName="thickLine" presStyleLbl="alignNode1" presStyleIdx="0" presStyleCnt="3"/>
      <dgm:spPr/>
    </dgm:pt>
    <dgm:pt modelId="{E745CB4D-2E36-4462-A168-1E7B45FD95EA}" type="pres">
      <dgm:prSet presAssocID="{F16569DB-7A40-4F60-BC6B-A5990E09DC76}" presName="horz1" presStyleCnt="0"/>
      <dgm:spPr/>
    </dgm:pt>
    <dgm:pt modelId="{0EAC7F94-F45E-4787-830E-94FFA23D9383}" type="pres">
      <dgm:prSet presAssocID="{F16569DB-7A40-4F60-BC6B-A5990E09DC76}" presName="tx1" presStyleLbl="revTx" presStyleIdx="0" presStyleCnt="3"/>
      <dgm:spPr/>
    </dgm:pt>
    <dgm:pt modelId="{8DC220D2-2E07-49CB-B433-E19C9CB70145}" type="pres">
      <dgm:prSet presAssocID="{F16569DB-7A40-4F60-BC6B-A5990E09DC76}" presName="vert1" presStyleCnt="0"/>
      <dgm:spPr/>
    </dgm:pt>
    <dgm:pt modelId="{6CDDACFD-E332-48C9-8C11-AE49D0E67171}" type="pres">
      <dgm:prSet presAssocID="{826A3A12-2AFA-4F10-9C7C-1549ABD20D17}" presName="thickLine" presStyleLbl="alignNode1" presStyleIdx="1" presStyleCnt="3"/>
      <dgm:spPr/>
    </dgm:pt>
    <dgm:pt modelId="{651A2529-9D60-43B4-997D-CC0478CBEDE5}" type="pres">
      <dgm:prSet presAssocID="{826A3A12-2AFA-4F10-9C7C-1549ABD20D17}" presName="horz1" presStyleCnt="0"/>
      <dgm:spPr/>
    </dgm:pt>
    <dgm:pt modelId="{51AD9AD6-30B2-4F87-BABD-5EFAEA4EF431}" type="pres">
      <dgm:prSet presAssocID="{826A3A12-2AFA-4F10-9C7C-1549ABD20D17}" presName="tx1" presStyleLbl="revTx" presStyleIdx="1" presStyleCnt="3"/>
      <dgm:spPr/>
    </dgm:pt>
    <dgm:pt modelId="{DAB6F3D8-040B-4A5E-9E65-E13BF1989958}" type="pres">
      <dgm:prSet presAssocID="{826A3A12-2AFA-4F10-9C7C-1549ABD20D17}" presName="vert1" presStyleCnt="0"/>
      <dgm:spPr/>
    </dgm:pt>
    <dgm:pt modelId="{391B9ACB-8BA5-4A8C-88C8-AB5FBE43270E}" type="pres">
      <dgm:prSet presAssocID="{FACA91F8-2722-4EC3-B9A3-850E6EF882AE}" presName="thickLine" presStyleLbl="alignNode1" presStyleIdx="2" presStyleCnt="3"/>
      <dgm:spPr/>
    </dgm:pt>
    <dgm:pt modelId="{60A4EBAB-5B42-4606-8E73-643475DE6822}" type="pres">
      <dgm:prSet presAssocID="{FACA91F8-2722-4EC3-B9A3-850E6EF882AE}" presName="horz1" presStyleCnt="0"/>
      <dgm:spPr/>
    </dgm:pt>
    <dgm:pt modelId="{12FBEDB8-4680-4725-8622-E09D8A690A88}" type="pres">
      <dgm:prSet presAssocID="{FACA91F8-2722-4EC3-B9A3-850E6EF882AE}" presName="tx1" presStyleLbl="revTx" presStyleIdx="2" presStyleCnt="3"/>
      <dgm:spPr/>
    </dgm:pt>
    <dgm:pt modelId="{9260C48E-84CB-4FBE-86BB-07E7571F27F7}" type="pres">
      <dgm:prSet presAssocID="{FACA91F8-2722-4EC3-B9A3-850E6EF882AE}" presName="vert1" presStyleCnt="0"/>
      <dgm:spPr/>
    </dgm:pt>
  </dgm:ptLst>
  <dgm:cxnLst>
    <dgm:cxn modelId="{E4877F1F-4C13-42D3-88B2-466CFC1A03C5}" type="presOf" srcId="{6D6BF5A2-62C6-4AF3-86F1-7BAEB91A43EC}" destId="{9A0F6F58-3EC9-40DD-B73C-0B0364B27191}" srcOrd="0" destOrd="0" presId="urn:microsoft.com/office/officeart/2008/layout/LinedList"/>
    <dgm:cxn modelId="{CE63534B-9F1C-464D-BF17-EE15A7414C64}" type="presOf" srcId="{F16569DB-7A40-4F60-BC6B-A5990E09DC76}" destId="{0EAC7F94-F45E-4787-830E-94FFA23D9383}" srcOrd="0" destOrd="0" presId="urn:microsoft.com/office/officeart/2008/layout/LinedList"/>
    <dgm:cxn modelId="{FC5F544E-2BB1-43FA-9FF4-1D8085CF458D}" srcId="{6D6BF5A2-62C6-4AF3-86F1-7BAEB91A43EC}" destId="{826A3A12-2AFA-4F10-9C7C-1549ABD20D17}" srcOrd="1" destOrd="0" parTransId="{F44A6E5D-A087-45CF-AA75-747AABF080AA}" sibTransId="{4F6F0D24-6407-403A-BEA9-378EEC483848}"/>
    <dgm:cxn modelId="{B6F5CA4F-EBCF-47E2-BAF9-AD62B9E72DEF}" type="presOf" srcId="{826A3A12-2AFA-4F10-9C7C-1549ABD20D17}" destId="{51AD9AD6-30B2-4F87-BABD-5EFAEA4EF431}" srcOrd="0" destOrd="0" presId="urn:microsoft.com/office/officeart/2008/layout/LinedList"/>
    <dgm:cxn modelId="{06A01A84-A65B-4192-A114-8FAF825936FB}" type="presOf" srcId="{FACA91F8-2722-4EC3-B9A3-850E6EF882AE}" destId="{12FBEDB8-4680-4725-8622-E09D8A690A88}" srcOrd="0" destOrd="0" presId="urn:microsoft.com/office/officeart/2008/layout/LinedList"/>
    <dgm:cxn modelId="{2FC51F91-06CD-4DCD-A59F-A20753686BCE}" srcId="{6D6BF5A2-62C6-4AF3-86F1-7BAEB91A43EC}" destId="{F16569DB-7A40-4F60-BC6B-A5990E09DC76}" srcOrd="0" destOrd="0" parTransId="{2AC000AE-E89D-49B9-A67E-8593E3BEC7DF}" sibTransId="{B6A668C8-ADE4-4959-84CD-B51D5F426F77}"/>
    <dgm:cxn modelId="{B35F16F5-3370-4C35-B07C-01FF80C62FAC}" srcId="{6D6BF5A2-62C6-4AF3-86F1-7BAEB91A43EC}" destId="{FACA91F8-2722-4EC3-B9A3-850E6EF882AE}" srcOrd="2" destOrd="0" parTransId="{08CFD12C-4A4B-4A3A-95AA-3154D5BA79A2}" sibTransId="{C59D4D66-391E-42C2-A493-8D51D2BBA66D}"/>
    <dgm:cxn modelId="{106256DC-D63C-4FB2-90FA-C01310DA5EE9}" type="presParOf" srcId="{9A0F6F58-3EC9-40DD-B73C-0B0364B27191}" destId="{7A2ADEC1-F4C1-45E0-9965-2AAC6757E676}" srcOrd="0" destOrd="0" presId="urn:microsoft.com/office/officeart/2008/layout/LinedList"/>
    <dgm:cxn modelId="{AFA9D846-0FBB-4B10-9747-3211D7ED96CB}" type="presParOf" srcId="{9A0F6F58-3EC9-40DD-B73C-0B0364B27191}" destId="{E745CB4D-2E36-4462-A168-1E7B45FD95EA}" srcOrd="1" destOrd="0" presId="urn:microsoft.com/office/officeart/2008/layout/LinedList"/>
    <dgm:cxn modelId="{B43C64A9-754B-417C-8A10-C6BD92489928}" type="presParOf" srcId="{E745CB4D-2E36-4462-A168-1E7B45FD95EA}" destId="{0EAC7F94-F45E-4787-830E-94FFA23D9383}" srcOrd="0" destOrd="0" presId="urn:microsoft.com/office/officeart/2008/layout/LinedList"/>
    <dgm:cxn modelId="{947F1573-A568-4474-856D-E996F9539DC6}" type="presParOf" srcId="{E745CB4D-2E36-4462-A168-1E7B45FD95EA}" destId="{8DC220D2-2E07-49CB-B433-E19C9CB70145}" srcOrd="1" destOrd="0" presId="urn:microsoft.com/office/officeart/2008/layout/LinedList"/>
    <dgm:cxn modelId="{E29E5F9D-CC2C-4EF0-A9F2-7AFD317B8EE3}" type="presParOf" srcId="{9A0F6F58-3EC9-40DD-B73C-0B0364B27191}" destId="{6CDDACFD-E332-48C9-8C11-AE49D0E67171}" srcOrd="2" destOrd="0" presId="urn:microsoft.com/office/officeart/2008/layout/LinedList"/>
    <dgm:cxn modelId="{201A5C93-C1AF-473E-B074-9B4CA76E0DE6}" type="presParOf" srcId="{9A0F6F58-3EC9-40DD-B73C-0B0364B27191}" destId="{651A2529-9D60-43B4-997D-CC0478CBEDE5}" srcOrd="3" destOrd="0" presId="urn:microsoft.com/office/officeart/2008/layout/LinedList"/>
    <dgm:cxn modelId="{24CCC843-E478-4669-8083-B6E20D70703E}" type="presParOf" srcId="{651A2529-9D60-43B4-997D-CC0478CBEDE5}" destId="{51AD9AD6-30B2-4F87-BABD-5EFAEA4EF431}" srcOrd="0" destOrd="0" presId="urn:microsoft.com/office/officeart/2008/layout/LinedList"/>
    <dgm:cxn modelId="{B02B9407-D339-4B73-8458-E307A1529CE4}" type="presParOf" srcId="{651A2529-9D60-43B4-997D-CC0478CBEDE5}" destId="{DAB6F3D8-040B-4A5E-9E65-E13BF1989958}" srcOrd="1" destOrd="0" presId="urn:microsoft.com/office/officeart/2008/layout/LinedList"/>
    <dgm:cxn modelId="{0F0102B2-BF50-4F7D-AFDE-8857325266D8}" type="presParOf" srcId="{9A0F6F58-3EC9-40DD-B73C-0B0364B27191}" destId="{391B9ACB-8BA5-4A8C-88C8-AB5FBE43270E}" srcOrd="4" destOrd="0" presId="urn:microsoft.com/office/officeart/2008/layout/LinedList"/>
    <dgm:cxn modelId="{33D194A4-2B75-4370-9618-3ED0902D625D}" type="presParOf" srcId="{9A0F6F58-3EC9-40DD-B73C-0B0364B27191}" destId="{60A4EBAB-5B42-4606-8E73-643475DE6822}" srcOrd="5" destOrd="0" presId="urn:microsoft.com/office/officeart/2008/layout/LinedList"/>
    <dgm:cxn modelId="{5E7D02CF-5E52-426A-99F6-940398DDA4EF}" type="presParOf" srcId="{60A4EBAB-5B42-4606-8E73-643475DE6822}" destId="{12FBEDB8-4680-4725-8622-E09D8A690A88}" srcOrd="0" destOrd="0" presId="urn:microsoft.com/office/officeart/2008/layout/LinedList"/>
    <dgm:cxn modelId="{62B56E70-6D13-4470-8192-7B56BBBBE459}" type="presParOf" srcId="{60A4EBAB-5B42-4606-8E73-643475DE6822}" destId="{9260C48E-84CB-4FBE-86BB-07E7571F27F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ADEC1-F4C1-45E0-9965-2AAC6757E676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C7F94-F45E-4787-830E-94FFA23D9383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/>
            <a:t>Reparto de tareas</a:t>
          </a:r>
          <a:endParaRPr lang="en-US" sz="4300" kern="1200"/>
        </a:p>
      </dsp:txBody>
      <dsp:txXfrm>
        <a:off x="0" y="2703"/>
        <a:ext cx="6900512" cy="1843578"/>
      </dsp:txXfrm>
    </dsp:sp>
    <dsp:sp modelId="{6CDDACFD-E332-48C9-8C11-AE49D0E67171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D9AD6-30B2-4F87-BABD-5EFAEA4EF431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/>
            <a:t>Resolución de dudas ajenas a los otros miembros del grupo</a:t>
          </a:r>
          <a:endParaRPr lang="en-US" sz="4300" kern="1200"/>
        </a:p>
      </dsp:txBody>
      <dsp:txXfrm>
        <a:off x="0" y="1846281"/>
        <a:ext cx="6900512" cy="1843578"/>
      </dsp:txXfrm>
    </dsp:sp>
    <dsp:sp modelId="{391B9ACB-8BA5-4A8C-88C8-AB5FBE43270E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BEDB8-4680-4725-8622-E09D8A690A88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/>
            <a:t>Creación del contenedor Adminer</a:t>
          </a:r>
          <a:endParaRPr lang="en-US" sz="4300" kern="1200"/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4156-CB44-4307-BAEC-BA5BD5452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52E24-68B6-49B1-8B7F-E6AF01CD8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4B4A5-843F-4F26-BF99-08A676A1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8CCD-FA81-4D07-B887-F97FA233FF4C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A2A42-B989-4BCD-93A7-4E8CA2B0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AE828-9AAF-4125-84F3-38EA954A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3E91-E032-4282-9EC5-A41BA711D12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447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78D8-EC94-456B-91E2-9247A127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752BA-239F-414C-813C-E8428986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5FF42-FB98-4C35-83DC-47357F52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8CCD-FA81-4D07-B887-F97FA233FF4C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14369-BA38-4D82-97E7-162D28D1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55C29-A857-4729-8B43-3C3AF594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3E91-E032-4282-9EC5-A41BA711D12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43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5B163-0398-42C9-A611-EDE2409B8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CB3C9-75B2-4679-8BF2-10B1DF551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4FA56-C7D3-4E78-9DB7-6AD6913E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8CCD-FA81-4D07-B887-F97FA233FF4C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5AE18-A0A3-428D-9B58-21C9BFF1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1D7BE-8B78-464F-AE07-37DBA5C2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3E91-E032-4282-9EC5-A41BA711D12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20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DFE9-3B7A-4D8C-8496-0056B186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8B415-BE9B-4C0F-A510-88F2D4E4B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F3CDC-F979-4ECA-B78D-47D31BDD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8CCD-FA81-4D07-B887-F97FA233FF4C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A798B-E992-476E-AF1B-600E951D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C53A8-6516-4089-8AD0-313255A7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3E91-E032-4282-9EC5-A41BA711D12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4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FA55-BA6E-4A53-98E1-85FB7BDD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A6871-CBA6-477D-92B0-1774A02B6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E0B46-20FD-40E9-B7CF-BB242688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8CCD-FA81-4D07-B887-F97FA233FF4C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9D3A1-8D71-4F36-8F20-369D19A9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F3C6C-EE21-4477-829E-52C3B7DC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3E91-E032-4282-9EC5-A41BA711D12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635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FB1D-3784-4BE3-947D-C801ECB7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F467-4DCA-42FA-B34A-CCEE91275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F5C52-D1DC-456E-9DA1-79972BF1E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88116-1E29-44CC-A971-E385EB1E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8CCD-FA81-4D07-B887-F97FA233FF4C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CCBE2-8BAC-4FE1-941C-DE0E3F47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C1E11-4776-4535-A26A-6839F7B7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3E91-E032-4282-9EC5-A41BA711D12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737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FBAC-5B22-4E06-B3F1-12F02584A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8B740-2967-47DE-8225-990E0D877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6AE67-A88A-45FE-B97B-D56D1212D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D8927-3534-4AA1-BADD-26BA3D3BC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5540B-A2D1-480D-A884-DD513111A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3523C-68E2-451F-80C5-2B7D9CF4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8CCD-FA81-4D07-B887-F97FA233FF4C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199CA-D34D-441D-A314-BDFAE6F6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390C9-467B-42AF-8762-9328FE72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3E91-E032-4282-9EC5-A41BA711D12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61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5EC5-4CC3-4991-8DC2-03D073AC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F65D8-1077-4A44-A973-D142D1FE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8CCD-FA81-4D07-B887-F97FA233FF4C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EFBFE-1CFE-41EB-8CF4-BEC19641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F1FFF-D876-473C-B4CB-843DC462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3E91-E032-4282-9EC5-A41BA711D12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516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54B9F-DF35-4CA0-9B26-4D362FA1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8CCD-FA81-4D07-B887-F97FA233FF4C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36C4D-08DA-4451-A704-9400ED86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A0F1A-0D53-4C68-BC87-BB833BB8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3E91-E032-4282-9EC5-A41BA711D12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125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E9CC-7C91-48AD-AA5E-F300F171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11623-21F5-4973-B867-18EB883E3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5E83F-10CC-4A6C-A8F1-41ACC8ED7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4B927-CF23-4D02-9F1C-3F436F22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8CCD-FA81-4D07-B887-F97FA233FF4C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4A401-300E-4D7F-A916-870F6B56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E1DD2-00F1-418C-B055-1EA4C610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3E91-E032-4282-9EC5-A41BA711D12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86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18C2-4E95-419F-AFF3-322E4AF5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03FDA-BFCD-47C7-946C-A8EE2FEEB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80507-7236-48EE-8599-31696A54E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A6FB4-B6FE-4B20-95A0-58779F00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8CCD-FA81-4D07-B887-F97FA233FF4C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E2C60-A5BD-4688-9F13-B7F4F980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1FC48-624D-4C36-81CF-80121A0C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3E91-E032-4282-9EC5-A41BA711D12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35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82931-3CAB-4217-A0F0-CB2284D1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464A5-D285-42CB-90B7-D84EA0240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5F844-7659-4D1D-8635-83548C740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8CCD-FA81-4D07-B887-F97FA233FF4C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194AD-C064-4999-858B-7B9CD9D9A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50F5F-29F6-4B94-8266-A8A6985C8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93E91-E032-4282-9EC5-A41BA711D12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5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vi-uria98/EjercicioDocke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24CC4E-4BB0-43DC-829D-B09ECFF01A52}"/>
              </a:ext>
            </a:extLst>
          </p:cNvPr>
          <p:cNvSpPr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0" kern="1200" cap="none" spc="0">
                <a:ln w="0"/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EJERCICIO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A34CC-7F7D-4386-9637-7AB408775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Javier Uría Rodríguez</a:t>
            </a:r>
          </a:p>
          <a:p>
            <a:pPr algn="r"/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Manuel Macho Calvín</a:t>
            </a:r>
          </a:p>
          <a:p>
            <a:pPr algn="r"/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Jose Ramón López Marrón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17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CDF30-9A93-41E1-8B69-454BBF38F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s-ES" sz="2000">
                <a:solidFill>
                  <a:srgbClr val="080808"/>
                </a:solidFill>
                <a:hlinkClick r:id="rId2"/>
              </a:rPr>
              <a:t>https://github.com/Javi-uria98/EjercicioDocker</a:t>
            </a:r>
            <a:endParaRPr lang="es-ES" sz="2000">
              <a:solidFill>
                <a:srgbClr val="080808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4605AF-406B-487C-806D-1671AC0E6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ES" sz="3600">
                <a:solidFill>
                  <a:srgbClr val="080808"/>
                </a:solidFill>
              </a:rPr>
              <a:t>Repositorio en GitHub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5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90EE1-C0B2-4876-9C92-26D63B94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ES" sz="5400"/>
              <a:t>Mayores dificultades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C9A54A-7912-41F4-8FAB-D91B3D05B7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60084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717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igura humana de madera">
            <a:extLst>
              <a:ext uri="{FF2B5EF4-FFF2-40B4-BE49-F238E27FC236}">
                <a16:creationId xmlns:a16="http://schemas.microsoft.com/office/drawing/2014/main" id="{1E556083-F151-4712-B4AA-CB9E49980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E1B17-084B-4589-894F-88962710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Dudas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455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Repositorio en GitHub</vt:lpstr>
      <vt:lpstr>Mayores dificultades</vt:lpstr>
      <vt:lpstr>Dudas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Ramón López Marrón</dc:creator>
  <cp:lastModifiedBy>José Ramón López Marrón</cp:lastModifiedBy>
  <cp:revision>3</cp:revision>
  <dcterms:created xsi:type="dcterms:W3CDTF">2022-02-02T15:00:50Z</dcterms:created>
  <dcterms:modified xsi:type="dcterms:W3CDTF">2022-02-02T15:13:20Z</dcterms:modified>
</cp:coreProperties>
</file>