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loud.google.com/pricing/?hl=es-MX" TargetMode="External"/><Relationship Id="rId3" Type="http://schemas.openxmlformats.org/officeDocument/2006/relationships/hyperlink" Target="https://cloud.google.com/products/calculator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https://docs.google.com/presentation/d/1vjm5YdmOH5LrubFhHf1vlqW2O9Z2UqdWA8biN3e8K5U/edit#slide=id.g19a830e0af_5_0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62e849f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62e849f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62e849f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62e849f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accent5"/>
                </a:solidFill>
                <a:hlinkClick r:id="rId2"/>
              </a:rPr>
              <a:t>https://cloud.google.com/pricing/?hl=es-MX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https://cloud.google.com/products/calculator/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62e849f4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362e849f4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62e849f4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62e849f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62e849f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62e849f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62e849f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62e849f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62e849f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62e849f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62e849f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62e849f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7764561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7764561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7764561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7764561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7764561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7764561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73b60d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73b60d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73b60d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73b60d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3b60d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3b60d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62e849f4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62e849f4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11.jpg"/><Relationship Id="rId7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jpg"/><Relationship Id="rId6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loud.google.com/pricing/?hl=es-MX" TargetMode="External"/><Relationship Id="rId4" Type="http://schemas.openxmlformats.org/officeDocument/2006/relationships/hyperlink" Target="https://cloud.google.com/products/calculator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google cloud header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50425"/>
            <a:ext cx="4642675" cy="7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98850" y="1925550"/>
            <a:ext cx="83463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SERVICIOS DE COMPUTACIÓN DE GOOGLE</a:t>
            </a:r>
            <a:endParaRPr b="1" sz="3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799350" y="3567450"/>
            <a:ext cx="39279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Iván Monterrubio Cerezo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Carlos Gavidia Ortiz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Javier Cortés Tejada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850" y="152400"/>
            <a:ext cx="219628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 rotWithShape="1">
          <a:blip r:embed="rId5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964350" y="1369250"/>
            <a:ext cx="72153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Acceso a todos los servicios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Crédito de 300 $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Durante 12 meses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Sin cargos automáticos cuando acabe la versión gratuita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717550" y="678650"/>
            <a:ext cx="3708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Versión gratuita</a:t>
            </a:r>
            <a:endParaRPr b="1" sz="3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550" y="718662"/>
            <a:ext cx="5811001" cy="418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5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381000" y="718650"/>
            <a:ext cx="24309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Tipos de máquinas con alta capacidad de CPU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Estos tipos de máquinas tienen una vCPU por cada 0,9 GB de memoria del sistema. Son ideales para las tareas que requieren más CPU virtuales con respecto a la memoria.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google cloud header"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4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670" y="769863"/>
            <a:ext cx="4006259" cy="14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250" y="2395050"/>
            <a:ext cx="3929100" cy="25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5475" y="769875"/>
            <a:ext cx="4122051" cy="23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3775" y="122200"/>
            <a:ext cx="3031650" cy="368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3775" y="3809800"/>
            <a:ext cx="3031650" cy="11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1306800" y="807900"/>
            <a:ext cx="65304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más información:</a:t>
            </a:r>
            <a:endParaRPr b="1" sz="4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054250" y="2054125"/>
            <a:ext cx="50355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Precios de todos los recursos: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https://cloud.google.com/pricing/?hl=es-MX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Calculadora: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https://cloud.google.com/products/calculator/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5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165" name="Google Shape;16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google cloud header"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1719300" y="1559850"/>
            <a:ext cx="57054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MUCHAS GRACIAS</a:t>
            </a:r>
            <a:endParaRPr b="1" sz="4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2357700" y="3017225"/>
            <a:ext cx="4428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¿PREGUNTAS?</a:t>
            </a:r>
            <a:endParaRPr b="1" sz="4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google cloud header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964350" y="1369250"/>
            <a:ext cx="72153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qué es Google Cloud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qué servicios nos ofrece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cómo lo podemos contratar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 qué nos interesa contratarlo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717550" y="678650"/>
            <a:ext cx="3708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Veremos...</a:t>
            </a:r>
            <a:endParaRPr b="1" sz="3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google cloud header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964350" y="1369250"/>
            <a:ext cx="72153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espacio virtual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gestión y almacenamiento de grandes cantidades de información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trabaja en la nube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se requiere hardware físico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717550" y="678650"/>
            <a:ext cx="3708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endParaRPr b="1" sz="3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13096"/>
          <a:stretch/>
        </p:blipFill>
        <p:spPr>
          <a:xfrm>
            <a:off x="0" y="749850"/>
            <a:ext cx="9144000" cy="4469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13096"/>
          <a:stretch/>
        </p:blipFill>
        <p:spPr>
          <a:xfrm>
            <a:off x="0" y="749850"/>
            <a:ext cx="9144000" cy="4469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5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1330925" y="749850"/>
            <a:ext cx="1303200" cy="391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77900"/>
            <a:ext cx="9144001" cy="447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15002" l="0" r="0" t="0"/>
          <a:stretch/>
        </p:blipFill>
        <p:spPr>
          <a:xfrm>
            <a:off x="3742325" y="677900"/>
            <a:ext cx="4640825" cy="43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6">
            <a:alphaModFix/>
          </a:blip>
          <a:srcRect b="0" l="0" r="19276" t="0"/>
          <a:stretch/>
        </p:blipFill>
        <p:spPr>
          <a:xfrm>
            <a:off x="152400" y="677900"/>
            <a:ext cx="3315650" cy="43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oogle cloud header"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77900"/>
            <a:ext cx="9144001" cy="446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google cloud header"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50425"/>
            <a:ext cx="1774825" cy="2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 amt="6000"/>
          </a:blip>
          <a:srcRect b="3458" l="-6492" r="41700" t="3056"/>
          <a:stretch/>
        </p:blipFill>
        <p:spPr>
          <a:xfrm>
            <a:off x="4715475" y="0"/>
            <a:ext cx="4428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77900"/>
            <a:ext cx="9144001" cy="446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