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0AB39A-105D-4B08-9302-AAC5531D972C}">
  <a:tblStyle styleId="{EB0AB39A-105D-4B08-9302-AAC5531D9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3dcd4d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3dcd4d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3dcd4dc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3dcd4dc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3dcd4dc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3dcd4dc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3dcd4dc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3dcd4dc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b32612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b32612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2f46bc72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2f46bc72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2f46bc72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2f46bc72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2f46bc72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2f46bc72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2f46bc72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2f46bc72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2f46bc72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2f46bc72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3dcd4d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3dcd4d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b32612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b32612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2f46bc72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2f46bc72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rial"/>
                <a:ea typeface="Arial"/>
                <a:cs typeface="Arial"/>
                <a:sym typeface="Arial"/>
              </a:rPr>
              <a:t>HPC CHALLENGE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0" y="3222425"/>
            <a:ext cx="38460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Iván Monterrubio Cerezo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Carlos Gavidia Ortiz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Javier Cortés Tejada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7650" y="1486050"/>
            <a:ext cx="76887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s" sz="1800"/>
              <a:t>Se crea una estructura de ficheros como la siguiente:</a:t>
            </a:r>
            <a:endParaRPr sz="18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49750"/>
            <a:ext cx="34385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7650" y="1486050"/>
            <a:ext cx="76887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s" sz="1800"/>
              <a:t>Se crea una estructura de ficheros como la siguiente:</a:t>
            </a:r>
            <a:endParaRPr sz="18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49750"/>
            <a:ext cx="343852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301525" y="1944750"/>
            <a:ext cx="4631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1: crear un fichero </a:t>
            </a:r>
            <a:r>
              <a:rPr b="1" lang="es"/>
              <a:t>Make.&lt;system_name&gt;</a:t>
            </a:r>
            <a:r>
              <a:rPr lang="es"/>
              <a:t> en /hpl con información de nuestro equipo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7650" y="1486050"/>
            <a:ext cx="76887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s" sz="1800"/>
              <a:t>Se crea una estructura de ficheros como la siguiente:</a:t>
            </a:r>
            <a:endParaRPr sz="18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49750"/>
            <a:ext cx="343852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4301525" y="1944750"/>
            <a:ext cx="4631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1: crear un fichero </a:t>
            </a:r>
            <a:r>
              <a:rPr b="1" lang="es"/>
              <a:t>Make.&lt;system_name&gt;</a:t>
            </a:r>
            <a:r>
              <a:rPr lang="es"/>
              <a:t> en /hpl con información de nuestro equipo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4301525" y="2571750"/>
            <a:ext cx="4631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2: ejecutar </a:t>
            </a:r>
            <a:r>
              <a:rPr b="1" lang="es"/>
              <a:t>make arch=&lt;system_name&gt;</a:t>
            </a:r>
            <a:r>
              <a:rPr lang="es"/>
              <a:t> en el directorio superior a /hpl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7650" y="1486050"/>
            <a:ext cx="76887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s" sz="1800"/>
              <a:t>Se crea una estructura de ficheros como la siguiente:</a:t>
            </a:r>
            <a:endParaRPr sz="18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49750"/>
            <a:ext cx="343852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4301525" y="1944750"/>
            <a:ext cx="4631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1: crear un fichero </a:t>
            </a:r>
            <a:r>
              <a:rPr b="1" lang="es"/>
              <a:t>Make.&lt;system_name&gt;</a:t>
            </a:r>
            <a:r>
              <a:rPr lang="es"/>
              <a:t> en /hpl con información de nuestro equipo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301525" y="2571750"/>
            <a:ext cx="46311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2: ejecutar </a:t>
            </a:r>
            <a:r>
              <a:rPr b="1" lang="es"/>
              <a:t>make arch</a:t>
            </a:r>
            <a:r>
              <a:rPr b="1" lang="es"/>
              <a:t>=</a:t>
            </a:r>
            <a:r>
              <a:rPr b="1" lang="es"/>
              <a:t>&lt;system_name&gt;</a:t>
            </a:r>
            <a:r>
              <a:rPr lang="es"/>
              <a:t> en el directorio superior a /hpl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4301525" y="3198750"/>
            <a:ext cx="4631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3: ejecutar </a:t>
            </a:r>
            <a:r>
              <a:rPr b="1" lang="es"/>
              <a:t>mpirun -np X hpcc</a:t>
            </a:r>
            <a:r>
              <a:rPr lang="es"/>
              <a:t> en consola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-np: número de procesos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hpcc archivo ejecutable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7650" y="1768650"/>
            <a:ext cx="76887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Muchas gracias</a:t>
            </a:r>
            <a:endParaRPr sz="3600"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727650" y="3042650"/>
            <a:ext cx="76887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¿Preguntas?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HPC Challenge?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un conjunto de benchmarks que miden el rendimiento de los HPC.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aplican un total de 7 benchmarks.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Los resultados varían de una máquina a otra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 sz="1800"/>
              <a:t>pero los programas que se ejecutan son los mismos.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77148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Benchmarks de HPC Challenge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HPL:  mide la tasa de ejecución de operaciones en punto flotante para resolver un sistema lineal de ecuaciones en TFlop/s.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DGEMM: mide la tasa en punto flotante de la ejecución del producto de matrices </a:t>
            </a:r>
            <a:r>
              <a:rPr lang="es" sz="1800"/>
              <a:t> en GFlop/s</a:t>
            </a:r>
            <a:r>
              <a:rPr lang="es" sz="1800"/>
              <a:t>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 sz="1800"/>
              <a:t>STREAM:  mide el ancho de banda sostenible por la memoria en (GB/s).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466875"/>
            <a:ext cx="76887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PTRANS:  mide la velocidad de un sistema al transponer una matriz en TB/s.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RandomAccess: mide la tasa de actualizaciones aleatorias de enteros en memoria.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FFT:  mide la velocidad de un computador (en GUP/s) para hacer una transformada de Fourier con el algoritmo Cooley-Tukey.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 sz="1800"/>
              <a:t>Ancho de banda  y latencia: miden el ancho de banda y latencia de varios patrones de comunicación.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13" y="972300"/>
            <a:ext cx="8643174" cy="3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Mejores resultados de las máquinas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220575"/>
            <a:ext cx="8839199" cy="2235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7650" y="1225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Premios HCP Challenge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7650" y="1809150"/>
            <a:ext cx="7688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Premios clase 1  (2014)</a:t>
            </a:r>
            <a:endParaRPr sz="1800"/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324838" y="23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{EB0AB39A-105D-4B08-9302-AAC5531D972C}</a:tableStyleId>
              </a:tblPr>
              <a:tblGrid>
                <a:gridCol w="1578925"/>
                <a:gridCol w="1639400"/>
                <a:gridCol w="1813450"/>
                <a:gridCol w="1677250"/>
                <a:gridCol w="1677250"/>
              </a:tblGrid>
              <a:tr h="54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HPL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Random Access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FFT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STREAM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Primer puesto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 Computer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IBM BlueGene/Q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IBM BlueGene/Q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 Computer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Segundo puesto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IBM BlueGene/Q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 Computer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 Computer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IBM BlueGene/Q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73625" y="3851375"/>
            <a:ext cx="76887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Premios clase 2  (2014)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mejor rendimiento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implementación más elegante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75" y="499400"/>
            <a:ext cx="7512849" cy="46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Descarga, compilación y ejecución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Bajamos los ficheros de la página de HPC Challenge.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 sz="1800"/>
              <a:t>Descomprimimos los ficheros con la orden </a:t>
            </a:r>
            <a:r>
              <a:rPr b="1" lang="es" sz="1800"/>
              <a:t>tar</a:t>
            </a:r>
            <a:r>
              <a:rPr lang="es" sz="1800"/>
              <a:t>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