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Gill Sans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bold.fntdata"/><Relationship Id="rId10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f97f049f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f97f049f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0f97f049f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s-ES"/>
              <a:t>COLLAPSE BOOTSTRAP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ES"/>
              <a:t>COMO FUNCIONA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El plugin Collapse de JavaScript se usa principalmente para mostrar y ocultar el contenido. Se suelen usar botones o enlaces como disparadores de este evento.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ES"/>
              <a:t>CLASES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.collapse : oculta el contenido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.collapsing: se usa en transiciones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.collapse.show: muestra contenido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451567" y="818544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ES"/>
              <a:t>EJEMPLO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950" y="2015713"/>
            <a:ext cx="78105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00" y="2576525"/>
            <a:ext cx="9207901" cy="20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ería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