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E0026-4558-404F-846D-09D46A525798}" v="305" dt="2022-01-23T22:23:47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handoutMaster" Target="handoutMasters/handoutMaster1.xml" Id="rId8" /><Relationship Type="http://schemas.openxmlformats.org/officeDocument/2006/relationships/slide" Target="slides/slide2.xml" Id="rId3" /><Relationship Type="http://schemas.openxmlformats.org/officeDocument/2006/relationships/notesMaster" Target="notesMasters/notesMaster1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6C71DCA-E3DA-4F38-A66A-D6DB45F0C9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C53BD0-D319-41A6-B459-C68B317BD6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1B6AC-BE30-4A1E-B1C2-11C0D3586F34}" type="datetimeFigureOut">
              <a:rPr lang="es-ES" smtClean="0"/>
              <a:t>23/01/2022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E3A32A-00CD-463B-9515-9F088BA6E2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EAC487-B3FF-486A-8793-9041C4C172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ED90-78F1-43EB-ADB3-A6697A0B12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277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E260D-A2CB-4A60-B964-B0EAAC469890}" type="datetimeFigureOut">
              <a:rPr lang="es-ES" noProof="0" smtClean="0"/>
              <a:t>23/01/2022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47650-F839-47EB-BD66-81FAD4E8681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7245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47650-F839-47EB-BD66-81FAD4E8681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44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2203CE-38EF-4CDB-93A8-6A537CA5EB08}" type="datetime1">
              <a:rPr lang="es-ES" noProof="0" smtClean="0"/>
              <a:t>23/01/2022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BBDAD-5A57-4146-A057-D221D973C67F}" type="datetime1">
              <a:rPr lang="es-ES" noProof="0" smtClean="0"/>
              <a:t>23/01/2022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6" name="Conector rec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75C98-E1DD-4B4E-B6EE-0532F86E8402}" type="datetime1">
              <a:rPr lang="es-ES" noProof="0" smtClean="0"/>
              <a:t>23/01/2022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0D7C7-4EAD-4D20-8855-8E5037CB499C}" type="datetime1">
              <a:rPr lang="es-ES" noProof="0" smtClean="0"/>
              <a:t>23/01/2022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3" name="Conector rec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241E65-A6C8-4185-9FCE-0961F8FB0FE2}" type="datetime1">
              <a:rPr lang="es-ES" noProof="0" smtClean="0"/>
              <a:t>23/01/2022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FD7CD-0116-47D7-8095-1628A5D14608}" type="datetime1">
              <a:rPr lang="es-ES" noProof="0" smtClean="0"/>
              <a:t>23/01/2022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5" name="Conector rec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DFB916-A731-4AB9-A0FA-FB853B54C4B4}" type="datetime1">
              <a:rPr lang="es-ES" noProof="0" smtClean="0"/>
              <a:t>23/01/2022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9" name="Conector rec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F29DA-0301-4CF1-9453-104D66F4DA6E}" type="datetime1">
              <a:rPr lang="es-ES" noProof="0" smtClean="0"/>
              <a:t>23/01/2022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5" name="Conector rec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90C3C-AB74-4FF1-BEF8-F7A15AA35604}" type="datetime1">
              <a:rPr lang="es-ES" noProof="0" smtClean="0"/>
              <a:t>23/01/2022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943C99-EA50-4206-80C8-5D419894145D}" type="datetime1">
              <a:rPr lang="es-ES" noProof="0" smtClean="0"/>
              <a:t>23/01/2022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7" name="Conector rec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á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8292DC2-A4E6-47B7-8832-734F0730E537}" type="datetime1">
              <a:rPr lang="es-ES" noProof="0" smtClean="0"/>
              <a:t>23/01/2022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1" name="Conector rec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3FEA765-1020-47D4-96B6-9A1DB75D79FF}" type="datetime1">
              <a:rPr lang="es-ES" noProof="0" smtClean="0"/>
              <a:t>23/01/2022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Conector rec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S0QGJSVd4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COLLAPSE BOOTSTAP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0EDDB-67EA-4964-B99A-6DAA3DFA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funciona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292D9-5B7A-40A5-BBE2-728B1FC6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plugin </a:t>
            </a:r>
            <a:r>
              <a:rPr lang="es-ES" dirty="0" err="1"/>
              <a:t>Collapse</a:t>
            </a:r>
            <a:r>
              <a:rPr lang="es-ES" dirty="0"/>
              <a:t> de JavaScript se usa principalmente para mostrar y ocultar el contenido. Se suelen usar botones o enlaces como disparadores de este evento.</a:t>
            </a:r>
          </a:p>
        </p:txBody>
      </p:sp>
    </p:spTree>
    <p:extLst>
      <p:ext uri="{BB962C8B-B14F-4D97-AF65-F5344CB8AC3E}">
        <p14:creationId xmlns:p14="http://schemas.microsoft.com/office/powerpoint/2010/main" val="306929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27C97-4161-4C23-BFD5-D5E2808A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32D7D-2F7A-4C2B-B67E-F6F23F5A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.</a:t>
            </a:r>
            <a:r>
              <a:rPr lang="es-ES" dirty="0" err="1"/>
              <a:t>collapse</a:t>
            </a:r>
            <a:r>
              <a:rPr lang="es-ES" dirty="0"/>
              <a:t> : oculta el contenido</a:t>
            </a:r>
          </a:p>
          <a:p>
            <a:r>
              <a:rPr lang="es-ES" dirty="0"/>
              <a:t>.</a:t>
            </a:r>
            <a:r>
              <a:rPr lang="es-ES" dirty="0" err="1"/>
              <a:t>collapsing</a:t>
            </a:r>
            <a:r>
              <a:rPr lang="es-ES" dirty="0"/>
              <a:t>: se usa en transiciones</a:t>
            </a:r>
          </a:p>
          <a:p>
            <a:r>
              <a:rPr lang="es-ES" dirty="0"/>
              <a:t>.</a:t>
            </a:r>
            <a:r>
              <a:rPr lang="es-ES" dirty="0" err="1"/>
              <a:t>collapse.show</a:t>
            </a:r>
            <a:r>
              <a:rPr lang="es-ES" dirty="0"/>
              <a:t>: muestra contenido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31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7F3DA-06D2-411D-9601-320D269D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BBF4F6-82CB-44AA-B61B-40815A39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dirty="0">
                <a:latin typeface="Consolas"/>
              </a:rPr>
              <a:t>  &lt;a </a:t>
            </a:r>
            <a:r>
              <a:rPr lang="es-ES" dirty="0" err="1">
                <a:latin typeface="Consolas"/>
              </a:rPr>
              <a:t>class</a:t>
            </a:r>
            <a:r>
              <a:rPr lang="es-ES" dirty="0">
                <a:latin typeface="Consolas"/>
              </a:rPr>
              <a:t>="</a:t>
            </a:r>
            <a:r>
              <a:rPr lang="es-ES" dirty="0" err="1">
                <a:latin typeface="Consolas"/>
              </a:rPr>
              <a:t>btn</a:t>
            </a:r>
            <a:r>
              <a:rPr lang="es-ES" dirty="0">
                <a:latin typeface="Consolas"/>
              </a:rPr>
              <a:t> </a:t>
            </a:r>
            <a:r>
              <a:rPr lang="es-ES" dirty="0" err="1">
                <a:latin typeface="Consolas"/>
              </a:rPr>
              <a:t>btn-primary</a:t>
            </a:r>
            <a:r>
              <a:rPr lang="es-ES" dirty="0">
                <a:latin typeface="Consolas"/>
              </a:rPr>
              <a:t>" data-bs-</a:t>
            </a:r>
            <a:r>
              <a:rPr lang="es-ES" dirty="0" err="1">
                <a:latin typeface="Consolas"/>
              </a:rPr>
              <a:t>toggle</a:t>
            </a:r>
            <a:r>
              <a:rPr lang="es-ES" dirty="0">
                <a:latin typeface="Consolas"/>
              </a:rPr>
              <a:t>="</a:t>
            </a:r>
            <a:r>
              <a:rPr lang="es-ES" dirty="0" err="1">
                <a:latin typeface="Consolas"/>
              </a:rPr>
              <a:t>collapse</a:t>
            </a:r>
            <a:r>
              <a:rPr lang="es-ES" dirty="0">
                <a:latin typeface="Consolas"/>
              </a:rPr>
              <a:t>" </a:t>
            </a:r>
            <a:r>
              <a:rPr lang="es-ES" dirty="0" err="1">
                <a:latin typeface="Consolas"/>
              </a:rPr>
              <a:t>href</a:t>
            </a:r>
            <a:r>
              <a:rPr lang="es-ES" dirty="0">
                <a:latin typeface="Consolas"/>
              </a:rPr>
              <a:t>="#</a:t>
            </a:r>
            <a:r>
              <a:rPr lang="es-ES" dirty="0" err="1">
                <a:latin typeface="Consolas"/>
              </a:rPr>
              <a:t>collapseExample</a:t>
            </a:r>
            <a:r>
              <a:rPr lang="es-ES" dirty="0">
                <a:latin typeface="Consolas"/>
              </a:rPr>
              <a:t>" role="</a:t>
            </a:r>
            <a:r>
              <a:rPr lang="es-ES" dirty="0" err="1">
                <a:latin typeface="Consolas"/>
              </a:rPr>
              <a:t>button</a:t>
            </a:r>
            <a:r>
              <a:rPr lang="es-ES" dirty="0">
                <a:latin typeface="Consolas"/>
              </a:rPr>
              <a:t>" aria-</a:t>
            </a:r>
            <a:r>
              <a:rPr lang="es-ES" dirty="0" err="1">
                <a:latin typeface="Consolas"/>
              </a:rPr>
              <a:t>expanded</a:t>
            </a:r>
            <a:r>
              <a:rPr lang="es-ES" dirty="0">
                <a:latin typeface="Consolas"/>
              </a:rPr>
              <a:t>="false" aria-</a:t>
            </a:r>
            <a:r>
              <a:rPr lang="es-ES" dirty="0" err="1">
                <a:latin typeface="Consolas"/>
              </a:rPr>
              <a:t>controls</a:t>
            </a:r>
            <a:r>
              <a:rPr lang="es-ES" dirty="0">
                <a:latin typeface="Consolas"/>
              </a:rPr>
              <a:t>="</a:t>
            </a:r>
            <a:r>
              <a:rPr lang="es-ES" dirty="0" err="1">
                <a:latin typeface="Consolas"/>
              </a:rPr>
              <a:t>collapseExample</a:t>
            </a:r>
            <a:r>
              <a:rPr lang="es-ES" dirty="0">
                <a:latin typeface="Consolas"/>
              </a:rPr>
              <a:t>"&gt;Usa </a:t>
            </a:r>
            <a:r>
              <a:rPr lang="es-ES" dirty="0" err="1">
                <a:latin typeface="Consolas"/>
              </a:rPr>
              <a:t>href</a:t>
            </a:r>
            <a:r>
              <a:rPr lang="es-ES" dirty="0">
                <a:latin typeface="Consolas"/>
              </a:rPr>
              <a:t> de link/a&gt;</a:t>
            </a:r>
            <a:endParaRPr lang="es-ES" dirty="0">
              <a:latin typeface="Gill Sans MT" panose="020B0502020104020203"/>
            </a:endParaRPr>
          </a:p>
          <a:p>
            <a:pPr marL="0" indent="0">
              <a:buNone/>
            </a:pPr>
            <a:r>
              <a:rPr lang="es-ES" dirty="0">
                <a:latin typeface="Consolas"/>
              </a:rPr>
              <a:t>
  &lt;</a:t>
            </a:r>
            <a:r>
              <a:rPr lang="es-ES" dirty="0" err="1">
                <a:latin typeface="Consolas"/>
              </a:rPr>
              <a:t>button</a:t>
            </a:r>
            <a:r>
              <a:rPr lang="es-ES" dirty="0">
                <a:latin typeface="Consolas"/>
              </a:rPr>
              <a:t> </a:t>
            </a:r>
            <a:r>
              <a:rPr lang="es-ES" dirty="0" err="1">
                <a:latin typeface="Consolas"/>
              </a:rPr>
              <a:t>class</a:t>
            </a:r>
            <a:r>
              <a:rPr lang="es-ES" dirty="0">
                <a:latin typeface="Consolas"/>
              </a:rPr>
              <a:t>="</a:t>
            </a:r>
            <a:r>
              <a:rPr lang="es-ES" dirty="0" err="1">
                <a:latin typeface="Consolas"/>
              </a:rPr>
              <a:t>btn</a:t>
            </a:r>
            <a:r>
              <a:rPr lang="es-ES" dirty="0">
                <a:latin typeface="Consolas"/>
              </a:rPr>
              <a:t> </a:t>
            </a:r>
            <a:r>
              <a:rPr lang="es-ES" dirty="0" err="1">
                <a:latin typeface="Consolas"/>
              </a:rPr>
              <a:t>btn-primary</a:t>
            </a:r>
            <a:r>
              <a:rPr lang="es-ES" dirty="0">
                <a:latin typeface="Consolas"/>
              </a:rPr>
              <a:t>" </a:t>
            </a:r>
            <a:r>
              <a:rPr lang="es-ES" dirty="0" err="1">
                <a:latin typeface="Consolas"/>
              </a:rPr>
              <a:t>type</a:t>
            </a:r>
            <a:r>
              <a:rPr lang="es-ES" dirty="0">
                <a:latin typeface="Consolas"/>
              </a:rPr>
              <a:t>="</a:t>
            </a:r>
            <a:r>
              <a:rPr lang="es-ES" dirty="0" err="1">
                <a:latin typeface="Consolas"/>
              </a:rPr>
              <a:t>button</a:t>
            </a:r>
            <a:r>
              <a:rPr lang="es-ES" dirty="0">
                <a:latin typeface="Consolas"/>
              </a:rPr>
              <a:t>" data-bs-</a:t>
            </a:r>
            <a:r>
              <a:rPr lang="es-ES" dirty="0" err="1">
                <a:latin typeface="Consolas"/>
              </a:rPr>
              <a:t>toggle</a:t>
            </a:r>
            <a:r>
              <a:rPr lang="es-ES" dirty="0">
                <a:latin typeface="Consolas"/>
              </a:rPr>
              <a:t>="</a:t>
            </a:r>
            <a:r>
              <a:rPr lang="es-ES" dirty="0" err="1">
                <a:latin typeface="Consolas"/>
              </a:rPr>
              <a:t>collapse</a:t>
            </a:r>
            <a:r>
              <a:rPr lang="es-ES" dirty="0">
                <a:latin typeface="Consolas"/>
              </a:rPr>
              <a:t>" data-bs-target="#</a:t>
            </a:r>
            <a:r>
              <a:rPr lang="es-ES" dirty="0" err="1">
                <a:latin typeface="Consolas"/>
              </a:rPr>
              <a:t>collapseExample</a:t>
            </a:r>
            <a:r>
              <a:rPr lang="es-ES" dirty="0">
                <a:latin typeface="Consolas"/>
              </a:rPr>
              <a:t>" aria-</a:t>
            </a:r>
            <a:r>
              <a:rPr lang="es-ES" dirty="0" err="1">
                <a:latin typeface="Consolas"/>
              </a:rPr>
              <a:t>expanded</a:t>
            </a:r>
            <a:r>
              <a:rPr lang="es-ES" dirty="0">
                <a:latin typeface="Consolas"/>
              </a:rPr>
              <a:t>="false" aria-</a:t>
            </a:r>
            <a:r>
              <a:rPr lang="es-ES" dirty="0" err="1">
                <a:latin typeface="Consolas"/>
              </a:rPr>
              <a:t>controls</a:t>
            </a:r>
            <a:r>
              <a:rPr lang="es-ES" dirty="0">
                <a:latin typeface="Consolas"/>
              </a:rPr>
              <a:t>="</a:t>
            </a:r>
            <a:r>
              <a:rPr lang="es-ES" dirty="0" err="1">
                <a:latin typeface="Consolas"/>
              </a:rPr>
              <a:t>collapseExample</a:t>
            </a:r>
            <a:r>
              <a:rPr lang="es-ES" dirty="0">
                <a:latin typeface="Consolas"/>
              </a:rPr>
              <a:t>"&gt;
    </a:t>
            </a:r>
            <a:r>
              <a:rPr lang="es-ES" dirty="0" err="1">
                <a:latin typeface="Consolas"/>
              </a:rPr>
              <a:t>Boton</a:t>
            </a:r>
            <a:r>
              <a:rPr lang="es-ES" dirty="0">
                <a:latin typeface="Consolas"/>
              </a:rPr>
              <a:t> con data-bs-</a:t>
            </a:r>
            <a:r>
              <a:rPr lang="es-ES" dirty="0" err="1">
                <a:latin typeface="Consolas"/>
              </a:rPr>
              <a:t>tarjet</a:t>
            </a:r>
            <a:r>
              <a:rPr lang="es-ES" dirty="0">
                <a:latin typeface="Consolas"/>
              </a:rPr>
              <a:t>
  &lt;/</a:t>
            </a:r>
            <a:r>
              <a:rPr lang="es-ES" dirty="0" err="1">
                <a:latin typeface="Consolas"/>
              </a:rPr>
              <a:t>button</a:t>
            </a:r>
            <a:r>
              <a:rPr lang="es-ES" dirty="0">
                <a:latin typeface="Consolas"/>
              </a:rPr>
              <a:t>&gt;
&lt;/p&gt;
&lt;</a:t>
            </a:r>
            <a:r>
              <a:rPr lang="es-ES" dirty="0" err="1">
                <a:latin typeface="Consolas"/>
              </a:rPr>
              <a:t>div</a:t>
            </a:r>
            <a:r>
              <a:rPr lang="es-ES" dirty="0">
                <a:latin typeface="Consolas"/>
              </a:rPr>
              <a:t> </a:t>
            </a:r>
            <a:r>
              <a:rPr lang="es-ES" dirty="0" err="1">
                <a:latin typeface="Consolas"/>
              </a:rPr>
              <a:t>class</a:t>
            </a:r>
            <a:r>
              <a:rPr lang="es-ES" dirty="0">
                <a:latin typeface="Consolas"/>
              </a:rPr>
              <a:t>="</a:t>
            </a:r>
            <a:r>
              <a:rPr lang="es-ES" dirty="0" err="1">
                <a:latin typeface="Consolas"/>
              </a:rPr>
              <a:t>collapse</a:t>
            </a:r>
            <a:r>
              <a:rPr lang="es-ES" dirty="0">
                <a:latin typeface="Consolas"/>
              </a:rPr>
              <a:t>" id="</a:t>
            </a:r>
            <a:r>
              <a:rPr lang="es-ES" dirty="0" err="1">
                <a:latin typeface="Consolas"/>
              </a:rPr>
              <a:t>collapseExample</a:t>
            </a:r>
            <a:r>
              <a:rPr lang="es-ES" dirty="0">
                <a:latin typeface="Consolas"/>
              </a:rPr>
              <a:t>"&gt;
  &lt;</a:t>
            </a:r>
            <a:r>
              <a:rPr lang="es-ES" dirty="0" err="1">
                <a:latin typeface="Consolas"/>
              </a:rPr>
              <a:t>div</a:t>
            </a:r>
            <a:r>
              <a:rPr lang="es-ES" dirty="0">
                <a:latin typeface="Consolas"/>
              </a:rPr>
              <a:t> </a:t>
            </a:r>
            <a:r>
              <a:rPr lang="es-ES" dirty="0" err="1">
                <a:latin typeface="Consolas"/>
              </a:rPr>
              <a:t>class</a:t>
            </a:r>
            <a:r>
              <a:rPr lang="es-ES" dirty="0">
                <a:latin typeface="Consolas"/>
              </a:rPr>
              <a:t>="</a:t>
            </a:r>
            <a:r>
              <a:rPr lang="es-ES" dirty="0" err="1">
                <a:latin typeface="Consolas"/>
              </a:rPr>
              <a:t>card</a:t>
            </a:r>
            <a:r>
              <a:rPr lang="es-ES" dirty="0">
                <a:latin typeface="Consolas"/>
              </a:rPr>
              <a:t> </a:t>
            </a:r>
            <a:r>
              <a:rPr lang="es-ES" dirty="0" err="1">
                <a:latin typeface="Consolas"/>
              </a:rPr>
              <a:t>card-body</a:t>
            </a:r>
            <a:r>
              <a:rPr lang="es-ES" dirty="0">
                <a:latin typeface="Consolas"/>
              </a:rPr>
              <a:t>"&gt;
    Caja donde va el contenido y que por defecto esta oculta
  &lt;/</a:t>
            </a:r>
            <a:r>
              <a:rPr lang="es-ES" dirty="0" err="1">
                <a:latin typeface="Consolas"/>
              </a:rPr>
              <a:t>div</a:t>
            </a:r>
            <a:r>
              <a:rPr lang="es-ES" dirty="0">
                <a:latin typeface="Consolas"/>
              </a:rPr>
              <a:t>&gt;
&lt;/</a:t>
            </a:r>
            <a:r>
              <a:rPr lang="es-ES" dirty="0" err="1">
                <a:latin typeface="Consolas"/>
              </a:rPr>
              <a:t>div</a:t>
            </a:r>
            <a:r>
              <a:rPr lang="es-ES" dirty="0">
                <a:latin typeface="Consolas"/>
              </a:rPr>
              <a:t>&gt;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09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E98C-08A4-425A-8AE7-D24C25E3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pic>
        <p:nvPicPr>
          <p:cNvPr id="4" name="Elementos multimedia en línea 3" title="Curso completo de Bootstrap 31.- Componente Collapse / Acordeón">
            <a:hlinkClick r:id="" action="ppaction://media"/>
            <a:extLst>
              <a:ext uri="{FF2B5EF4-FFF2-40B4-BE49-F238E27FC236}">
                <a16:creationId xmlns:a16="http://schemas.microsoft.com/office/drawing/2014/main" id="{46D31CB3-8630-4101-9034-E601F03C269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67162" y="2026444"/>
            <a:ext cx="4572000" cy="3429000"/>
          </a:xfrm>
        </p:spPr>
      </p:pic>
    </p:spTree>
    <p:extLst>
      <p:ext uri="{BB962C8B-B14F-4D97-AF65-F5344CB8AC3E}">
        <p14:creationId xmlns:p14="http://schemas.microsoft.com/office/powerpoint/2010/main" val="200299581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Panorámica</PresentationFormat>
  <Paragraphs>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Galería</vt:lpstr>
      <vt:lpstr>COLLAPSE BOOTSTAP</vt:lpstr>
      <vt:lpstr>Como funciona</vt:lpstr>
      <vt:lpstr>clases</vt:lpstr>
      <vt:lpstr>Ejemplo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54</cp:revision>
  <dcterms:created xsi:type="dcterms:W3CDTF">2022-01-23T22:02:59Z</dcterms:created>
  <dcterms:modified xsi:type="dcterms:W3CDTF">2022-01-23T22:23:47Z</dcterms:modified>
</cp:coreProperties>
</file>