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47880" y="0"/>
            <a:ext cx="6742800" cy="6856560"/>
          </a:xfrm>
          <a:prstGeom prst="rect">
            <a:avLst/>
          </a:prstGeom>
          <a:solidFill>
            <a:srgbClr val="0a5188">
              <a:alpha val="9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9061560" y="640332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713F7A9-7C3C-4DF2-AC5A-67D94BD135F7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531360" y="2117880"/>
            <a:ext cx="723240" cy="781200"/>
          </a:xfrm>
          <a:prstGeom prst="rect">
            <a:avLst/>
          </a:prstGeom>
          <a:ln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531360" y="4573440"/>
            <a:ext cx="723240" cy="72324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784800" cy="6879240"/>
          </a:xfrm>
          <a:prstGeom prst="rect">
            <a:avLst/>
          </a:prstGeom>
          <a:solidFill>
            <a:srgbClr val="0a518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9061560" y="649296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FC0D45C-14DD-4047-943B-C7F3925FB028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"/>
          <p:cNvPicPr/>
          <p:nvPr/>
        </p:nvPicPr>
        <p:blipFill>
          <a:blip r:embed="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Python Flask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Installation and structure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Run the application from the command line with: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flask run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As the environment was configured to be the development environment (export FLASK_ENV=), a Debugger PIN is show. More on this later.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Running the Application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966240" y="3286440"/>
            <a:ext cx="6881040" cy="14713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Navigate to ‘localhost:5000/’ or ‘127.0.0.1:5000/’ to see the application.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Modify the code and refresh the page to see live changes without redeployment: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Checking and Updating the Application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853920" y="2376000"/>
            <a:ext cx="3681000" cy="14389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884880" y="4384440"/>
            <a:ext cx="5738040" cy="3664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74" name="" descr=""/>
          <p:cNvPicPr/>
          <p:nvPr/>
        </p:nvPicPr>
        <p:blipFill>
          <a:blip r:embed="rId3"/>
          <a:stretch/>
        </p:blipFill>
        <p:spPr>
          <a:xfrm>
            <a:off x="871200" y="4833720"/>
            <a:ext cx="4023720" cy="1141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286360" y="6307560"/>
            <a:ext cx="64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F378FDA-243E-4291-9D9E-EC7B525F3A34}" type="slidenum">
              <a:rPr b="0" lang="en-GB" sz="1000" spc="-1" strike="noStrike">
                <a:solidFill>
                  <a:srgbClr val="565759"/>
                </a:solidFill>
                <a:latin typeface="Segoe UI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612800" y="1868040"/>
            <a:ext cx="100486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Directions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10 minutes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Create some basic pages conforming to basic &lt;html&gt; standards, for the following routes:</a:t>
            </a:r>
            <a:endParaRPr b="0" lang="en-GB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/home</a:t>
            </a:r>
            <a:endParaRPr b="0" lang="en-GB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/about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134"/>
              </a:spcBef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Note: You may need to rerun your application with ‘flask run’ after making changes, if you’ve saved with errors in your code.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Debrief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Discuss what you had to change in order for the routes to work correctly, and what duplication you have.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14000" y="12528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Build a Basic Project Structure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Thank you for listening.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Installation of flask requires a few dependencies: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sudo apt-get install python3</a:t>
            </a:r>
            <a:endParaRPr b="0" lang="en-GB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sudo apt-get install python3-pip</a:t>
            </a:r>
            <a:endParaRPr b="0" lang="en-GB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sudo apt-get install python3-venv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6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417"/>
              </a:spcBef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Once all dependencies are downloaded, configure your system variable, to allow Flask to find your application: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export FLASK_APP=app.py</a:t>
            </a:r>
            <a:endParaRPr b="0" lang="en-GB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export FLASK_ENV=development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4000" y="124920"/>
            <a:ext cx="11392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Installation and Configuration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All projects should follow a sensible structure in terms of file and directory layout. Web templates in a ‘templates’ directory, images in an ‘images’ folder, and so 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An environment is a way of segregating projects from one another, when they are deployed to the same machine. For this purpose python3 has a virtual environment called ‘venv’.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With venv, the developer may toggle between environments, and thus projects, from the same command line interface.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Projects and Environments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Begin with a simple directory as the root of a project: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mkdir flasklectures</a:t>
            </a:r>
            <a:endParaRPr b="0" lang="en-GB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cd ./flasklectures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6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417"/>
              </a:spcBef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And create a virtual environment: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sudo python3 -m venv venv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4000" y="124920"/>
            <a:ext cx="11608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a Project &amp; Environment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rcRect l="0" t="0" r="0" b="18509"/>
          <a:stretch/>
        </p:blipFill>
        <p:spPr>
          <a:xfrm>
            <a:off x="5522760" y="3888000"/>
            <a:ext cx="6068160" cy="17265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Start an environment using Python: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sudo python3 -m venv venv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6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417"/>
              </a:spcBef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Enter the environment: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. venv/bin/activate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6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The same way that Linux is able to download and update programs and packages from a repository, Python can too. Python’s dependency/package management system is called pip. Once inside an environment, download the required Flask library: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sudo pip3 install flask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Starting an Environment and pip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3897000" y="3384360"/>
            <a:ext cx="7867080" cy="6469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Before developing the web application, the ‘app.py’ file needs to be made: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touch app.py</a:t>
            </a:r>
            <a:endParaRPr b="0" lang="en-GB" sz="16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417"/>
              </a:spcBef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Project structure should now look like this: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the app.py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990720" y="3240000"/>
            <a:ext cx="5128560" cy="26650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1286360" y="6307560"/>
            <a:ext cx="64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6217B5F-D3E2-4039-8CA8-91CCBB996EE3}" type="slidenum">
              <a:rPr b="0" lang="en-GB" sz="1000" spc="-1" strike="noStrike">
                <a:solidFill>
                  <a:srgbClr val="565759"/>
                </a:solidFill>
                <a:latin typeface="Segoe UI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612800" y="1868040"/>
            <a:ext cx="100486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Directions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10 minutes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Create a basic project structure as previously outline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br/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Debrief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Discuss any hurdles and issues occurred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4000" y="12528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Build a Basic Project Structure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Inside the ‘app.py’ import the library ready to use, taking note of the case used: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417"/>
              </a:spcBef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Next there needs to be an actual application object that needs to be able to be manipulated: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417"/>
              </a:spcBef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This command passes the name of the file that is executing this command to the Flask library, and store this application in the variable named ‘app’</a:t>
            </a:r>
            <a:endParaRPr b="0" lang="en-GB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  <a:ea typeface="DejaVu Sans"/>
              </a:rPr>
              <a:t>Due to app.py being ran from a command line, not imported &amp; called from another script, __name__ is presently set to ‘__main__’.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app.py – import and app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210320" y="2376000"/>
            <a:ext cx="4404600" cy="3538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1252080" y="3456000"/>
            <a:ext cx="3858840" cy="3538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Routes are a way of directing traffic to different parts of you application. You can direct traffic to a home page with flask in a couple of lines: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You can even direct multiple routes to the same end point: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app.py - Routes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rcRect l="14278" t="39559" r="0" b="19"/>
          <a:stretch/>
        </p:blipFill>
        <p:spPr>
          <a:xfrm>
            <a:off x="1080000" y="2576160"/>
            <a:ext cx="3886920" cy="8629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1015920" y="4248000"/>
            <a:ext cx="4023000" cy="11998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3062</TotalTime>
  <Application>LibreOffice/6.0.7.3$Linux_X86_64 LibreOffice_project/00m0$Build-3</Application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2019-03-11T13:03:38Z</dcterms:created>
  <dc:creator>Admin</dc:creator>
  <dc:description/>
  <dc:language>en-GB</dc:language>
  <cp:lastModifiedBy/>
  <dcterms:modified xsi:type="dcterms:W3CDTF">2019-08-12T09:14:52Z</dcterms:modified>
  <cp:revision>95</cp:revision>
  <dc:subject/>
  <dc:title>Designing the Database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  <property fmtid="{D5CDD505-2E9C-101B-9397-08002B2CF9AE}" pid="14" name="category">
    <vt:lpwstr>Chapter</vt:lpwstr>
  </property>
</Properties>
</file>