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47880" y="0"/>
            <a:ext cx="6742800" cy="6856560"/>
          </a:xfrm>
          <a:prstGeom prst="rect">
            <a:avLst/>
          </a:prstGeom>
          <a:solidFill>
            <a:srgbClr val="0a5188">
              <a:alpha val="9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9061560" y="640332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5D4C998-2455-4374-9D61-0BFB1A2D5CB6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531360" y="2117880"/>
            <a:ext cx="723240" cy="78120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531360" y="4573440"/>
            <a:ext cx="723240" cy="72324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784800" cy="6879240"/>
          </a:xfrm>
          <a:prstGeom prst="rect">
            <a:avLst/>
          </a:prstGeom>
          <a:solidFill>
            <a:srgbClr val="0a518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9061560" y="649296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65EBE4-5588-488D-81FA-90F1ABE941DC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"/>
          <p:cNvPicPr/>
          <p:nvPr/>
        </p:nvPicPr>
        <p:blipFill>
          <a:blip r:embed="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Python Flask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Creating links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During the ‘Build A Template Structure’ activity it was tasked, if time allowed, to create links between the pages created. This may have caused some issues, with responses like: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Not Found - The requested URL was not found on the server. If you entered the URL manually please check your spelling and try again.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address wasn't understood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This is due to the way the Flask application directs links – as the routes set up are for a specific path, and the IP address may change dependent on the environment – the application must have a way to handle the links internally, irrespective of IP address.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Links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way that Flask handles links is with the ‘url_for()’ function. This function allows the browser to navigate to a template, held within the project structure.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To access this function, the Jinja2 code syntax comes in to play. Editing ‘layout.html’ to include the following code, will allow our navigation links to persist across all pages: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layout.html - url_for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050840" y="3384000"/>
            <a:ext cx="7300440" cy="25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Creating some dummy data will allow the testing of Jinja’s implementation of Pythons for loop.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routes.py – Dummy Data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2088000" y="2251800"/>
            <a:ext cx="8049600" cy="42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Updating the return statement to include the new dummy data will allow it to be accessed from within the ‘home.html’ template.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routes.py – Updating the Route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224000" y="3240000"/>
            <a:ext cx="8963640" cy="117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Inside the ‘content_body’ block within ‘home.html’, the following code will allow Jinja/Flask the ability to loop through all of the posts sent to the template, from the return statement within ‘routes.py’.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home.html – Looping Through the Posts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152000" y="2880000"/>
            <a:ext cx="7579800" cy="28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Refreshing the web application’s home page should display: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The Home Page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080000" y="2275920"/>
            <a:ext cx="3791880" cy="41853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4488C0E-7D3C-42F4-AF67-A209F51C541E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30 minutes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Update your project to include a Navigation Bar between your pages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Add some dummy data and display it within the ‘home.html’ template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how this ability to loop is beneficial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Links and Dummy Data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Thank you for listening.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3062</TotalTime>
  <Application>LibreOffice/6.0.7.3$Linux_X86_64 LibreOffice_project/00m0$Build-3</Application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2019-03-11T13:03:38Z</dcterms:created>
  <dc:creator>Admin</dc:creator>
  <dc:description/>
  <dc:language>en-GB</dc:language>
  <cp:lastModifiedBy/>
  <dcterms:modified xsi:type="dcterms:W3CDTF">2019-08-12T09:17:43Z</dcterms:modified>
  <cp:revision>95</cp:revision>
  <dc:subject/>
  <dc:title>Designing the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  <property fmtid="{D5CDD505-2E9C-101B-9397-08002B2CF9AE}" pid="14" name="category">
    <vt:lpwstr>Chapter</vt:lpwstr>
  </property>
</Properties>
</file>