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5" r:id="rId7"/>
    <p:sldId id="259" r:id="rId8"/>
    <p:sldId id="263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8" autoAdjust="0"/>
    <p:restoredTop sz="80317" autoAdjust="0"/>
  </p:normalViewPr>
  <p:slideViewPr>
    <p:cSldViewPr snapToGrid="0">
      <p:cViewPr varScale="1">
        <p:scale>
          <a:sx n="65" d="100"/>
          <a:sy n="65" d="100"/>
        </p:scale>
        <p:origin x="9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CC5985-A21D-4D40-812F-B83374E3A26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3EFF09A-C455-4A6A-B6AC-0E24D5FE18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Knn</a:t>
          </a:r>
          <a:endParaRPr lang="en-US"/>
        </a:p>
      </dgm:t>
    </dgm:pt>
    <dgm:pt modelId="{B1D72500-395B-4A33-967D-D21B02F237BF}" type="parTrans" cxnId="{40BB3399-1016-41A9-8751-E8773A3CE07A}">
      <dgm:prSet/>
      <dgm:spPr/>
      <dgm:t>
        <a:bodyPr/>
        <a:lstStyle/>
        <a:p>
          <a:endParaRPr lang="en-US"/>
        </a:p>
      </dgm:t>
    </dgm:pt>
    <dgm:pt modelId="{64BA4FBE-63C8-4DB4-9FB6-E72A5EE99BEE}" type="sibTrans" cxnId="{40BB3399-1016-41A9-8751-E8773A3CE07A}">
      <dgm:prSet/>
      <dgm:spPr/>
      <dgm:t>
        <a:bodyPr/>
        <a:lstStyle/>
        <a:p>
          <a:endParaRPr lang="en-US"/>
        </a:p>
      </dgm:t>
    </dgm:pt>
    <dgm:pt modelId="{2E91DC62-D364-47F7-BD01-D7B977B2A8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MySQL</a:t>
          </a:r>
          <a:endParaRPr lang="en-US"/>
        </a:p>
      </dgm:t>
    </dgm:pt>
    <dgm:pt modelId="{27D1CB74-98B2-47C7-82A5-ED937519AC75}" type="parTrans" cxnId="{52F485B7-4D2B-4234-B718-A48C9E85A5DC}">
      <dgm:prSet/>
      <dgm:spPr/>
      <dgm:t>
        <a:bodyPr/>
        <a:lstStyle/>
        <a:p>
          <a:endParaRPr lang="en-US"/>
        </a:p>
      </dgm:t>
    </dgm:pt>
    <dgm:pt modelId="{CEF11C58-3D2E-408B-A61D-3E5BFFD1716C}" type="sibTrans" cxnId="{52F485B7-4D2B-4234-B718-A48C9E85A5DC}">
      <dgm:prSet/>
      <dgm:spPr/>
      <dgm:t>
        <a:bodyPr/>
        <a:lstStyle/>
        <a:p>
          <a:endParaRPr lang="en-US"/>
        </a:p>
      </dgm:t>
    </dgm:pt>
    <dgm:pt modelId="{341A9A35-9D14-4D6F-96B6-49548BEADD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Shiny</a:t>
          </a:r>
          <a:endParaRPr lang="en-US" dirty="0"/>
        </a:p>
      </dgm:t>
    </dgm:pt>
    <dgm:pt modelId="{51166509-78B4-4107-861C-C7480C5D3A37}" type="parTrans" cxnId="{EA2046CA-2D69-4D0C-91D2-7150CD112064}">
      <dgm:prSet/>
      <dgm:spPr/>
      <dgm:t>
        <a:bodyPr/>
        <a:lstStyle/>
        <a:p>
          <a:endParaRPr lang="en-US"/>
        </a:p>
      </dgm:t>
    </dgm:pt>
    <dgm:pt modelId="{EAB59356-BD8F-4F2B-B6C1-229243D852F2}" type="sibTrans" cxnId="{EA2046CA-2D69-4D0C-91D2-7150CD112064}">
      <dgm:prSet/>
      <dgm:spPr/>
      <dgm:t>
        <a:bodyPr/>
        <a:lstStyle/>
        <a:p>
          <a:endParaRPr lang="en-US"/>
        </a:p>
      </dgm:t>
    </dgm:pt>
    <dgm:pt modelId="{E8921CF9-48EC-42B2-99E0-CAD4E2C41A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Cloud</a:t>
          </a:r>
        </a:p>
      </dgm:t>
    </dgm:pt>
    <dgm:pt modelId="{93CA968A-AE9D-4FD0-A5BD-EAC22D49CC98}" type="parTrans" cxnId="{D7CB477D-629D-4B10-9410-C830B9ED6F20}">
      <dgm:prSet/>
      <dgm:spPr/>
      <dgm:t>
        <a:bodyPr/>
        <a:lstStyle/>
        <a:p>
          <a:endParaRPr lang="en-GB"/>
        </a:p>
      </dgm:t>
    </dgm:pt>
    <dgm:pt modelId="{309047AD-2365-4421-9DF4-015CF04C68F0}" type="sibTrans" cxnId="{D7CB477D-629D-4B10-9410-C830B9ED6F20}">
      <dgm:prSet/>
      <dgm:spPr/>
      <dgm:t>
        <a:bodyPr/>
        <a:lstStyle/>
        <a:p>
          <a:endParaRPr lang="en-GB"/>
        </a:p>
      </dgm:t>
    </dgm:pt>
    <dgm:pt modelId="{4C5935ED-F522-466B-B764-0E720894EEA5}" type="pres">
      <dgm:prSet presAssocID="{B4CC5985-A21D-4D40-812F-B83374E3A266}" presName="root" presStyleCnt="0">
        <dgm:presLayoutVars>
          <dgm:dir/>
          <dgm:resizeHandles val="exact"/>
        </dgm:presLayoutVars>
      </dgm:prSet>
      <dgm:spPr/>
    </dgm:pt>
    <dgm:pt modelId="{93EC50BA-23AA-4D5C-95F0-CF21F4D34AE8}" type="pres">
      <dgm:prSet presAssocID="{03EFF09A-C455-4A6A-B6AC-0E24D5FE18DA}" presName="compNode" presStyleCnt="0"/>
      <dgm:spPr/>
    </dgm:pt>
    <dgm:pt modelId="{8AA0D0FB-87A2-4666-975A-2B6740786801}" type="pres">
      <dgm:prSet presAssocID="{03EFF09A-C455-4A6A-B6AC-0E24D5FE18DA}" presName="iconBgRect" presStyleLbl="bgShp" presStyleIdx="0" presStyleCnt="4"/>
      <dgm:spPr/>
    </dgm:pt>
    <dgm:pt modelId="{16B63DB2-B57C-4CA6-A6C9-D45B4828BC0F}" type="pres">
      <dgm:prSet presAssocID="{03EFF09A-C455-4A6A-B6AC-0E24D5FE18D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61FE24A-D7A8-403E-A22D-9187E83CB4DD}" type="pres">
      <dgm:prSet presAssocID="{03EFF09A-C455-4A6A-B6AC-0E24D5FE18DA}" presName="spaceRect" presStyleCnt="0"/>
      <dgm:spPr/>
    </dgm:pt>
    <dgm:pt modelId="{332205A6-FE35-4D01-A81D-A1BF9971DD84}" type="pres">
      <dgm:prSet presAssocID="{03EFF09A-C455-4A6A-B6AC-0E24D5FE18DA}" presName="textRect" presStyleLbl="revTx" presStyleIdx="0" presStyleCnt="4">
        <dgm:presLayoutVars>
          <dgm:chMax val="1"/>
          <dgm:chPref val="1"/>
        </dgm:presLayoutVars>
      </dgm:prSet>
      <dgm:spPr/>
    </dgm:pt>
    <dgm:pt modelId="{8831BF50-EFC7-422B-9874-01749FDF3AE2}" type="pres">
      <dgm:prSet presAssocID="{64BA4FBE-63C8-4DB4-9FB6-E72A5EE99BEE}" presName="sibTrans" presStyleCnt="0"/>
      <dgm:spPr/>
    </dgm:pt>
    <dgm:pt modelId="{F2001305-D217-4B57-A662-3F6640978F98}" type="pres">
      <dgm:prSet presAssocID="{2E91DC62-D364-47F7-BD01-D7B977B2A803}" presName="compNode" presStyleCnt="0"/>
      <dgm:spPr/>
    </dgm:pt>
    <dgm:pt modelId="{9EE8EC0B-7B47-45EE-8E10-193B89B5DF27}" type="pres">
      <dgm:prSet presAssocID="{2E91DC62-D364-47F7-BD01-D7B977B2A803}" presName="iconBgRect" presStyleLbl="bgShp" presStyleIdx="1" presStyleCnt="4"/>
      <dgm:spPr/>
    </dgm:pt>
    <dgm:pt modelId="{59EF8AF2-46F2-413A-9E0B-C29AE709F91D}" type="pres">
      <dgm:prSet presAssocID="{2E91DC62-D364-47F7-BD01-D7B977B2A80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1F8F53B-412A-43AC-BED2-675C90259852}" type="pres">
      <dgm:prSet presAssocID="{2E91DC62-D364-47F7-BD01-D7B977B2A803}" presName="spaceRect" presStyleCnt="0"/>
      <dgm:spPr/>
    </dgm:pt>
    <dgm:pt modelId="{C98B26C1-0703-4EB9-8497-93FA0212217E}" type="pres">
      <dgm:prSet presAssocID="{2E91DC62-D364-47F7-BD01-D7B977B2A803}" presName="textRect" presStyleLbl="revTx" presStyleIdx="1" presStyleCnt="4">
        <dgm:presLayoutVars>
          <dgm:chMax val="1"/>
          <dgm:chPref val="1"/>
        </dgm:presLayoutVars>
      </dgm:prSet>
      <dgm:spPr/>
    </dgm:pt>
    <dgm:pt modelId="{DE9C49FA-786B-452B-9BA1-4EF24021B810}" type="pres">
      <dgm:prSet presAssocID="{CEF11C58-3D2E-408B-A61D-3E5BFFD1716C}" presName="sibTrans" presStyleCnt="0"/>
      <dgm:spPr/>
    </dgm:pt>
    <dgm:pt modelId="{D7FD9443-039B-4725-A2F0-EACB796300F8}" type="pres">
      <dgm:prSet presAssocID="{341A9A35-9D14-4D6F-96B6-49548BEADDCA}" presName="compNode" presStyleCnt="0"/>
      <dgm:spPr/>
    </dgm:pt>
    <dgm:pt modelId="{140F5324-D9E9-48B5-972B-FE15A52D3A43}" type="pres">
      <dgm:prSet presAssocID="{341A9A35-9D14-4D6F-96B6-49548BEADDCA}" presName="iconBgRect" presStyleLbl="bgShp" presStyleIdx="2" presStyleCnt="4"/>
      <dgm:spPr/>
    </dgm:pt>
    <dgm:pt modelId="{25E3E0DB-C582-4D40-B374-C37E35184858}" type="pres">
      <dgm:prSet presAssocID="{341A9A35-9D14-4D6F-96B6-49548BEADDC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1FD27FB-3193-4D4D-A3F7-066544825489}" type="pres">
      <dgm:prSet presAssocID="{341A9A35-9D14-4D6F-96B6-49548BEADDCA}" presName="spaceRect" presStyleCnt="0"/>
      <dgm:spPr/>
    </dgm:pt>
    <dgm:pt modelId="{63A7EFE8-1898-4B24-A3E8-41277EE7CD4C}" type="pres">
      <dgm:prSet presAssocID="{341A9A35-9D14-4D6F-96B6-49548BEADDCA}" presName="textRect" presStyleLbl="revTx" presStyleIdx="2" presStyleCnt="4">
        <dgm:presLayoutVars>
          <dgm:chMax val="1"/>
          <dgm:chPref val="1"/>
        </dgm:presLayoutVars>
      </dgm:prSet>
      <dgm:spPr/>
    </dgm:pt>
    <dgm:pt modelId="{ADE53A4B-EF0E-4A06-A1DD-C83E3CA89674}" type="pres">
      <dgm:prSet presAssocID="{EAB59356-BD8F-4F2B-B6C1-229243D852F2}" presName="sibTrans" presStyleCnt="0"/>
      <dgm:spPr/>
    </dgm:pt>
    <dgm:pt modelId="{378AA425-B67F-4518-929B-EC8372FB82D2}" type="pres">
      <dgm:prSet presAssocID="{E8921CF9-48EC-42B2-99E0-CAD4E2C41AD5}" presName="compNode" presStyleCnt="0"/>
      <dgm:spPr/>
    </dgm:pt>
    <dgm:pt modelId="{C0AF0975-4177-431C-B16D-DF288EDBA60B}" type="pres">
      <dgm:prSet presAssocID="{E8921CF9-48EC-42B2-99E0-CAD4E2C41AD5}" presName="iconBgRect" presStyleLbl="bgShp" presStyleIdx="3" presStyleCnt="4"/>
      <dgm:spPr/>
    </dgm:pt>
    <dgm:pt modelId="{315EA0AD-517B-40AA-A573-87EF4CE560D6}" type="pres">
      <dgm:prSet presAssocID="{E8921CF9-48EC-42B2-99E0-CAD4E2C41AD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BF7712DB-C21E-47C4-8678-022D88362B4E}" type="pres">
      <dgm:prSet presAssocID="{E8921CF9-48EC-42B2-99E0-CAD4E2C41AD5}" presName="spaceRect" presStyleCnt="0"/>
      <dgm:spPr/>
    </dgm:pt>
    <dgm:pt modelId="{28E96B46-9905-43A2-BD32-22636F8EDF10}" type="pres">
      <dgm:prSet presAssocID="{E8921CF9-48EC-42B2-99E0-CAD4E2C41AD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933EA13-5AB8-4828-8296-A6273C835281}" type="presOf" srcId="{341A9A35-9D14-4D6F-96B6-49548BEADDCA}" destId="{63A7EFE8-1898-4B24-A3E8-41277EE7CD4C}" srcOrd="0" destOrd="0" presId="urn:microsoft.com/office/officeart/2018/5/layout/IconCircleLabelList"/>
    <dgm:cxn modelId="{59FE2E55-90B1-47B9-B7F2-C34B58D69958}" type="presOf" srcId="{B4CC5985-A21D-4D40-812F-B83374E3A266}" destId="{4C5935ED-F522-466B-B764-0E720894EEA5}" srcOrd="0" destOrd="0" presId="urn:microsoft.com/office/officeart/2018/5/layout/IconCircleLabelList"/>
    <dgm:cxn modelId="{A593785A-F794-4F9A-A3E8-32C4C012209D}" type="presOf" srcId="{2E91DC62-D364-47F7-BD01-D7B977B2A803}" destId="{C98B26C1-0703-4EB9-8497-93FA0212217E}" srcOrd="0" destOrd="0" presId="urn:microsoft.com/office/officeart/2018/5/layout/IconCircleLabelList"/>
    <dgm:cxn modelId="{D7CB477D-629D-4B10-9410-C830B9ED6F20}" srcId="{B4CC5985-A21D-4D40-812F-B83374E3A266}" destId="{E8921CF9-48EC-42B2-99E0-CAD4E2C41AD5}" srcOrd="3" destOrd="0" parTransId="{93CA968A-AE9D-4FD0-A5BD-EAC22D49CC98}" sibTransId="{309047AD-2365-4421-9DF4-015CF04C68F0}"/>
    <dgm:cxn modelId="{40BB3399-1016-41A9-8751-E8773A3CE07A}" srcId="{B4CC5985-A21D-4D40-812F-B83374E3A266}" destId="{03EFF09A-C455-4A6A-B6AC-0E24D5FE18DA}" srcOrd="0" destOrd="0" parTransId="{B1D72500-395B-4A33-967D-D21B02F237BF}" sibTransId="{64BA4FBE-63C8-4DB4-9FB6-E72A5EE99BEE}"/>
    <dgm:cxn modelId="{98C1F59B-DF09-453A-897A-1D6FC9457B53}" type="presOf" srcId="{E8921CF9-48EC-42B2-99E0-CAD4E2C41AD5}" destId="{28E96B46-9905-43A2-BD32-22636F8EDF10}" srcOrd="0" destOrd="0" presId="urn:microsoft.com/office/officeart/2018/5/layout/IconCircleLabelList"/>
    <dgm:cxn modelId="{0C80E79D-BA51-40FF-ACB8-D8B72C72BC8A}" type="presOf" srcId="{03EFF09A-C455-4A6A-B6AC-0E24D5FE18DA}" destId="{332205A6-FE35-4D01-A81D-A1BF9971DD84}" srcOrd="0" destOrd="0" presId="urn:microsoft.com/office/officeart/2018/5/layout/IconCircleLabelList"/>
    <dgm:cxn modelId="{52F485B7-4D2B-4234-B718-A48C9E85A5DC}" srcId="{B4CC5985-A21D-4D40-812F-B83374E3A266}" destId="{2E91DC62-D364-47F7-BD01-D7B977B2A803}" srcOrd="1" destOrd="0" parTransId="{27D1CB74-98B2-47C7-82A5-ED937519AC75}" sibTransId="{CEF11C58-3D2E-408B-A61D-3E5BFFD1716C}"/>
    <dgm:cxn modelId="{EA2046CA-2D69-4D0C-91D2-7150CD112064}" srcId="{B4CC5985-A21D-4D40-812F-B83374E3A266}" destId="{341A9A35-9D14-4D6F-96B6-49548BEADDCA}" srcOrd="2" destOrd="0" parTransId="{51166509-78B4-4107-861C-C7480C5D3A37}" sibTransId="{EAB59356-BD8F-4F2B-B6C1-229243D852F2}"/>
    <dgm:cxn modelId="{55834C9A-08ED-4CD6-B992-68A8FBEE7B71}" type="presParOf" srcId="{4C5935ED-F522-466B-B764-0E720894EEA5}" destId="{93EC50BA-23AA-4D5C-95F0-CF21F4D34AE8}" srcOrd="0" destOrd="0" presId="urn:microsoft.com/office/officeart/2018/5/layout/IconCircleLabelList"/>
    <dgm:cxn modelId="{C423746D-9F4E-48EE-B212-992DCD9090AD}" type="presParOf" srcId="{93EC50BA-23AA-4D5C-95F0-CF21F4D34AE8}" destId="{8AA0D0FB-87A2-4666-975A-2B6740786801}" srcOrd="0" destOrd="0" presId="urn:microsoft.com/office/officeart/2018/5/layout/IconCircleLabelList"/>
    <dgm:cxn modelId="{872BBC59-8CB7-462E-8572-AAED6AF01C37}" type="presParOf" srcId="{93EC50BA-23AA-4D5C-95F0-CF21F4D34AE8}" destId="{16B63DB2-B57C-4CA6-A6C9-D45B4828BC0F}" srcOrd="1" destOrd="0" presId="urn:microsoft.com/office/officeart/2018/5/layout/IconCircleLabelList"/>
    <dgm:cxn modelId="{9F2D8714-C6A7-4BE2-BBA7-B7C0FC03231D}" type="presParOf" srcId="{93EC50BA-23AA-4D5C-95F0-CF21F4D34AE8}" destId="{F61FE24A-D7A8-403E-A22D-9187E83CB4DD}" srcOrd="2" destOrd="0" presId="urn:microsoft.com/office/officeart/2018/5/layout/IconCircleLabelList"/>
    <dgm:cxn modelId="{614EAF25-BF3B-4099-842D-594231F33AE9}" type="presParOf" srcId="{93EC50BA-23AA-4D5C-95F0-CF21F4D34AE8}" destId="{332205A6-FE35-4D01-A81D-A1BF9971DD84}" srcOrd="3" destOrd="0" presId="urn:microsoft.com/office/officeart/2018/5/layout/IconCircleLabelList"/>
    <dgm:cxn modelId="{7EF89837-AE76-4002-B306-CD7FCCD42065}" type="presParOf" srcId="{4C5935ED-F522-466B-B764-0E720894EEA5}" destId="{8831BF50-EFC7-422B-9874-01749FDF3AE2}" srcOrd="1" destOrd="0" presId="urn:microsoft.com/office/officeart/2018/5/layout/IconCircleLabelList"/>
    <dgm:cxn modelId="{D0D3F204-81FB-4E31-B1C4-F1469ED22DEE}" type="presParOf" srcId="{4C5935ED-F522-466B-B764-0E720894EEA5}" destId="{F2001305-D217-4B57-A662-3F6640978F98}" srcOrd="2" destOrd="0" presId="urn:microsoft.com/office/officeart/2018/5/layout/IconCircleLabelList"/>
    <dgm:cxn modelId="{7B0620DF-08AE-49C7-9DC2-13A6321EF2D9}" type="presParOf" srcId="{F2001305-D217-4B57-A662-3F6640978F98}" destId="{9EE8EC0B-7B47-45EE-8E10-193B89B5DF27}" srcOrd="0" destOrd="0" presId="urn:microsoft.com/office/officeart/2018/5/layout/IconCircleLabelList"/>
    <dgm:cxn modelId="{67FD703A-7D5F-4E50-8829-36F0957FDEB3}" type="presParOf" srcId="{F2001305-D217-4B57-A662-3F6640978F98}" destId="{59EF8AF2-46F2-413A-9E0B-C29AE709F91D}" srcOrd="1" destOrd="0" presId="urn:microsoft.com/office/officeart/2018/5/layout/IconCircleLabelList"/>
    <dgm:cxn modelId="{F65C9DD3-49BD-4916-8623-9CA27A488486}" type="presParOf" srcId="{F2001305-D217-4B57-A662-3F6640978F98}" destId="{F1F8F53B-412A-43AC-BED2-675C90259852}" srcOrd="2" destOrd="0" presId="urn:microsoft.com/office/officeart/2018/5/layout/IconCircleLabelList"/>
    <dgm:cxn modelId="{BED80B57-1B51-4B37-A078-163BCE34366D}" type="presParOf" srcId="{F2001305-D217-4B57-A662-3F6640978F98}" destId="{C98B26C1-0703-4EB9-8497-93FA0212217E}" srcOrd="3" destOrd="0" presId="urn:microsoft.com/office/officeart/2018/5/layout/IconCircleLabelList"/>
    <dgm:cxn modelId="{EAFE15FA-5E94-4AFC-8077-6C5874F434CD}" type="presParOf" srcId="{4C5935ED-F522-466B-B764-0E720894EEA5}" destId="{DE9C49FA-786B-452B-9BA1-4EF24021B810}" srcOrd="3" destOrd="0" presId="urn:microsoft.com/office/officeart/2018/5/layout/IconCircleLabelList"/>
    <dgm:cxn modelId="{93868E3B-9C03-4AB5-A27F-2B43AE3B823A}" type="presParOf" srcId="{4C5935ED-F522-466B-B764-0E720894EEA5}" destId="{D7FD9443-039B-4725-A2F0-EACB796300F8}" srcOrd="4" destOrd="0" presId="urn:microsoft.com/office/officeart/2018/5/layout/IconCircleLabelList"/>
    <dgm:cxn modelId="{6C3D36FC-36F0-44CD-9C11-5F8F48356997}" type="presParOf" srcId="{D7FD9443-039B-4725-A2F0-EACB796300F8}" destId="{140F5324-D9E9-48B5-972B-FE15A52D3A43}" srcOrd="0" destOrd="0" presId="urn:microsoft.com/office/officeart/2018/5/layout/IconCircleLabelList"/>
    <dgm:cxn modelId="{FEFC538C-33B9-4DCC-A938-721181792A9B}" type="presParOf" srcId="{D7FD9443-039B-4725-A2F0-EACB796300F8}" destId="{25E3E0DB-C582-4D40-B374-C37E35184858}" srcOrd="1" destOrd="0" presId="urn:microsoft.com/office/officeart/2018/5/layout/IconCircleLabelList"/>
    <dgm:cxn modelId="{CA520FC1-DB8D-490D-8361-751985595187}" type="presParOf" srcId="{D7FD9443-039B-4725-A2F0-EACB796300F8}" destId="{A1FD27FB-3193-4D4D-A3F7-066544825489}" srcOrd="2" destOrd="0" presId="urn:microsoft.com/office/officeart/2018/5/layout/IconCircleLabelList"/>
    <dgm:cxn modelId="{7CA7A773-716F-44BD-AD53-95C9F0AF558E}" type="presParOf" srcId="{D7FD9443-039B-4725-A2F0-EACB796300F8}" destId="{63A7EFE8-1898-4B24-A3E8-41277EE7CD4C}" srcOrd="3" destOrd="0" presId="urn:microsoft.com/office/officeart/2018/5/layout/IconCircleLabelList"/>
    <dgm:cxn modelId="{9F0E267B-870D-426E-84A4-1DFEE2CB8F52}" type="presParOf" srcId="{4C5935ED-F522-466B-B764-0E720894EEA5}" destId="{ADE53A4B-EF0E-4A06-A1DD-C83E3CA89674}" srcOrd="5" destOrd="0" presId="urn:microsoft.com/office/officeart/2018/5/layout/IconCircleLabelList"/>
    <dgm:cxn modelId="{34CB0029-DECB-4501-B88D-8D267DF0D8CD}" type="presParOf" srcId="{4C5935ED-F522-466B-B764-0E720894EEA5}" destId="{378AA425-B67F-4518-929B-EC8372FB82D2}" srcOrd="6" destOrd="0" presId="urn:microsoft.com/office/officeart/2018/5/layout/IconCircleLabelList"/>
    <dgm:cxn modelId="{B3A24108-A7B1-443B-BAB3-D91AF298BEC2}" type="presParOf" srcId="{378AA425-B67F-4518-929B-EC8372FB82D2}" destId="{C0AF0975-4177-431C-B16D-DF288EDBA60B}" srcOrd="0" destOrd="0" presId="urn:microsoft.com/office/officeart/2018/5/layout/IconCircleLabelList"/>
    <dgm:cxn modelId="{E78ADFCF-6A91-4531-A368-A7F6FF416825}" type="presParOf" srcId="{378AA425-B67F-4518-929B-EC8372FB82D2}" destId="{315EA0AD-517B-40AA-A573-87EF4CE560D6}" srcOrd="1" destOrd="0" presId="urn:microsoft.com/office/officeart/2018/5/layout/IconCircleLabelList"/>
    <dgm:cxn modelId="{E6E9BCE9-C6F5-496F-8F23-616640184DFB}" type="presParOf" srcId="{378AA425-B67F-4518-929B-EC8372FB82D2}" destId="{BF7712DB-C21E-47C4-8678-022D88362B4E}" srcOrd="2" destOrd="0" presId="urn:microsoft.com/office/officeart/2018/5/layout/IconCircleLabelList"/>
    <dgm:cxn modelId="{9FEAE19C-36C2-4A04-BE70-0AA684DCF537}" type="presParOf" srcId="{378AA425-B67F-4518-929B-EC8372FB82D2}" destId="{28E96B46-9905-43A2-BD32-22636F8EDF1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D2E87F-4E58-4BF3-A4D4-0F0ECA27175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8217E63-09BB-48BE-9BC7-784772A3C4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KNN Underperforming Accuarcy</a:t>
          </a:r>
          <a:endParaRPr lang="en-US"/>
        </a:p>
      </dgm:t>
    </dgm:pt>
    <dgm:pt modelId="{1C35BCE0-BC6C-4659-B81B-B1320E45A694}" type="parTrans" cxnId="{F0D22CE7-8C38-4464-B7BE-9360E144C369}">
      <dgm:prSet/>
      <dgm:spPr/>
      <dgm:t>
        <a:bodyPr/>
        <a:lstStyle/>
        <a:p>
          <a:endParaRPr lang="en-US"/>
        </a:p>
      </dgm:t>
    </dgm:pt>
    <dgm:pt modelId="{CB4D7667-225D-41FD-8E55-7C59AAF1FE48}" type="sibTrans" cxnId="{F0D22CE7-8C38-4464-B7BE-9360E144C369}">
      <dgm:prSet/>
      <dgm:spPr/>
      <dgm:t>
        <a:bodyPr/>
        <a:lstStyle/>
        <a:p>
          <a:endParaRPr lang="en-US"/>
        </a:p>
      </dgm:t>
    </dgm:pt>
    <dgm:pt modelId="{0F62ABA0-8824-4A49-9295-B32FC7D522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GCP Complexity</a:t>
          </a:r>
          <a:endParaRPr lang="en-US"/>
        </a:p>
      </dgm:t>
    </dgm:pt>
    <dgm:pt modelId="{2511A379-A3E2-4E75-A3D2-13253EF9B724}" type="parTrans" cxnId="{C4154439-DA7E-4A0E-ADE4-3E4FFCE47BD1}">
      <dgm:prSet/>
      <dgm:spPr/>
      <dgm:t>
        <a:bodyPr/>
        <a:lstStyle/>
        <a:p>
          <a:endParaRPr lang="en-US"/>
        </a:p>
      </dgm:t>
    </dgm:pt>
    <dgm:pt modelId="{6776AE7E-9DEA-4350-B19F-22C6FFA51996}" type="sibTrans" cxnId="{C4154439-DA7E-4A0E-ADE4-3E4FFCE47BD1}">
      <dgm:prSet/>
      <dgm:spPr/>
      <dgm:t>
        <a:bodyPr/>
        <a:lstStyle/>
        <a:p>
          <a:endParaRPr lang="en-US"/>
        </a:p>
      </dgm:t>
    </dgm:pt>
    <dgm:pt modelId="{1CD164D4-CFAE-4D01-B92F-E1268D4D54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Changes in user stories</a:t>
          </a:r>
          <a:endParaRPr lang="en-US"/>
        </a:p>
      </dgm:t>
    </dgm:pt>
    <dgm:pt modelId="{361263D2-8598-4EDD-98C9-E944BAA4F932}" type="parTrans" cxnId="{A0C1830B-2255-4D92-B15C-38E9F06732B3}">
      <dgm:prSet/>
      <dgm:spPr/>
      <dgm:t>
        <a:bodyPr/>
        <a:lstStyle/>
        <a:p>
          <a:endParaRPr lang="en-US"/>
        </a:p>
      </dgm:t>
    </dgm:pt>
    <dgm:pt modelId="{13050479-70C2-49E7-A167-042A0B0C9443}" type="sibTrans" cxnId="{A0C1830B-2255-4D92-B15C-38E9F06732B3}">
      <dgm:prSet/>
      <dgm:spPr/>
      <dgm:t>
        <a:bodyPr/>
        <a:lstStyle/>
        <a:p>
          <a:endParaRPr lang="en-US"/>
        </a:p>
      </dgm:t>
    </dgm:pt>
    <dgm:pt modelId="{CC098784-96D7-48A0-9392-D6524C183CED}" type="pres">
      <dgm:prSet presAssocID="{04D2E87F-4E58-4BF3-A4D4-0F0ECA271754}" presName="root" presStyleCnt="0">
        <dgm:presLayoutVars>
          <dgm:dir/>
          <dgm:resizeHandles val="exact"/>
        </dgm:presLayoutVars>
      </dgm:prSet>
      <dgm:spPr/>
    </dgm:pt>
    <dgm:pt modelId="{BE447822-50B3-420A-AC4B-3FCEF578D4C5}" type="pres">
      <dgm:prSet presAssocID="{68217E63-09BB-48BE-9BC7-784772A3C460}" presName="compNode" presStyleCnt="0"/>
      <dgm:spPr/>
    </dgm:pt>
    <dgm:pt modelId="{555EF84B-A65E-467E-96D4-46100351CDD9}" type="pres">
      <dgm:prSet presAssocID="{68217E63-09BB-48BE-9BC7-784772A3C460}" presName="iconBgRect" presStyleLbl="bgShp" presStyleIdx="0" presStyleCnt="3"/>
      <dgm:spPr/>
    </dgm:pt>
    <dgm:pt modelId="{00E89954-2591-4EAD-939A-58885F8735FB}" type="pres">
      <dgm:prSet presAssocID="{68217E63-09BB-48BE-9BC7-784772A3C4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7B8CE44-5A9A-4187-9A1A-FF673D1E36AC}" type="pres">
      <dgm:prSet presAssocID="{68217E63-09BB-48BE-9BC7-784772A3C460}" presName="spaceRect" presStyleCnt="0"/>
      <dgm:spPr/>
    </dgm:pt>
    <dgm:pt modelId="{086F340C-9895-40C7-9D4D-49FA9EB5FA44}" type="pres">
      <dgm:prSet presAssocID="{68217E63-09BB-48BE-9BC7-784772A3C460}" presName="textRect" presStyleLbl="revTx" presStyleIdx="0" presStyleCnt="3">
        <dgm:presLayoutVars>
          <dgm:chMax val="1"/>
          <dgm:chPref val="1"/>
        </dgm:presLayoutVars>
      </dgm:prSet>
      <dgm:spPr/>
    </dgm:pt>
    <dgm:pt modelId="{75048106-63EE-4FB0-A47A-BF9273D7A84A}" type="pres">
      <dgm:prSet presAssocID="{CB4D7667-225D-41FD-8E55-7C59AAF1FE48}" presName="sibTrans" presStyleCnt="0"/>
      <dgm:spPr/>
    </dgm:pt>
    <dgm:pt modelId="{E60ABC27-0A21-4D02-91E5-8741C0865901}" type="pres">
      <dgm:prSet presAssocID="{0F62ABA0-8824-4A49-9295-B32FC7D5226F}" presName="compNode" presStyleCnt="0"/>
      <dgm:spPr/>
    </dgm:pt>
    <dgm:pt modelId="{0288B2D9-9E5D-49AD-8B95-0147CED6E669}" type="pres">
      <dgm:prSet presAssocID="{0F62ABA0-8824-4A49-9295-B32FC7D5226F}" presName="iconBgRect" presStyleLbl="bgShp" presStyleIdx="1" presStyleCnt="3"/>
      <dgm:spPr/>
    </dgm:pt>
    <dgm:pt modelId="{FD2D16E9-FDBC-4D17-84E0-BBD96CC3E33C}" type="pres">
      <dgm:prSet presAssocID="{0F62ABA0-8824-4A49-9295-B32FC7D522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46E6F8AA-0E92-4BD0-A359-9DB1B8F2FEB9}" type="pres">
      <dgm:prSet presAssocID="{0F62ABA0-8824-4A49-9295-B32FC7D5226F}" presName="spaceRect" presStyleCnt="0"/>
      <dgm:spPr/>
    </dgm:pt>
    <dgm:pt modelId="{6EFD9A01-08BE-4FF1-8E38-C435BF7AACB7}" type="pres">
      <dgm:prSet presAssocID="{0F62ABA0-8824-4A49-9295-B32FC7D5226F}" presName="textRect" presStyleLbl="revTx" presStyleIdx="1" presStyleCnt="3">
        <dgm:presLayoutVars>
          <dgm:chMax val="1"/>
          <dgm:chPref val="1"/>
        </dgm:presLayoutVars>
      </dgm:prSet>
      <dgm:spPr/>
    </dgm:pt>
    <dgm:pt modelId="{C3BB0625-1695-4DEB-88DB-436EFC4E6C71}" type="pres">
      <dgm:prSet presAssocID="{6776AE7E-9DEA-4350-B19F-22C6FFA51996}" presName="sibTrans" presStyleCnt="0"/>
      <dgm:spPr/>
    </dgm:pt>
    <dgm:pt modelId="{E0930CC2-4E2B-473A-B0E1-E0B25905FBE0}" type="pres">
      <dgm:prSet presAssocID="{1CD164D4-CFAE-4D01-B92F-E1268D4D549D}" presName="compNode" presStyleCnt="0"/>
      <dgm:spPr/>
    </dgm:pt>
    <dgm:pt modelId="{0BF81241-9045-42CC-83C1-B05C84A5039C}" type="pres">
      <dgm:prSet presAssocID="{1CD164D4-CFAE-4D01-B92F-E1268D4D549D}" presName="iconBgRect" presStyleLbl="bgShp" presStyleIdx="2" presStyleCnt="3"/>
      <dgm:spPr/>
    </dgm:pt>
    <dgm:pt modelId="{26217E8C-E59C-4207-8C52-2E99E20083B3}" type="pres">
      <dgm:prSet presAssocID="{1CD164D4-CFAE-4D01-B92F-E1268D4D54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2D9A2DCC-9951-4D4B-9984-DF3D74466406}" type="pres">
      <dgm:prSet presAssocID="{1CD164D4-CFAE-4D01-B92F-E1268D4D549D}" presName="spaceRect" presStyleCnt="0"/>
      <dgm:spPr/>
    </dgm:pt>
    <dgm:pt modelId="{8B008E8F-853D-43C2-94FF-F3E9C2836328}" type="pres">
      <dgm:prSet presAssocID="{1CD164D4-CFAE-4D01-B92F-E1268D4D549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0C1830B-2255-4D92-B15C-38E9F06732B3}" srcId="{04D2E87F-4E58-4BF3-A4D4-0F0ECA271754}" destId="{1CD164D4-CFAE-4D01-B92F-E1268D4D549D}" srcOrd="2" destOrd="0" parTransId="{361263D2-8598-4EDD-98C9-E944BAA4F932}" sibTransId="{13050479-70C2-49E7-A167-042A0B0C9443}"/>
    <dgm:cxn modelId="{C3235E0C-E79F-4EB6-9607-8C07A46B1D52}" type="presOf" srcId="{1CD164D4-CFAE-4D01-B92F-E1268D4D549D}" destId="{8B008E8F-853D-43C2-94FF-F3E9C2836328}" srcOrd="0" destOrd="0" presId="urn:microsoft.com/office/officeart/2018/5/layout/IconCircleLabelList"/>
    <dgm:cxn modelId="{6979FF24-C3BE-48B9-9FE4-FDC2682D308D}" type="presOf" srcId="{04D2E87F-4E58-4BF3-A4D4-0F0ECA271754}" destId="{CC098784-96D7-48A0-9392-D6524C183CED}" srcOrd="0" destOrd="0" presId="urn:microsoft.com/office/officeart/2018/5/layout/IconCircleLabelList"/>
    <dgm:cxn modelId="{C4154439-DA7E-4A0E-ADE4-3E4FFCE47BD1}" srcId="{04D2E87F-4E58-4BF3-A4D4-0F0ECA271754}" destId="{0F62ABA0-8824-4A49-9295-B32FC7D5226F}" srcOrd="1" destOrd="0" parTransId="{2511A379-A3E2-4E75-A3D2-13253EF9B724}" sibTransId="{6776AE7E-9DEA-4350-B19F-22C6FFA51996}"/>
    <dgm:cxn modelId="{EE1E4891-92DD-45F5-B763-76F05A2FACDB}" type="presOf" srcId="{0F62ABA0-8824-4A49-9295-B32FC7D5226F}" destId="{6EFD9A01-08BE-4FF1-8E38-C435BF7AACB7}" srcOrd="0" destOrd="0" presId="urn:microsoft.com/office/officeart/2018/5/layout/IconCircleLabelList"/>
    <dgm:cxn modelId="{48BDC9B8-AB1A-45EE-9C83-3C16A9B72531}" type="presOf" srcId="{68217E63-09BB-48BE-9BC7-784772A3C460}" destId="{086F340C-9895-40C7-9D4D-49FA9EB5FA44}" srcOrd="0" destOrd="0" presId="urn:microsoft.com/office/officeart/2018/5/layout/IconCircleLabelList"/>
    <dgm:cxn modelId="{F0D22CE7-8C38-4464-B7BE-9360E144C369}" srcId="{04D2E87F-4E58-4BF3-A4D4-0F0ECA271754}" destId="{68217E63-09BB-48BE-9BC7-784772A3C460}" srcOrd="0" destOrd="0" parTransId="{1C35BCE0-BC6C-4659-B81B-B1320E45A694}" sibTransId="{CB4D7667-225D-41FD-8E55-7C59AAF1FE48}"/>
    <dgm:cxn modelId="{8808D7B1-EE1C-4F7F-828F-BADBC1149C32}" type="presParOf" srcId="{CC098784-96D7-48A0-9392-D6524C183CED}" destId="{BE447822-50B3-420A-AC4B-3FCEF578D4C5}" srcOrd="0" destOrd="0" presId="urn:microsoft.com/office/officeart/2018/5/layout/IconCircleLabelList"/>
    <dgm:cxn modelId="{09BEC561-E982-47BA-B658-3AA74CFE1BEA}" type="presParOf" srcId="{BE447822-50B3-420A-AC4B-3FCEF578D4C5}" destId="{555EF84B-A65E-467E-96D4-46100351CDD9}" srcOrd="0" destOrd="0" presId="urn:microsoft.com/office/officeart/2018/5/layout/IconCircleLabelList"/>
    <dgm:cxn modelId="{90B453BC-7250-402D-A43C-7B6DAA98246D}" type="presParOf" srcId="{BE447822-50B3-420A-AC4B-3FCEF578D4C5}" destId="{00E89954-2591-4EAD-939A-58885F8735FB}" srcOrd="1" destOrd="0" presId="urn:microsoft.com/office/officeart/2018/5/layout/IconCircleLabelList"/>
    <dgm:cxn modelId="{C9CD3245-CFFB-4B63-9323-7E2955A36FE4}" type="presParOf" srcId="{BE447822-50B3-420A-AC4B-3FCEF578D4C5}" destId="{E7B8CE44-5A9A-4187-9A1A-FF673D1E36AC}" srcOrd="2" destOrd="0" presId="urn:microsoft.com/office/officeart/2018/5/layout/IconCircleLabelList"/>
    <dgm:cxn modelId="{D370D179-49D7-47D8-8750-A7DA5E0A248F}" type="presParOf" srcId="{BE447822-50B3-420A-AC4B-3FCEF578D4C5}" destId="{086F340C-9895-40C7-9D4D-49FA9EB5FA44}" srcOrd="3" destOrd="0" presId="urn:microsoft.com/office/officeart/2018/5/layout/IconCircleLabelList"/>
    <dgm:cxn modelId="{21AF5FD2-F294-4057-9515-D9BF601D9C8A}" type="presParOf" srcId="{CC098784-96D7-48A0-9392-D6524C183CED}" destId="{75048106-63EE-4FB0-A47A-BF9273D7A84A}" srcOrd="1" destOrd="0" presId="urn:microsoft.com/office/officeart/2018/5/layout/IconCircleLabelList"/>
    <dgm:cxn modelId="{60D957F0-CEA8-42C0-B65B-D1F6CC0ACBD0}" type="presParOf" srcId="{CC098784-96D7-48A0-9392-D6524C183CED}" destId="{E60ABC27-0A21-4D02-91E5-8741C0865901}" srcOrd="2" destOrd="0" presId="urn:microsoft.com/office/officeart/2018/5/layout/IconCircleLabelList"/>
    <dgm:cxn modelId="{B3BA89A1-C431-48D5-8DE7-645726FA6E72}" type="presParOf" srcId="{E60ABC27-0A21-4D02-91E5-8741C0865901}" destId="{0288B2D9-9E5D-49AD-8B95-0147CED6E669}" srcOrd="0" destOrd="0" presId="urn:microsoft.com/office/officeart/2018/5/layout/IconCircleLabelList"/>
    <dgm:cxn modelId="{9B30253B-22D2-4AD5-BC10-9019D3DDD7E3}" type="presParOf" srcId="{E60ABC27-0A21-4D02-91E5-8741C0865901}" destId="{FD2D16E9-FDBC-4D17-84E0-BBD96CC3E33C}" srcOrd="1" destOrd="0" presId="urn:microsoft.com/office/officeart/2018/5/layout/IconCircleLabelList"/>
    <dgm:cxn modelId="{D79376D8-95E6-4C80-8148-A7D71005360C}" type="presParOf" srcId="{E60ABC27-0A21-4D02-91E5-8741C0865901}" destId="{46E6F8AA-0E92-4BD0-A359-9DB1B8F2FEB9}" srcOrd="2" destOrd="0" presId="urn:microsoft.com/office/officeart/2018/5/layout/IconCircleLabelList"/>
    <dgm:cxn modelId="{A6B11398-9B4E-46AF-8546-522744C38242}" type="presParOf" srcId="{E60ABC27-0A21-4D02-91E5-8741C0865901}" destId="{6EFD9A01-08BE-4FF1-8E38-C435BF7AACB7}" srcOrd="3" destOrd="0" presId="urn:microsoft.com/office/officeart/2018/5/layout/IconCircleLabelList"/>
    <dgm:cxn modelId="{BCB01B3C-AEDE-4E97-8FE5-523B6B3E2052}" type="presParOf" srcId="{CC098784-96D7-48A0-9392-D6524C183CED}" destId="{C3BB0625-1695-4DEB-88DB-436EFC4E6C71}" srcOrd="3" destOrd="0" presId="urn:microsoft.com/office/officeart/2018/5/layout/IconCircleLabelList"/>
    <dgm:cxn modelId="{EB9ADB58-46FB-4FAC-9B61-FCB4B43213C7}" type="presParOf" srcId="{CC098784-96D7-48A0-9392-D6524C183CED}" destId="{E0930CC2-4E2B-473A-B0E1-E0B25905FBE0}" srcOrd="4" destOrd="0" presId="urn:microsoft.com/office/officeart/2018/5/layout/IconCircleLabelList"/>
    <dgm:cxn modelId="{5C07604E-276D-4F5A-838E-6C535C2A04EC}" type="presParOf" srcId="{E0930CC2-4E2B-473A-B0E1-E0B25905FBE0}" destId="{0BF81241-9045-42CC-83C1-B05C84A5039C}" srcOrd="0" destOrd="0" presId="urn:microsoft.com/office/officeart/2018/5/layout/IconCircleLabelList"/>
    <dgm:cxn modelId="{D7DD32D7-3EAC-4080-82D6-464D27F3E96C}" type="presParOf" srcId="{E0930CC2-4E2B-473A-B0E1-E0B25905FBE0}" destId="{26217E8C-E59C-4207-8C52-2E99E20083B3}" srcOrd="1" destOrd="0" presId="urn:microsoft.com/office/officeart/2018/5/layout/IconCircleLabelList"/>
    <dgm:cxn modelId="{BC66389C-5A27-48C1-BD91-7D171D017A94}" type="presParOf" srcId="{E0930CC2-4E2B-473A-B0E1-E0B25905FBE0}" destId="{2D9A2DCC-9951-4D4B-9984-DF3D74466406}" srcOrd="2" destOrd="0" presId="urn:microsoft.com/office/officeart/2018/5/layout/IconCircleLabelList"/>
    <dgm:cxn modelId="{C988E746-6DF1-43EA-B45B-E5B7B5A62B1B}" type="presParOf" srcId="{E0930CC2-4E2B-473A-B0E1-E0B25905FBE0}" destId="{8B008E8F-853D-43C2-94FF-F3E9C283632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AC11FE-5238-4584-8024-D0662DF085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7A02CED-64BA-46CA-BB25-CF715A8334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 i="0"/>
            <a:t>KNN Algorithm</a:t>
          </a:r>
          <a:endParaRPr lang="en-US"/>
        </a:p>
      </dgm:t>
    </dgm:pt>
    <dgm:pt modelId="{BC0B7318-E2EE-480C-99DE-B8EB72B414BA}" type="parTrans" cxnId="{B58BF262-FA01-464D-A64C-3AEF1EB5AC20}">
      <dgm:prSet/>
      <dgm:spPr/>
      <dgm:t>
        <a:bodyPr/>
        <a:lstStyle/>
        <a:p>
          <a:endParaRPr lang="en-US"/>
        </a:p>
      </dgm:t>
    </dgm:pt>
    <dgm:pt modelId="{7340EFE6-0E90-4035-9B16-8BB9535B10E3}" type="sibTrans" cxnId="{B58BF262-FA01-464D-A64C-3AEF1EB5AC20}">
      <dgm:prSet/>
      <dgm:spPr/>
      <dgm:t>
        <a:bodyPr/>
        <a:lstStyle/>
        <a:p>
          <a:endParaRPr lang="en-US"/>
        </a:p>
      </dgm:t>
    </dgm:pt>
    <dgm:pt modelId="{FC36957B-AE06-4740-B05E-BC7218D28B5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 i="0"/>
            <a:t>User Stories</a:t>
          </a:r>
          <a:endParaRPr lang="en-US"/>
        </a:p>
      </dgm:t>
    </dgm:pt>
    <dgm:pt modelId="{E4722A15-9878-4C3C-B0EA-6923F34F7E66}" type="parTrans" cxnId="{AC8BFA1E-AB52-47F4-BF54-DFF791A2E3CE}">
      <dgm:prSet/>
      <dgm:spPr/>
      <dgm:t>
        <a:bodyPr/>
        <a:lstStyle/>
        <a:p>
          <a:endParaRPr lang="en-US"/>
        </a:p>
      </dgm:t>
    </dgm:pt>
    <dgm:pt modelId="{E29249EF-AC1B-4E7E-BA11-AA398F1F1A8C}" type="sibTrans" cxnId="{AC8BFA1E-AB52-47F4-BF54-DFF791A2E3CE}">
      <dgm:prSet/>
      <dgm:spPr/>
      <dgm:t>
        <a:bodyPr/>
        <a:lstStyle/>
        <a:p>
          <a:endParaRPr lang="en-US"/>
        </a:p>
      </dgm:t>
    </dgm:pt>
    <dgm:pt modelId="{765419C0-0EF8-409C-BB78-145311A10643}" type="pres">
      <dgm:prSet presAssocID="{59AC11FE-5238-4584-8024-D0662DF08583}" presName="root" presStyleCnt="0">
        <dgm:presLayoutVars>
          <dgm:dir/>
          <dgm:resizeHandles val="exact"/>
        </dgm:presLayoutVars>
      </dgm:prSet>
      <dgm:spPr/>
    </dgm:pt>
    <dgm:pt modelId="{44D3C25B-3341-4CD6-B9EF-BDD95117EB80}" type="pres">
      <dgm:prSet presAssocID="{B7A02CED-64BA-46CA-BB25-CF715A83340B}" presName="compNode" presStyleCnt="0"/>
      <dgm:spPr/>
    </dgm:pt>
    <dgm:pt modelId="{5051C67B-65C2-4B7B-A3C6-4F5095FA62B0}" type="pres">
      <dgm:prSet presAssocID="{B7A02CED-64BA-46CA-BB25-CF715A83340B}" presName="iconBgRect" presStyleLbl="bgShp" presStyleIdx="0" presStyleCnt="2"/>
      <dgm:spPr/>
    </dgm:pt>
    <dgm:pt modelId="{85759C8C-9D7C-4FD7-9EAD-9FCC7AD154FB}" type="pres">
      <dgm:prSet presAssocID="{B7A02CED-64BA-46CA-BB25-CF715A8334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6DBC4955-5E08-49C2-A5DA-BD38E305C5A3}" type="pres">
      <dgm:prSet presAssocID="{B7A02CED-64BA-46CA-BB25-CF715A83340B}" presName="spaceRect" presStyleCnt="0"/>
      <dgm:spPr/>
    </dgm:pt>
    <dgm:pt modelId="{2BEDB24E-1928-43CE-BEF1-C504C4713254}" type="pres">
      <dgm:prSet presAssocID="{B7A02CED-64BA-46CA-BB25-CF715A83340B}" presName="textRect" presStyleLbl="revTx" presStyleIdx="0" presStyleCnt="2">
        <dgm:presLayoutVars>
          <dgm:chMax val="1"/>
          <dgm:chPref val="1"/>
        </dgm:presLayoutVars>
      </dgm:prSet>
      <dgm:spPr/>
    </dgm:pt>
    <dgm:pt modelId="{59BCAD25-F37C-4EB8-B808-ADD41402531C}" type="pres">
      <dgm:prSet presAssocID="{7340EFE6-0E90-4035-9B16-8BB9535B10E3}" presName="sibTrans" presStyleCnt="0"/>
      <dgm:spPr/>
    </dgm:pt>
    <dgm:pt modelId="{DD0E6784-7A08-41B1-BDBC-73DB83CD78E3}" type="pres">
      <dgm:prSet presAssocID="{FC36957B-AE06-4740-B05E-BC7218D28B5D}" presName="compNode" presStyleCnt="0"/>
      <dgm:spPr/>
    </dgm:pt>
    <dgm:pt modelId="{AB723FFA-9447-46FC-808B-7FF2DD8DDC7E}" type="pres">
      <dgm:prSet presAssocID="{FC36957B-AE06-4740-B05E-BC7218D28B5D}" presName="iconBgRect" presStyleLbl="bgShp" presStyleIdx="1" presStyleCnt="2"/>
      <dgm:spPr/>
    </dgm:pt>
    <dgm:pt modelId="{BAAC5A21-20D0-4970-A479-BC267F082A2D}" type="pres">
      <dgm:prSet presAssocID="{FC36957B-AE06-4740-B05E-BC7218D28B5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4416FB41-CDF0-4551-8A7F-DB8996AE1E4E}" type="pres">
      <dgm:prSet presAssocID="{FC36957B-AE06-4740-B05E-BC7218D28B5D}" presName="spaceRect" presStyleCnt="0"/>
      <dgm:spPr/>
    </dgm:pt>
    <dgm:pt modelId="{EEF2EAFB-DD9D-42FD-9BB8-ABF52E571C0A}" type="pres">
      <dgm:prSet presAssocID="{FC36957B-AE06-4740-B05E-BC7218D28B5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C8BFA1E-AB52-47F4-BF54-DFF791A2E3CE}" srcId="{59AC11FE-5238-4584-8024-D0662DF08583}" destId="{FC36957B-AE06-4740-B05E-BC7218D28B5D}" srcOrd="1" destOrd="0" parTransId="{E4722A15-9878-4C3C-B0EA-6923F34F7E66}" sibTransId="{E29249EF-AC1B-4E7E-BA11-AA398F1F1A8C}"/>
    <dgm:cxn modelId="{B58BF262-FA01-464D-A64C-3AEF1EB5AC20}" srcId="{59AC11FE-5238-4584-8024-D0662DF08583}" destId="{B7A02CED-64BA-46CA-BB25-CF715A83340B}" srcOrd="0" destOrd="0" parTransId="{BC0B7318-E2EE-480C-99DE-B8EB72B414BA}" sibTransId="{7340EFE6-0E90-4035-9B16-8BB9535B10E3}"/>
    <dgm:cxn modelId="{97C8994C-7FC6-4DCB-B4F1-6B407794F0B4}" type="presOf" srcId="{FC36957B-AE06-4740-B05E-BC7218D28B5D}" destId="{EEF2EAFB-DD9D-42FD-9BB8-ABF52E571C0A}" srcOrd="0" destOrd="0" presId="urn:microsoft.com/office/officeart/2018/5/layout/IconCircleLabelList"/>
    <dgm:cxn modelId="{AD247B57-EE1C-4012-9F70-4B4F26E56B4A}" type="presOf" srcId="{59AC11FE-5238-4584-8024-D0662DF08583}" destId="{765419C0-0EF8-409C-BB78-145311A10643}" srcOrd="0" destOrd="0" presId="urn:microsoft.com/office/officeart/2018/5/layout/IconCircleLabelList"/>
    <dgm:cxn modelId="{2F8805A0-AF6F-4914-A8F6-6A1D6081F623}" type="presOf" srcId="{B7A02CED-64BA-46CA-BB25-CF715A83340B}" destId="{2BEDB24E-1928-43CE-BEF1-C504C4713254}" srcOrd="0" destOrd="0" presId="urn:microsoft.com/office/officeart/2018/5/layout/IconCircleLabelList"/>
    <dgm:cxn modelId="{E5EA8FFF-CDD9-4B00-BE5B-CAD02808F638}" type="presParOf" srcId="{765419C0-0EF8-409C-BB78-145311A10643}" destId="{44D3C25B-3341-4CD6-B9EF-BDD95117EB80}" srcOrd="0" destOrd="0" presId="urn:microsoft.com/office/officeart/2018/5/layout/IconCircleLabelList"/>
    <dgm:cxn modelId="{05539961-F86D-4372-AA5F-EB9B9CC63351}" type="presParOf" srcId="{44D3C25B-3341-4CD6-B9EF-BDD95117EB80}" destId="{5051C67B-65C2-4B7B-A3C6-4F5095FA62B0}" srcOrd="0" destOrd="0" presId="urn:microsoft.com/office/officeart/2018/5/layout/IconCircleLabelList"/>
    <dgm:cxn modelId="{DE2E85C9-451E-4406-A518-B874EB09FDBC}" type="presParOf" srcId="{44D3C25B-3341-4CD6-B9EF-BDD95117EB80}" destId="{85759C8C-9D7C-4FD7-9EAD-9FCC7AD154FB}" srcOrd="1" destOrd="0" presId="urn:microsoft.com/office/officeart/2018/5/layout/IconCircleLabelList"/>
    <dgm:cxn modelId="{30BAC14A-8BE9-4BBD-B9F9-DDF37226B739}" type="presParOf" srcId="{44D3C25B-3341-4CD6-B9EF-BDD95117EB80}" destId="{6DBC4955-5E08-49C2-A5DA-BD38E305C5A3}" srcOrd="2" destOrd="0" presId="urn:microsoft.com/office/officeart/2018/5/layout/IconCircleLabelList"/>
    <dgm:cxn modelId="{C4E40A28-8DC5-41A1-B57B-13AE33BE7F8A}" type="presParOf" srcId="{44D3C25B-3341-4CD6-B9EF-BDD95117EB80}" destId="{2BEDB24E-1928-43CE-BEF1-C504C4713254}" srcOrd="3" destOrd="0" presId="urn:microsoft.com/office/officeart/2018/5/layout/IconCircleLabelList"/>
    <dgm:cxn modelId="{D6FD66B4-EC9E-44FB-A30D-792480F41A2F}" type="presParOf" srcId="{765419C0-0EF8-409C-BB78-145311A10643}" destId="{59BCAD25-F37C-4EB8-B808-ADD41402531C}" srcOrd="1" destOrd="0" presId="urn:microsoft.com/office/officeart/2018/5/layout/IconCircleLabelList"/>
    <dgm:cxn modelId="{4C188253-6D75-487F-9A7C-B32A0D88264E}" type="presParOf" srcId="{765419C0-0EF8-409C-BB78-145311A10643}" destId="{DD0E6784-7A08-41B1-BDBC-73DB83CD78E3}" srcOrd="2" destOrd="0" presId="urn:microsoft.com/office/officeart/2018/5/layout/IconCircleLabelList"/>
    <dgm:cxn modelId="{6C0AC011-4EE1-43F4-8380-1E26175E3DE0}" type="presParOf" srcId="{DD0E6784-7A08-41B1-BDBC-73DB83CD78E3}" destId="{AB723FFA-9447-46FC-808B-7FF2DD8DDC7E}" srcOrd="0" destOrd="0" presId="urn:microsoft.com/office/officeart/2018/5/layout/IconCircleLabelList"/>
    <dgm:cxn modelId="{EF19DE03-3160-488E-B81E-385120010DDC}" type="presParOf" srcId="{DD0E6784-7A08-41B1-BDBC-73DB83CD78E3}" destId="{BAAC5A21-20D0-4970-A479-BC267F082A2D}" srcOrd="1" destOrd="0" presId="urn:microsoft.com/office/officeart/2018/5/layout/IconCircleLabelList"/>
    <dgm:cxn modelId="{E581EAC2-2EE5-41CE-9AE3-8AF21F7EB739}" type="presParOf" srcId="{DD0E6784-7A08-41B1-BDBC-73DB83CD78E3}" destId="{4416FB41-CDF0-4551-8A7F-DB8996AE1E4E}" srcOrd="2" destOrd="0" presId="urn:microsoft.com/office/officeart/2018/5/layout/IconCircleLabelList"/>
    <dgm:cxn modelId="{61327C89-F565-4463-82D0-E068FAB099C7}" type="presParOf" srcId="{DD0E6784-7A08-41B1-BDBC-73DB83CD78E3}" destId="{EEF2EAFB-DD9D-42FD-9BB8-ABF52E571C0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9844E1-8C8C-431B-A61E-71E5AC9DE3D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B14213D-13B4-4052-BACE-ECA6A666FA45}">
      <dgm:prSet/>
      <dgm:spPr/>
      <dgm:t>
        <a:bodyPr/>
        <a:lstStyle/>
        <a:p>
          <a:pPr>
            <a:defRPr cap="all"/>
          </a:pPr>
          <a:r>
            <a:rPr lang="en-GB"/>
            <a:t>Better GUI</a:t>
          </a:r>
          <a:endParaRPr lang="en-US"/>
        </a:p>
      </dgm:t>
    </dgm:pt>
    <dgm:pt modelId="{61EFFA67-79A4-4348-9547-9ECCA239A1BE}" type="parTrans" cxnId="{96FA1021-70BE-4A07-B41C-F85050D17E5C}">
      <dgm:prSet/>
      <dgm:spPr/>
      <dgm:t>
        <a:bodyPr/>
        <a:lstStyle/>
        <a:p>
          <a:endParaRPr lang="en-US"/>
        </a:p>
      </dgm:t>
    </dgm:pt>
    <dgm:pt modelId="{66A1CD79-6032-43D4-A6D0-66B53F0232F3}" type="sibTrans" cxnId="{96FA1021-70BE-4A07-B41C-F85050D17E5C}">
      <dgm:prSet/>
      <dgm:spPr/>
      <dgm:t>
        <a:bodyPr/>
        <a:lstStyle/>
        <a:p>
          <a:endParaRPr lang="en-US"/>
        </a:p>
      </dgm:t>
    </dgm:pt>
    <dgm:pt modelId="{4B02BD68-D066-4891-A6E6-603A4A50139F}">
      <dgm:prSet/>
      <dgm:spPr/>
      <dgm:t>
        <a:bodyPr/>
        <a:lstStyle/>
        <a:p>
          <a:pPr>
            <a:defRPr cap="all"/>
          </a:pPr>
          <a:r>
            <a:rPr lang="en-GB"/>
            <a:t>More functionality</a:t>
          </a:r>
          <a:endParaRPr lang="en-US"/>
        </a:p>
      </dgm:t>
    </dgm:pt>
    <dgm:pt modelId="{4830357B-330D-423A-BFD7-FA904D0A70F8}" type="parTrans" cxnId="{F13375FF-3805-4B6D-B77A-C7539D6C5ACE}">
      <dgm:prSet/>
      <dgm:spPr/>
      <dgm:t>
        <a:bodyPr/>
        <a:lstStyle/>
        <a:p>
          <a:endParaRPr lang="en-US"/>
        </a:p>
      </dgm:t>
    </dgm:pt>
    <dgm:pt modelId="{1200ACC9-CA0A-494B-88FC-7BF397B268F7}" type="sibTrans" cxnId="{F13375FF-3805-4B6D-B77A-C7539D6C5ACE}">
      <dgm:prSet/>
      <dgm:spPr/>
      <dgm:t>
        <a:bodyPr/>
        <a:lstStyle/>
        <a:p>
          <a:endParaRPr lang="en-US"/>
        </a:p>
      </dgm:t>
    </dgm:pt>
    <dgm:pt modelId="{8731E67C-4CB3-466E-B9A9-1EC6C58A888A}" type="pres">
      <dgm:prSet presAssocID="{289844E1-8C8C-431B-A61E-71E5AC9DE3DC}" presName="root" presStyleCnt="0">
        <dgm:presLayoutVars>
          <dgm:dir/>
          <dgm:resizeHandles val="exact"/>
        </dgm:presLayoutVars>
      </dgm:prSet>
      <dgm:spPr/>
    </dgm:pt>
    <dgm:pt modelId="{BCFE477C-63D4-4772-834E-CEAEB90EBFD7}" type="pres">
      <dgm:prSet presAssocID="{3B14213D-13B4-4052-BACE-ECA6A666FA45}" presName="compNode" presStyleCnt="0"/>
      <dgm:spPr/>
    </dgm:pt>
    <dgm:pt modelId="{7CA388C3-A59C-4416-AF90-60BB9FB62110}" type="pres">
      <dgm:prSet presAssocID="{3B14213D-13B4-4052-BACE-ECA6A666FA45}" presName="iconBgRect" presStyleLbl="bgShp" presStyleIdx="0" presStyleCnt="2"/>
      <dgm:spPr/>
    </dgm:pt>
    <dgm:pt modelId="{D4C625E0-AB7C-435D-8294-CCD5F1339DA6}" type="pres">
      <dgm:prSet presAssocID="{3B14213D-13B4-4052-BACE-ECA6A666FA4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157A2D5-CBF8-4E61-ACBB-35B821CF1D9A}" type="pres">
      <dgm:prSet presAssocID="{3B14213D-13B4-4052-BACE-ECA6A666FA45}" presName="spaceRect" presStyleCnt="0"/>
      <dgm:spPr/>
    </dgm:pt>
    <dgm:pt modelId="{7A59901D-D24C-4489-BA85-6A05176E2E98}" type="pres">
      <dgm:prSet presAssocID="{3B14213D-13B4-4052-BACE-ECA6A666FA45}" presName="textRect" presStyleLbl="revTx" presStyleIdx="0" presStyleCnt="2">
        <dgm:presLayoutVars>
          <dgm:chMax val="1"/>
          <dgm:chPref val="1"/>
        </dgm:presLayoutVars>
      </dgm:prSet>
      <dgm:spPr/>
    </dgm:pt>
    <dgm:pt modelId="{5A9BDFB8-AF7E-495E-85B5-C617916353C7}" type="pres">
      <dgm:prSet presAssocID="{66A1CD79-6032-43D4-A6D0-66B53F0232F3}" presName="sibTrans" presStyleCnt="0"/>
      <dgm:spPr/>
    </dgm:pt>
    <dgm:pt modelId="{AE3EA8A1-D340-4AB9-BF9A-91AF495FE683}" type="pres">
      <dgm:prSet presAssocID="{4B02BD68-D066-4891-A6E6-603A4A50139F}" presName="compNode" presStyleCnt="0"/>
      <dgm:spPr/>
    </dgm:pt>
    <dgm:pt modelId="{2011CDE2-E125-44B4-BCAA-D63022E4EAB5}" type="pres">
      <dgm:prSet presAssocID="{4B02BD68-D066-4891-A6E6-603A4A50139F}" presName="iconBgRect" presStyleLbl="bgShp" presStyleIdx="1" presStyleCnt="2"/>
      <dgm:spPr/>
    </dgm:pt>
    <dgm:pt modelId="{61D81302-3C32-420E-8955-7344EE6B36D6}" type="pres">
      <dgm:prSet presAssocID="{4B02BD68-D066-4891-A6E6-603A4A50139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eloperTools"/>
        </a:ext>
      </dgm:extLst>
    </dgm:pt>
    <dgm:pt modelId="{EB367CFD-ED01-4D52-8078-FFCBC359F978}" type="pres">
      <dgm:prSet presAssocID="{4B02BD68-D066-4891-A6E6-603A4A50139F}" presName="spaceRect" presStyleCnt="0"/>
      <dgm:spPr/>
    </dgm:pt>
    <dgm:pt modelId="{49005F37-EFC5-481B-AC0A-4C47E1EC4DEB}" type="pres">
      <dgm:prSet presAssocID="{4B02BD68-D066-4891-A6E6-603A4A50139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6FA1021-70BE-4A07-B41C-F85050D17E5C}" srcId="{289844E1-8C8C-431B-A61E-71E5AC9DE3DC}" destId="{3B14213D-13B4-4052-BACE-ECA6A666FA45}" srcOrd="0" destOrd="0" parTransId="{61EFFA67-79A4-4348-9547-9ECCA239A1BE}" sibTransId="{66A1CD79-6032-43D4-A6D0-66B53F0232F3}"/>
    <dgm:cxn modelId="{E4F2B55E-992E-4343-969C-E2E08DC3F7B6}" type="presOf" srcId="{289844E1-8C8C-431B-A61E-71E5AC9DE3DC}" destId="{8731E67C-4CB3-466E-B9A9-1EC6C58A888A}" srcOrd="0" destOrd="0" presId="urn:microsoft.com/office/officeart/2018/5/layout/IconCircleLabelList"/>
    <dgm:cxn modelId="{31826445-7049-44C0-A10D-8027DAA4A86E}" type="presOf" srcId="{4B02BD68-D066-4891-A6E6-603A4A50139F}" destId="{49005F37-EFC5-481B-AC0A-4C47E1EC4DEB}" srcOrd="0" destOrd="0" presId="urn:microsoft.com/office/officeart/2018/5/layout/IconCircleLabelList"/>
    <dgm:cxn modelId="{8E637059-C2C2-4287-B74E-AA2B7ABC5BBB}" type="presOf" srcId="{3B14213D-13B4-4052-BACE-ECA6A666FA45}" destId="{7A59901D-D24C-4489-BA85-6A05176E2E98}" srcOrd="0" destOrd="0" presId="urn:microsoft.com/office/officeart/2018/5/layout/IconCircleLabelList"/>
    <dgm:cxn modelId="{F13375FF-3805-4B6D-B77A-C7539D6C5ACE}" srcId="{289844E1-8C8C-431B-A61E-71E5AC9DE3DC}" destId="{4B02BD68-D066-4891-A6E6-603A4A50139F}" srcOrd="1" destOrd="0" parTransId="{4830357B-330D-423A-BFD7-FA904D0A70F8}" sibTransId="{1200ACC9-CA0A-494B-88FC-7BF397B268F7}"/>
    <dgm:cxn modelId="{01767262-FEB4-487A-BCAD-815FFD153515}" type="presParOf" srcId="{8731E67C-4CB3-466E-B9A9-1EC6C58A888A}" destId="{BCFE477C-63D4-4772-834E-CEAEB90EBFD7}" srcOrd="0" destOrd="0" presId="urn:microsoft.com/office/officeart/2018/5/layout/IconCircleLabelList"/>
    <dgm:cxn modelId="{F0E2455F-A6EE-4E37-AE9D-96AAC44FDDD0}" type="presParOf" srcId="{BCFE477C-63D4-4772-834E-CEAEB90EBFD7}" destId="{7CA388C3-A59C-4416-AF90-60BB9FB62110}" srcOrd="0" destOrd="0" presId="urn:microsoft.com/office/officeart/2018/5/layout/IconCircleLabelList"/>
    <dgm:cxn modelId="{AFFA90D3-AC22-4AD6-8D1B-59A2ABFCDF2E}" type="presParOf" srcId="{BCFE477C-63D4-4772-834E-CEAEB90EBFD7}" destId="{D4C625E0-AB7C-435D-8294-CCD5F1339DA6}" srcOrd="1" destOrd="0" presId="urn:microsoft.com/office/officeart/2018/5/layout/IconCircleLabelList"/>
    <dgm:cxn modelId="{274A0979-7CBA-4072-9250-0CF634FE3244}" type="presParOf" srcId="{BCFE477C-63D4-4772-834E-CEAEB90EBFD7}" destId="{8157A2D5-CBF8-4E61-ACBB-35B821CF1D9A}" srcOrd="2" destOrd="0" presId="urn:microsoft.com/office/officeart/2018/5/layout/IconCircleLabelList"/>
    <dgm:cxn modelId="{EAA70A5F-1E77-4882-8DB7-076509420C1A}" type="presParOf" srcId="{BCFE477C-63D4-4772-834E-CEAEB90EBFD7}" destId="{7A59901D-D24C-4489-BA85-6A05176E2E98}" srcOrd="3" destOrd="0" presId="urn:microsoft.com/office/officeart/2018/5/layout/IconCircleLabelList"/>
    <dgm:cxn modelId="{974AD694-A27F-4AC0-8FF9-3BD6362102E0}" type="presParOf" srcId="{8731E67C-4CB3-466E-B9A9-1EC6C58A888A}" destId="{5A9BDFB8-AF7E-495E-85B5-C617916353C7}" srcOrd="1" destOrd="0" presId="urn:microsoft.com/office/officeart/2018/5/layout/IconCircleLabelList"/>
    <dgm:cxn modelId="{C8B65792-9EAD-4D0F-8576-BB1B8CAE795D}" type="presParOf" srcId="{8731E67C-4CB3-466E-B9A9-1EC6C58A888A}" destId="{AE3EA8A1-D340-4AB9-BF9A-91AF495FE683}" srcOrd="2" destOrd="0" presId="urn:microsoft.com/office/officeart/2018/5/layout/IconCircleLabelList"/>
    <dgm:cxn modelId="{30CEAB74-3071-47A3-95FF-8607F027DC74}" type="presParOf" srcId="{AE3EA8A1-D340-4AB9-BF9A-91AF495FE683}" destId="{2011CDE2-E125-44B4-BCAA-D63022E4EAB5}" srcOrd="0" destOrd="0" presId="urn:microsoft.com/office/officeart/2018/5/layout/IconCircleLabelList"/>
    <dgm:cxn modelId="{1F0D6032-1E43-45AF-BFAD-7C3B6C00D0E8}" type="presParOf" srcId="{AE3EA8A1-D340-4AB9-BF9A-91AF495FE683}" destId="{61D81302-3C32-420E-8955-7344EE6B36D6}" srcOrd="1" destOrd="0" presId="urn:microsoft.com/office/officeart/2018/5/layout/IconCircleLabelList"/>
    <dgm:cxn modelId="{3A18D7C4-ED29-4591-B619-531E238ABE06}" type="presParOf" srcId="{AE3EA8A1-D340-4AB9-BF9A-91AF495FE683}" destId="{EB367CFD-ED01-4D52-8078-FFCBC359F978}" srcOrd="2" destOrd="0" presId="urn:microsoft.com/office/officeart/2018/5/layout/IconCircleLabelList"/>
    <dgm:cxn modelId="{A27398B0-458D-41D7-B843-9583BDB74740}" type="presParOf" srcId="{AE3EA8A1-D340-4AB9-BF9A-91AF495FE683}" destId="{49005F37-EFC5-481B-AC0A-4C47E1EC4DE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0D0FB-87A2-4666-975A-2B6740786801}">
      <dsp:nvSpPr>
        <dsp:cNvPr id="0" name=""/>
        <dsp:cNvSpPr/>
      </dsp:nvSpPr>
      <dsp:spPr>
        <a:xfrm>
          <a:off x="1461083" y="105626"/>
          <a:ext cx="1185521" cy="11855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63DB2-B57C-4CA6-A6C9-D45B4828BC0F}">
      <dsp:nvSpPr>
        <dsp:cNvPr id="0" name=""/>
        <dsp:cNvSpPr/>
      </dsp:nvSpPr>
      <dsp:spPr>
        <a:xfrm>
          <a:off x="1713736" y="358279"/>
          <a:ext cx="680217" cy="6802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205A6-FE35-4D01-A81D-A1BF9971DD84}">
      <dsp:nvSpPr>
        <dsp:cNvPr id="0" name=""/>
        <dsp:cNvSpPr/>
      </dsp:nvSpPr>
      <dsp:spPr>
        <a:xfrm>
          <a:off x="1082105" y="1660408"/>
          <a:ext cx="19434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200" kern="1200"/>
            <a:t>Knn</a:t>
          </a:r>
          <a:endParaRPr lang="en-US" sz="3200" kern="1200"/>
        </a:p>
      </dsp:txBody>
      <dsp:txXfrm>
        <a:off x="1082105" y="1660408"/>
        <a:ext cx="1943477" cy="720000"/>
      </dsp:txXfrm>
    </dsp:sp>
    <dsp:sp modelId="{9EE8EC0B-7B47-45EE-8E10-193B89B5DF27}">
      <dsp:nvSpPr>
        <dsp:cNvPr id="0" name=""/>
        <dsp:cNvSpPr/>
      </dsp:nvSpPr>
      <dsp:spPr>
        <a:xfrm>
          <a:off x="3744669" y="105626"/>
          <a:ext cx="1185521" cy="11855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F8AF2-46F2-413A-9E0B-C29AE709F91D}">
      <dsp:nvSpPr>
        <dsp:cNvPr id="0" name=""/>
        <dsp:cNvSpPr/>
      </dsp:nvSpPr>
      <dsp:spPr>
        <a:xfrm>
          <a:off x="3997321" y="358279"/>
          <a:ext cx="680217" cy="6802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B26C1-0703-4EB9-8497-93FA0212217E}">
      <dsp:nvSpPr>
        <dsp:cNvPr id="0" name=""/>
        <dsp:cNvSpPr/>
      </dsp:nvSpPr>
      <dsp:spPr>
        <a:xfrm>
          <a:off x="3365691" y="1660408"/>
          <a:ext cx="19434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200" kern="1200"/>
            <a:t>MySQL</a:t>
          </a:r>
          <a:endParaRPr lang="en-US" sz="3200" kern="1200"/>
        </a:p>
      </dsp:txBody>
      <dsp:txXfrm>
        <a:off x="3365691" y="1660408"/>
        <a:ext cx="1943477" cy="720000"/>
      </dsp:txXfrm>
    </dsp:sp>
    <dsp:sp modelId="{140F5324-D9E9-48B5-972B-FE15A52D3A43}">
      <dsp:nvSpPr>
        <dsp:cNvPr id="0" name=""/>
        <dsp:cNvSpPr/>
      </dsp:nvSpPr>
      <dsp:spPr>
        <a:xfrm>
          <a:off x="1461083" y="2866278"/>
          <a:ext cx="1185521" cy="118552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3E0DB-C582-4D40-B374-C37E35184858}">
      <dsp:nvSpPr>
        <dsp:cNvPr id="0" name=""/>
        <dsp:cNvSpPr/>
      </dsp:nvSpPr>
      <dsp:spPr>
        <a:xfrm>
          <a:off x="1713736" y="3118930"/>
          <a:ext cx="680217" cy="6802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7EFE8-1898-4B24-A3E8-41277EE7CD4C}">
      <dsp:nvSpPr>
        <dsp:cNvPr id="0" name=""/>
        <dsp:cNvSpPr/>
      </dsp:nvSpPr>
      <dsp:spPr>
        <a:xfrm>
          <a:off x="1082105" y="4421060"/>
          <a:ext cx="19434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200" kern="1200" dirty="0"/>
            <a:t>Shiny</a:t>
          </a:r>
          <a:endParaRPr lang="en-US" sz="3200" kern="1200" dirty="0"/>
        </a:p>
      </dsp:txBody>
      <dsp:txXfrm>
        <a:off x="1082105" y="4421060"/>
        <a:ext cx="1943477" cy="720000"/>
      </dsp:txXfrm>
    </dsp:sp>
    <dsp:sp modelId="{C0AF0975-4177-431C-B16D-DF288EDBA60B}">
      <dsp:nvSpPr>
        <dsp:cNvPr id="0" name=""/>
        <dsp:cNvSpPr/>
      </dsp:nvSpPr>
      <dsp:spPr>
        <a:xfrm>
          <a:off x="3744669" y="2866278"/>
          <a:ext cx="1185521" cy="118552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EA0AD-517B-40AA-A573-87EF4CE560D6}">
      <dsp:nvSpPr>
        <dsp:cNvPr id="0" name=""/>
        <dsp:cNvSpPr/>
      </dsp:nvSpPr>
      <dsp:spPr>
        <a:xfrm>
          <a:off x="3997321" y="3118930"/>
          <a:ext cx="680217" cy="6802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96B46-9905-43A2-BD32-22636F8EDF10}">
      <dsp:nvSpPr>
        <dsp:cNvPr id="0" name=""/>
        <dsp:cNvSpPr/>
      </dsp:nvSpPr>
      <dsp:spPr>
        <a:xfrm>
          <a:off x="3365691" y="4421060"/>
          <a:ext cx="19434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Cloud</a:t>
          </a:r>
        </a:p>
      </dsp:txBody>
      <dsp:txXfrm>
        <a:off x="3365691" y="4421060"/>
        <a:ext cx="194347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EF84B-A65E-467E-96D4-46100351CDD9}">
      <dsp:nvSpPr>
        <dsp:cNvPr id="0" name=""/>
        <dsp:cNvSpPr/>
      </dsp:nvSpPr>
      <dsp:spPr>
        <a:xfrm>
          <a:off x="1388325" y="30218"/>
          <a:ext cx="1235250" cy="1235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89954-2591-4EAD-939A-58885F8735FB}">
      <dsp:nvSpPr>
        <dsp:cNvPr id="0" name=""/>
        <dsp:cNvSpPr/>
      </dsp:nvSpPr>
      <dsp:spPr>
        <a:xfrm>
          <a:off x="1651575" y="293468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F340C-9895-40C7-9D4D-49FA9EB5FA44}">
      <dsp:nvSpPr>
        <dsp:cNvPr id="0" name=""/>
        <dsp:cNvSpPr/>
      </dsp:nvSpPr>
      <dsp:spPr>
        <a:xfrm>
          <a:off x="993450" y="1650218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KNN Underperforming Accuarcy</a:t>
          </a:r>
          <a:endParaRPr lang="en-US" sz="1500" kern="1200"/>
        </a:p>
      </dsp:txBody>
      <dsp:txXfrm>
        <a:off x="993450" y="1650218"/>
        <a:ext cx="2025000" cy="720000"/>
      </dsp:txXfrm>
    </dsp:sp>
    <dsp:sp modelId="{0288B2D9-9E5D-49AD-8B95-0147CED6E669}">
      <dsp:nvSpPr>
        <dsp:cNvPr id="0" name=""/>
        <dsp:cNvSpPr/>
      </dsp:nvSpPr>
      <dsp:spPr>
        <a:xfrm>
          <a:off x="3767700" y="30218"/>
          <a:ext cx="1235250" cy="1235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D16E9-FDBC-4D17-84E0-BBD96CC3E33C}">
      <dsp:nvSpPr>
        <dsp:cNvPr id="0" name=""/>
        <dsp:cNvSpPr/>
      </dsp:nvSpPr>
      <dsp:spPr>
        <a:xfrm>
          <a:off x="4030950" y="293468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D9A01-08BE-4FF1-8E38-C435BF7AACB7}">
      <dsp:nvSpPr>
        <dsp:cNvPr id="0" name=""/>
        <dsp:cNvSpPr/>
      </dsp:nvSpPr>
      <dsp:spPr>
        <a:xfrm>
          <a:off x="3372825" y="1650218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GCP Complexity</a:t>
          </a:r>
          <a:endParaRPr lang="en-US" sz="1500" kern="1200"/>
        </a:p>
      </dsp:txBody>
      <dsp:txXfrm>
        <a:off x="3372825" y="1650218"/>
        <a:ext cx="2025000" cy="720000"/>
      </dsp:txXfrm>
    </dsp:sp>
    <dsp:sp modelId="{0BF81241-9045-42CC-83C1-B05C84A5039C}">
      <dsp:nvSpPr>
        <dsp:cNvPr id="0" name=""/>
        <dsp:cNvSpPr/>
      </dsp:nvSpPr>
      <dsp:spPr>
        <a:xfrm>
          <a:off x="2578012" y="2876468"/>
          <a:ext cx="1235250" cy="1235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17E8C-E59C-4207-8C52-2E99E20083B3}">
      <dsp:nvSpPr>
        <dsp:cNvPr id="0" name=""/>
        <dsp:cNvSpPr/>
      </dsp:nvSpPr>
      <dsp:spPr>
        <a:xfrm>
          <a:off x="2841262" y="3139718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08E8F-853D-43C2-94FF-F3E9C2836328}">
      <dsp:nvSpPr>
        <dsp:cNvPr id="0" name=""/>
        <dsp:cNvSpPr/>
      </dsp:nvSpPr>
      <dsp:spPr>
        <a:xfrm>
          <a:off x="2183137" y="4496468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Changes in user stories</a:t>
          </a:r>
          <a:endParaRPr lang="en-US" sz="1500" kern="1200"/>
        </a:p>
      </dsp:txBody>
      <dsp:txXfrm>
        <a:off x="2183137" y="4496468"/>
        <a:ext cx="2025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1C67B-65C2-4B7B-A3C6-4F5095FA62B0}">
      <dsp:nvSpPr>
        <dsp:cNvPr id="0" name=""/>
        <dsp:cNvSpPr/>
      </dsp:nvSpPr>
      <dsp:spPr>
        <a:xfrm>
          <a:off x="585074" y="1093343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59C8C-9D7C-4FD7-9EAD-9FCC7AD154FB}">
      <dsp:nvSpPr>
        <dsp:cNvPr id="0" name=""/>
        <dsp:cNvSpPr/>
      </dsp:nvSpPr>
      <dsp:spPr>
        <a:xfrm>
          <a:off x="965325" y="1473593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DB24E-1928-43CE-BEF1-C504C4713254}">
      <dsp:nvSpPr>
        <dsp:cNvPr id="0" name=""/>
        <dsp:cNvSpPr/>
      </dsp:nvSpPr>
      <dsp:spPr>
        <a:xfrm>
          <a:off x="14699" y="3433343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b="0" i="0" kern="1200"/>
            <a:t>KNN Algorithm</a:t>
          </a:r>
          <a:endParaRPr lang="en-US" sz="2800" kern="1200"/>
        </a:p>
      </dsp:txBody>
      <dsp:txXfrm>
        <a:off x="14699" y="3433343"/>
        <a:ext cx="2925000" cy="720000"/>
      </dsp:txXfrm>
    </dsp:sp>
    <dsp:sp modelId="{AB723FFA-9447-46FC-808B-7FF2DD8DDC7E}">
      <dsp:nvSpPr>
        <dsp:cNvPr id="0" name=""/>
        <dsp:cNvSpPr/>
      </dsp:nvSpPr>
      <dsp:spPr>
        <a:xfrm>
          <a:off x="4021950" y="1093343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C5A21-20D0-4970-A479-BC267F082A2D}">
      <dsp:nvSpPr>
        <dsp:cNvPr id="0" name=""/>
        <dsp:cNvSpPr/>
      </dsp:nvSpPr>
      <dsp:spPr>
        <a:xfrm>
          <a:off x="4402200" y="1473593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2EAFB-DD9D-42FD-9BB8-ABF52E571C0A}">
      <dsp:nvSpPr>
        <dsp:cNvPr id="0" name=""/>
        <dsp:cNvSpPr/>
      </dsp:nvSpPr>
      <dsp:spPr>
        <a:xfrm>
          <a:off x="3451575" y="3433343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b="0" i="0" kern="1200"/>
            <a:t>User Stories</a:t>
          </a:r>
          <a:endParaRPr lang="en-US" sz="2800" kern="1200"/>
        </a:p>
      </dsp:txBody>
      <dsp:txXfrm>
        <a:off x="3451575" y="3433343"/>
        <a:ext cx="2925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388C3-A59C-4416-AF90-60BB9FB62110}">
      <dsp:nvSpPr>
        <dsp:cNvPr id="0" name=""/>
        <dsp:cNvSpPr/>
      </dsp:nvSpPr>
      <dsp:spPr>
        <a:xfrm>
          <a:off x="1800504" y="1341"/>
          <a:ext cx="2058750" cy="2058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625E0-AB7C-435D-8294-CCD5F1339DA6}">
      <dsp:nvSpPr>
        <dsp:cNvPr id="0" name=""/>
        <dsp:cNvSpPr/>
      </dsp:nvSpPr>
      <dsp:spPr>
        <a:xfrm>
          <a:off x="2239254" y="440091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9901D-D24C-4489-BA85-6A05176E2E98}">
      <dsp:nvSpPr>
        <dsp:cNvPr id="0" name=""/>
        <dsp:cNvSpPr/>
      </dsp:nvSpPr>
      <dsp:spPr>
        <a:xfrm>
          <a:off x="1142379" y="2701341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Better GUI</a:t>
          </a:r>
          <a:endParaRPr lang="en-US" sz="2500" kern="1200"/>
        </a:p>
      </dsp:txBody>
      <dsp:txXfrm>
        <a:off x="1142379" y="2701341"/>
        <a:ext cx="3375000" cy="720000"/>
      </dsp:txXfrm>
    </dsp:sp>
    <dsp:sp modelId="{2011CDE2-E125-44B4-BCAA-D63022E4EAB5}">
      <dsp:nvSpPr>
        <dsp:cNvPr id="0" name=""/>
        <dsp:cNvSpPr/>
      </dsp:nvSpPr>
      <dsp:spPr>
        <a:xfrm>
          <a:off x="5766129" y="1341"/>
          <a:ext cx="2058750" cy="20587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81302-3C32-420E-8955-7344EE6B36D6}">
      <dsp:nvSpPr>
        <dsp:cNvPr id="0" name=""/>
        <dsp:cNvSpPr/>
      </dsp:nvSpPr>
      <dsp:spPr>
        <a:xfrm>
          <a:off x="6204879" y="440091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05F37-EFC5-481B-AC0A-4C47E1EC4DEB}">
      <dsp:nvSpPr>
        <dsp:cNvPr id="0" name=""/>
        <dsp:cNvSpPr/>
      </dsp:nvSpPr>
      <dsp:spPr>
        <a:xfrm>
          <a:off x="5108004" y="2701341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More functionality</a:t>
          </a:r>
          <a:endParaRPr lang="en-US" sz="2500" kern="1200"/>
        </a:p>
      </dsp:txBody>
      <dsp:txXfrm>
        <a:off x="5108004" y="2701341"/>
        <a:ext cx="33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68EDE-C391-4C06-BAC1-801BA0D811CF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8EDE1-6EB9-4E44-BB96-22CDFA024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8EDE1-6EB9-4E44-BB96-22CDFA024F4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0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8EDE1-6EB9-4E44-BB96-22CDFA024F4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588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8EDE1-6EB9-4E44-BB96-22CDFA024F4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76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35.246.16.145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github.com/JaviAZ/IowaPredic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Iowa house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97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A2DA-C5BC-4A8D-8D57-0919E168C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6855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GB">
                <a:solidFill>
                  <a:schemeClr val="tx1"/>
                </a:solidFill>
              </a:rPr>
              <a:t>Index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Introduction</a:t>
            </a:r>
          </a:p>
          <a:p>
            <a:r>
              <a:rPr lang="en-GB" dirty="0">
                <a:solidFill>
                  <a:schemeClr val="tx1"/>
                </a:solidFill>
              </a:rPr>
              <a:t>Initial Plan</a:t>
            </a:r>
          </a:p>
          <a:p>
            <a:r>
              <a:rPr lang="en-GB" dirty="0">
                <a:solidFill>
                  <a:schemeClr val="tx1"/>
                </a:solidFill>
              </a:rPr>
              <a:t>Issues</a:t>
            </a:r>
          </a:p>
          <a:p>
            <a:r>
              <a:rPr lang="en-GB" dirty="0">
                <a:solidFill>
                  <a:schemeClr val="tx1"/>
                </a:solidFill>
              </a:rPr>
              <a:t>Changes</a:t>
            </a:r>
          </a:p>
          <a:p>
            <a:r>
              <a:rPr lang="en-GB" dirty="0">
                <a:solidFill>
                  <a:schemeClr val="tx1"/>
                </a:solidFill>
              </a:rPr>
              <a:t>The Process</a:t>
            </a:r>
          </a:p>
          <a:p>
            <a:r>
              <a:rPr lang="en-GB" dirty="0">
                <a:solidFill>
                  <a:schemeClr val="tx1"/>
                </a:solidFill>
              </a:rPr>
              <a:t>Demo</a:t>
            </a:r>
          </a:p>
          <a:p>
            <a:r>
              <a:rPr lang="en-GB" dirty="0">
                <a:solidFill>
                  <a:schemeClr val="tx1"/>
                </a:solidFill>
              </a:rPr>
              <a:t>Further work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88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rmAutofit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Strain on workforce</a:t>
            </a:r>
          </a:p>
          <a:p>
            <a:r>
              <a:rPr lang="en-GB">
                <a:solidFill>
                  <a:schemeClr val="bg1"/>
                </a:solidFill>
              </a:rPr>
              <a:t>Broad/inaccurate estimates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11144"/>
              </p:ext>
            </p:extLst>
          </p:nvPr>
        </p:nvGraphicFramePr>
        <p:xfrm>
          <a:off x="5334476" y="1284125"/>
          <a:ext cx="6251665" cy="4289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9595">
                  <a:extLst>
                    <a:ext uri="{9D8B030D-6E8A-4147-A177-3AD203B41FA5}">
                      <a16:colId xmlns:a16="http://schemas.microsoft.com/office/drawing/2014/main" val="3274369384"/>
                    </a:ext>
                  </a:extLst>
                </a:gridCol>
                <a:gridCol w="4012070">
                  <a:extLst>
                    <a:ext uri="{9D8B030D-6E8A-4147-A177-3AD203B41FA5}">
                      <a16:colId xmlns:a16="http://schemas.microsoft.com/office/drawing/2014/main" val="1620658740"/>
                    </a:ext>
                  </a:extLst>
                </a:gridCol>
              </a:tblGrid>
              <a:tr h="6790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391" marR="833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Reasons For Not Selecting Alternatives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391" marR="83391" marT="0" marB="0"/>
                </a:tc>
                <a:extLst>
                  <a:ext uri="{0D108BD9-81ED-4DB2-BD59-A6C34878D82A}">
                    <a16:rowId xmlns:a16="http://schemas.microsoft.com/office/drawing/2014/main" val="1888873665"/>
                  </a:ext>
                </a:extLst>
              </a:tr>
              <a:tr h="2288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Keep the current system in place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391" marR="83391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>
                          <a:effectLst/>
                        </a:rPr>
                        <a:t>Unnecessary expenditure of funds for increased staffing levels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>
                          <a:effectLst/>
                        </a:rPr>
                        <a:t>Continued occurrence of a high number of data errors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>
                          <a:effectLst/>
                        </a:rPr>
                        <a:t>Poor and untimely reporting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>
                          <a:effectLst/>
                        </a:rPr>
                        <a:t>Lack of automation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391" marR="83391" marT="0" marB="0"/>
                </a:tc>
                <a:extLst>
                  <a:ext uri="{0D108BD9-81ED-4DB2-BD59-A6C34878D82A}">
                    <a16:rowId xmlns:a16="http://schemas.microsoft.com/office/drawing/2014/main" val="69715717"/>
                  </a:ext>
                </a:extLst>
              </a:tr>
              <a:tr h="13226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Implement a software already built for estate agents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391" marR="833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>
                          <a:effectLst/>
                        </a:rPr>
                        <a:t>Vendor’s lack of familiarity with our internal requirements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391" marR="83391" marT="0" marB="0"/>
                </a:tc>
                <a:extLst>
                  <a:ext uri="{0D108BD9-81ED-4DB2-BD59-A6C34878D82A}">
                    <a16:rowId xmlns:a16="http://schemas.microsoft.com/office/drawing/2014/main" val="302053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871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Initial Plan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408204-4289-44B9-9F39-47AC6D4CB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64220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4844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70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Issues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CDEB8240-EE5C-48C6-BFAB-F27B07AED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97848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34850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8BC37-4696-4B81-B1D0-587F9255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Changes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43E6E1-FDA6-41A6-A73A-4F2D0F0820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91447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8752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The Process</a:t>
            </a:r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DB9A6EED-5FD1-409D-90ED-1901CA575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4846" y="1301224"/>
            <a:ext cx="10388766" cy="262437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9715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rmAutofit/>
          </a:bodyPr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20900"/>
            <a:ext cx="3468651" cy="38989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hlinkClick r:id="rId3"/>
              </a:rPr>
              <a:t>http://35.246.16.145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  <a:hlinkClick r:id="rId4"/>
              </a:rPr>
              <a:t>https://github.com/JaviAZ/IowaPrediction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B746A-D3D5-49B8-952B-186233877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476" y="1694163"/>
            <a:ext cx="6251664" cy="346967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9064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Further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9A0331-0A81-43AA-B1B8-955AC3B22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32047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7029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Widescreen</PresentationFormat>
  <Paragraphs>44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Symbol</vt:lpstr>
      <vt:lpstr>Wingdings 3</vt:lpstr>
      <vt:lpstr>Ion Boardroom</vt:lpstr>
      <vt:lpstr>Iowa house price prediction</vt:lpstr>
      <vt:lpstr>Index</vt:lpstr>
      <vt:lpstr>Introduction</vt:lpstr>
      <vt:lpstr>Initial Plan</vt:lpstr>
      <vt:lpstr>Issues</vt:lpstr>
      <vt:lpstr>Changes</vt:lpstr>
      <vt:lpstr>The Process</vt:lpstr>
      <vt:lpstr>Demo</vt:lpstr>
      <vt:lpstr>Further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Iowa house price prediction</dc:title>
  <dc:creator>Javier Alcázar Zafra</dc:creator>
  <cp:lastModifiedBy>Javier Alcázar Zafra</cp:lastModifiedBy>
  <cp:revision>1</cp:revision>
  <dcterms:created xsi:type="dcterms:W3CDTF">2019-08-18T22:07:45Z</dcterms:created>
  <dcterms:modified xsi:type="dcterms:W3CDTF">2019-08-18T22:08:11Z</dcterms:modified>
</cp:coreProperties>
</file>