
<file path=[Content_Types].xml><?xml version="1.0" encoding="utf-8"?>
<Types xmlns="http://schemas.openxmlformats.org/package/2006/content-types">
  <Override PartName="/_rels/.rels" ContentType="application/vnd.openxmlformats-package.relationships+xml"/>
  <Override PartName="/docProps/app.xml" ContentType="application/vnd.openxmlformats-officedocument.extended-properties+xml"/>
  <Override PartName="/docProps/core.xml" ContentType="application/vnd.openxmlformats-package.core-properties+xml"/>
  <Override PartName="/ppt/_rels/presentation.xml.rels" ContentType="application/vnd.openxmlformats-package.relationships+xml"/>
  <Override PartName="/ppt/media/image2.png" ContentType="image/png"/>
  <Override PartName="/ppt/media/image1.jpeg" ContentType="image/jpeg"/>
  <Override PartName="/ppt/slideMasters/_rels/slideMaster1.xml.rels" ContentType="application/vnd.openxmlformats-package.relationships+xml"/>
  <Override PartName="/ppt/slideMasters/slideMaster1.xml" ContentType="application/vnd.openxmlformats-officedocument.presentationml.slideMaster+xml"/>
  <Override PartName="/ppt/presentation.xml" ContentType="application/vnd.openxmlformats-officedocument.presentationml.presentation.main+xml"/>
  <Override PartName="/ppt/theme/theme1.xml" ContentType="application/vnd.openxmlformats-officedocument.theme+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_rels/slide7.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slide7.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officedocument/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Lst>
  <p:sldSz cx="10080625" cy="567055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226080"/>
            <a:ext cx="9071640" cy="946440"/>
          </a:xfrm>
          <a:prstGeom prst="rect">
            <a:avLst/>
          </a:prstGeom>
        </p:spPr>
        <p:txBody>
          <a:bodyPr lIns="0" rIns="0" tIns="0" bIns="0" anchor="ctr"/>
          <a:p>
            <a:pPr algn="ctr"/>
            <a:endParaRPr b="0" lang="en-GB" sz="4400" spc="-1" strike="noStrike">
              <a:latin typeface="Arial"/>
            </a:endParaRPr>
          </a:p>
        </p:txBody>
      </p:sp>
      <p:sp>
        <p:nvSpPr>
          <p:cNvPr id="27" name="PlaceHolder 2"/>
          <p:cNvSpPr>
            <a:spLocks noGrp="1"/>
          </p:cNvSpPr>
          <p:nvPr>
            <p:ph type="body"/>
          </p:nvPr>
        </p:nvSpPr>
        <p:spPr>
          <a:xfrm>
            <a:off x="504000" y="1326600"/>
            <a:ext cx="9071640" cy="1568160"/>
          </a:xfrm>
          <a:prstGeom prst="rect">
            <a:avLst/>
          </a:prstGeom>
        </p:spPr>
        <p:txBody>
          <a:bodyPr lIns="0" rIns="0" tIns="0" bIns="0">
            <a:normAutofit/>
          </a:bodyPr>
          <a:p>
            <a:endParaRPr b="0" lang="en-GB" sz="3200" spc="-1" strike="noStrike">
              <a:latin typeface="Arial"/>
            </a:endParaRPr>
          </a:p>
        </p:txBody>
      </p:sp>
      <p:sp>
        <p:nvSpPr>
          <p:cNvPr id="28" name="PlaceHolder 3"/>
          <p:cNvSpPr>
            <a:spLocks noGrp="1"/>
          </p:cNvSpPr>
          <p:nvPr>
            <p:ph type="body"/>
          </p:nvPr>
        </p:nvSpPr>
        <p:spPr>
          <a:xfrm>
            <a:off x="504000" y="3044160"/>
            <a:ext cx="9071640" cy="1568160"/>
          </a:xfrm>
          <a:prstGeom prst="rect">
            <a:avLst/>
          </a:prstGeom>
        </p:spPr>
        <p:txBody>
          <a:bodyPr lIns="0" rIns="0" tIns="0" bIns="0">
            <a:normAutofit/>
          </a:bodyPr>
          <a:p>
            <a:endParaRPr b="0" lang="en-GB"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226080"/>
            <a:ext cx="9071640" cy="946440"/>
          </a:xfrm>
          <a:prstGeom prst="rect">
            <a:avLst/>
          </a:prstGeom>
        </p:spPr>
        <p:txBody>
          <a:bodyPr lIns="0" rIns="0" tIns="0" bIns="0" anchor="ctr"/>
          <a:p>
            <a:pPr algn="ctr"/>
            <a:endParaRPr b="0" lang="en-GB" sz="4400" spc="-1" strike="noStrike">
              <a:latin typeface="Arial"/>
            </a:endParaRPr>
          </a:p>
        </p:txBody>
      </p:sp>
      <p:sp>
        <p:nvSpPr>
          <p:cNvPr id="30" name="PlaceHolder 2"/>
          <p:cNvSpPr>
            <a:spLocks noGrp="1"/>
          </p:cNvSpPr>
          <p:nvPr>
            <p:ph type="body"/>
          </p:nvPr>
        </p:nvSpPr>
        <p:spPr>
          <a:xfrm>
            <a:off x="504000" y="1326600"/>
            <a:ext cx="4426920" cy="1568160"/>
          </a:xfrm>
          <a:prstGeom prst="rect">
            <a:avLst/>
          </a:prstGeom>
        </p:spPr>
        <p:txBody>
          <a:bodyPr lIns="0" rIns="0" tIns="0" bIns="0">
            <a:normAutofit/>
          </a:bodyPr>
          <a:p>
            <a:endParaRPr b="0" lang="en-GB" sz="3200" spc="-1" strike="noStrike">
              <a:latin typeface="Arial"/>
            </a:endParaRPr>
          </a:p>
        </p:txBody>
      </p:sp>
      <p:sp>
        <p:nvSpPr>
          <p:cNvPr id="31" name="PlaceHolder 3"/>
          <p:cNvSpPr>
            <a:spLocks noGrp="1"/>
          </p:cNvSpPr>
          <p:nvPr>
            <p:ph type="body"/>
          </p:nvPr>
        </p:nvSpPr>
        <p:spPr>
          <a:xfrm>
            <a:off x="5152680" y="1326600"/>
            <a:ext cx="4426920" cy="1568160"/>
          </a:xfrm>
          <a:prstGeom prst="rect">
            <a:avLst/>
          </a:prstGeom>
        </p:spPr>
        <p:txBody>
          <a:bodyPr lIns="0" rIns="0" tIns="0" bIns="0">
            <a:normAutofit/>
          </a:bodyPr>
          <a:p>
            <a:endParaRPr b="0" lang="en-GB" sz="3200" spc="-1" strike="noStrike">
              <a:latin typeface="Arial"/>
            </a:endParaRPr>
          </a:p>
        </p:txBody>
      </p:sp>
      <p:sp>
        <p:nvSpPr>
          <p:cNvPr id="32" name="PlaceHolder 4"/>
          <p:cNvSpPr>
            <a:spLocks noGrp="1"/>
          </p:cNvSpPr>
          <p:nvPr>
            <p:ph type="body"/>
          </p:nvPr>
        </p:nvSpPr>
        <p:spPr>
          <a:xfrm>
            <a:off x="504000" y="3044160"/>
            <a:ext cx="4426920" cy="1568160"/>
          </a:xfrm>
          <a:prstGeom prst="rect">
            <a:avLst/>
          </a:prstGeom>
        </p:spPr>
        <p:txBody>
          <a:bodyPr lIns="0" rIns="0" tIns="0" bIns="0">
            <a:normAutofit/>
          </a:bodyPr>
          <a:p>
            <a:endParaRPr b="0" lang="en-GB" sz="3200" spc="-1" strike="noStrike">
              <a:latin typeface="Arial"/>
            </a:endParaRPr>
          </a:p>
        </p:txBody>
      </p:sp>
      <p:sp>
        <p:nvSpPr>
          <p:cNvPr id="33" name="PlaceHolder 5"/>
          <p:cNvSpPr>
            <a:spLocks noGrp="1"/>
          </p:cNvSpPr>
          <p:nvPr>
            <p:ph type="body"/>
          </p:nvPr>
        </p:nvSpPr>
        <p:spPr>
          <a:xfrm>
            <a:off x="5152680" y="3044160"/>
            <a:ext cx="4426920" cy="1568160"/>
          </a:xfrm>
          <a:prstGeom prst="rect">
            <a:avLst/>
          </a:prstGeom>
        </p:spPr>
        <p:txBody>
          <a:bodyPr lIns="0" rIns="0" tIns="0" bIns="0">
            <a:normAutofit/>
          </a:bodyPr>
          <a:p>
            <a:endParaRPr b="0" lang="en-GB"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226080"/>
            <a:ext cx="9071640" cy="946440"/>
          </a:xfrm>
          <a:prstGeom prst="rect">
            <a:avLst/>
          </a:prstGeom>
        </p:spPr>
        <p:txBody>
          <a:bodyPr lIns="0" rIns="0" tIns="0" bIns="0" anchor="ctr"/>
          <a:p>
            <a:pPr algn="ctr"/>
            <a:endParaRPr b="0" lang="en-GB" sz="4400" spc="-1" strike="noStrike">
              <a:latin typeface="Arial"/>
            </a:endParaRPr>
          </a:p>
        </p:txBody>
      </p:sp>
      <p:sp>
        <p:nvSpPr>
          <p:cNvPr id="35" name="PlaceHolder 2"/>
          <p:cNvSpPr>
            <a:spLocks noGrp="1"/>
          </p:cNvSpPr>
          <p:nvPr>
            <p:ph type="body"/>
          </p:nvPr>
        </p:nvSpPr>
        <p:spPr>
          <a:xfrm>
            <a:off x="504000" y="1326600"/>
            <a:ext cx="2920680" cy="1568160"/>
          </a:xfrm>
          <a:prstGeom prst="rect">
            <a:avLst/>
          </a:prstGeom>
        </p:spPr>
        <p:txBody>
          <a:bodyPr lIns="0" rIns="0" tIns="0" bIns="0">
            <a:normAutofit/>
          </a:bodyPr>
          <a:p>
            <a:endParaRPr b="0" lang="en-GB" sz="3200" spc="-1" strike="noStrike">
              <a:latin typeface="Arial"/>
            </a:endParaRPr>
          </a:p>
        </p:txBody>
      </p:sp>
      <p:sp>
        <p:nvSpPr>
          <p:cNvPr id="36" name="PlaceHolder 3"/>
          <p:cNvSpPr>
            <a:spLocks noGrp="1"/>
          </p:cNvSpPr>
          <p:nvPr>
            <p:ph type="body"/>
          </p:nvPr>
        </p:nvSpPr>
        <p:spPr>
          <a:xfrm>
            <a:off x="3571200" y="1326600"/>
            <a:ext cx="2920680" cy="1568160"/>
          </a:xfrm>
          <a:prstGeom prst="rect">
            <a:avLst/>
          </a:prstGeom>
        </p:spPr>
        <p:txBody>
          <a:bodyPr lIns="0" rIns="0" tIns="0" bIns="0">
            <a:normAutofit/>
          </a:bodyPr>
          <a:p>
            <a:endParaRPr b="0" lang="en-GB" sz="3200" spc="-1" strike="noStrike">
              <a:latin typeface="Arial"/>
            </a:endParaRPr>
          </a:p>
        </p:txBody>
      </p:sp>
      <p:sp>
        <p:nvSpPr>
          <p:cNvPr id="37" name="PlaceHolder 4"/>
          <p:cNvSpPr>
            <a:spLocks noGrp="1"/>
          </p:cNvSpPr>
          <p:nvPr>
            <p:ph type="body"/>
          </p:nvPr>
        </p:nvSpPr>
        <p:spPr>
          <a:xfrm>
            <a:off x="6638040" y="1326600"/>
            <a:ext cx="2920680" cy="1568160"/>
          </a:xfrm>
          <a:prstGeom prst="rect">
            <a:avLst/>
          </a:prstGeom>
        </p:spPr>
        <p:txBody>
          <a:bodyPr lIns="0" rIns="0" tIns="0" bIns="0">
            <a:normAutofit/>
          </a:bodyPr>
          <a:p>
            <a:endParaRPr b="0" lang="en-GB" sz="3200" spc="-1" strike="noStrike">
              <a:latin typeface="Arial"/>
            </a:endParaRPr>
          </a:p>
        </p:txBody>
      </p:sp>
      <p:sp>
        <p:nvSpPr>
          <p:cNvPr id="38" name="PlaceHolder 5"/>
          <p:cNvSpPr>
            <a:spLocks noGrp="1"/>
          </p:cNvSpPr>
          <p:nvPr>
            <p:ph type="body"/>
          </p:nvPr>
        </p:nvSpPr>
        <p:spPr>
          <a:xfrm>
            <a:off x="504000" y="3044160"/>
            <a:ext cx="2920680" cy="1568160"/>
          </a:xfrm>
          <a:prstGeom prst="rect">
            <a:avLst/>
          </a:prstGeom>
        </p:spPr>
        <p:txBody>
          <a:bodyPr lIns="0" rIns="0" tIns="0" bIns="0">
            <a:normAutofit/>
          </a:bodyPr>
          <a:p>
            <a:endParaRPr b="0" lang="en-GB" sz="3200" spc="-1" strike="noStrike">
              <a:latin typeface="Arial"/>
            </a:endParaRPr>
          </a:p>
        </p:txBody>
      </p:sp>
      <p:sp>
        <p:nvSpPr>
          <p:cNvPr id="39" name="PlaceHolder 6"/>
          <p:cNvSpPr>
            <a:spLocks noGrp="1"/>
          </p:cNvSpPr>
          <p:nvPr>
            <p:ph type="body"/>
          </p:nvPr>
        </p:nvSpPr>
        <p:spPr>
          <a:xfrm>
            <a:off x="3571200" y="3044160"/>
            <a:ext cx="2920680" cy="1568160"/>
          </a:xfrm>
          <a:prstGeom prst="rect">
            <a:avLst/>
          </a:prstGeom>
        </p:spPr>
        <p:txBody>
          <a:bodyPr lIns="0" rIns="0" tIns="0" bIns="0">
            <a:normAutofit/>
          </a:bodyPr>
          <a:p>
            <a:endParaRPr b="0" lang="en-GB" sz="3200" spc="-1" strike="noStrike">
              <a:latin typeface="Arial"/>
            </a:endParaRPr>
          </a:p>
        </p:txBody>
      </p:sp>
      <p:sp>
        <p:nvSpPr>
          <p:cNvPr id="40" name="PlaceHolder 7"/>
          <p:cNvSpPr>
            <a:spLocks noGrp="1"/>
          </p:cNvSpPr>
          <p:nvPr>
            <p:ph type="body"/>
          </p:nvPr>
        </p:nvSpPr>
        <p:spPr>
          <a:xfrm>
            <a:off x="6638040" y="3044160"/>
            <a:ext cx="2920680" cy="1568160"/>
          </a:xfrm>
          <a:prstGeom prst="rect">
            <a:avLst/>
          </a:prstGeom>
        </p:spPr>
        <p:txBody>
          <a:bodyPr lIns="0" rIns="0" tIns="0" bIns="0">
            <a:normAutofit/>
          </a:bodyPr>
          <a:p>
            <a:endParaRPr b="0" lang="en-GB"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226080"/>
            <a:ext cx="9071640" cy="946440"/>
          </a:xfrm>
          <a:prstGeom prst="rect">
            <a:avLst/>
          </a:prstGeom>
        </p:spPr>
        <p:txBody>
          <a:bodyPr lIns="0" rIns="0" tIns="0" bIns="0" anchor="ctr"/>
          <a:p>
            <a:pPr algn="ctr"/>
            <a:endParaRPr b="0" lang="en-GB" sz="4400" spc="-1" strike="noStrike">
              <a:latin typeface="Arial"/>
            </a:endParaRPr>
          </a:p>
        </p:txBody>
      </p:sp>
      <p:sp>
        <p:nvSpPr>
          <p:cNvPr id="6" name="PlaceHolder 2"/>
          <p:cNvSpPr>
            <a:spLocks noGrp="1"/>
          </p:cNvSpPr>
          <p:nvPr>
            <p:ph type="subTitle"/>
          </p:nvPr>
        </p:nvSpPr>
        <p:spPr>
          <a:xfrm>
            <a:off x="504000" y="1326600"/>
            <a:ext cx="9071640" cy="328824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226080"/>
            <a:ext cx="9071640" cy="946440"/>
          </a:xfrm>
          <a:prstGeom prst="rect">
            <a:avLst/>
          </a:prstGeom>
        </p:spPr>
        <p:txBody>
          <a:bodyPr lIns="0" rIns="0" tIns="0" bIns="0" anchor="ctr"/>
          <a:p>
            <a:pPr algn="ctr"/>
            <a:endParaRPr b="0" lang="en-GB" sz="4400" spc="-1" strike="noStrike">
              <a:latin typeface="Arial"/>
            </a:endParaRPr>
          </a:p>
        </p:txBody>
      </p:sp>
      <p:sp>
        <p:nvSpPr>
          <p:cNvPr id="8" name="PlaceHolder 2"/>
          <p:cNvSpPr>
            <a:spLocks noGrp="1"/>
          </p:cNvSpPr>
          <p:nvPr>
            <p:ph type="body"/>
          </p:nvPr>
        </p:nvSpPr>
        <p:spPr>
          <a:xfrm>
            <a:off x="504000" y="1326600"/>
            <a:ext cx="9071640" cy="3288240"/>
          </a:xfrm>
          <a:prstGeom prst="rect">
            <a:avLst/>
          </a:prstGeom>
        </p:spPr>
        <p:txBody>
          <a:bodyPr lIns="0" rIns="0" tIns="0" bIns="0">
            <a:normAutofit/>
          </a:bodyPr>
          <a:p>
            <a:endParaRPr b="0" lang="en-GB"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226080"/>
            <a:ext cx="9071640" cy="946440"/>
          </a:xfrm>
          <a:prstGeom prst="rect">
            <a:avLst/>
          </a:prstGeom>
        </p:spPr>
        <p:txBody>
          <a:bodyPr lIns="0" rIns="0" tIns="0" bIns="0" anchor="ctr"/>
          <a:p>
            <a:pPr algn="ctr"/>
            <a:endParaRPr b="0" lang="en-GB" sz="4400" spc="-1" strike="noStrike">
              <a:latin typeface="Arial"/>
            </a:endParaRPr>
          </a:p>
        </p:txBody>
      </p:sp>
      <p:sp>
        <p:nvSpPr>
          <p:cNvPr id="10" name="PlaceHolder 2"/>
          <p:cNvSpPr>
            <a:spLocks noGrp="1"/>
          </p:cNvSpPr>
          <p:nvPr>
            <p:ph type="body"/>
          </p:nvPr>
        </p:nvSpPr>
        <p:spPr>
          <a:xfrm>
            <a:off x="504000" y="1326600"/>
            <a:ext cx="4426920" cy="3288240"/>
          </a:xfrm>
          <a:prstGeom prst="rect">
            <a:avLst/>
          </a:prstGeom>
        </p:spPr>
        <p:txBody>
          <a:bodyPr lIns="0" rIns="0" tIns="0" bIns="0">
            <a:normAutofit/>
          </a:bodyPr>
          <a:p>
            <a:endParaRPr b="0" lang="en-GB" sz="3200" spc="-1" strike="noStrike">
              <a:latin typeface="Arial"/>
            </a:endParaRPr>
          </a:p>
        </p:txBody>
      </p:sp>
      <p:sp>
        <p:nvSpPr>
          <p:cNvPr id="11" name="PlaceHolder 3"/>
          <p:cNvSpPr>
            <a:spLocks noGrp="1"/>
          </p:cNvSpPr>
          <p:nvPr>
            <p:ph type="body"/>
          </p:nvPr>
        </p:nvSpPr>
        <p:spPr>
          <a:xfrm>
            <a:off x="5152680" y="1326600"/>
            <a:ext cx="4426920" cy="3288240"/>
          </a:xfrm>
          <a:prstGeom prst="rect">
            <a:avLst/>
          </a:prstGeom>
        </p:spPr>
        <p:txBody>
          <a:bodyPr lIns="0" rIns="0" tIns="0" bIns="0">
            <a:normAutofit/>
          </a:bodyPr>
          <a:p>
            <a:endParaRPr b="0" lang="en-GB"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226080"/>
            <a:ext cx="9071640" cy="946440"/>
          </a:xfrm>
          <a:prstGeom prst="rect">
            <a:avLst/>
          </a:prstGeom>
        </p:spPr>
        <p:txBody>
          <a:bodyPr lIns="0" rIns="0" tIns="0" bIns="0" anchor="ctr"/>
          <a:p>
            <a:pPr algn="ctr"/>
            <a:endParaRPr b="0" lang="en-GB"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226080"/>
            <a:ext cx="9071640" cy="438840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226080"/>
            <a:ext cx="9071640" cy="946440"/>
          </a:xfrm>
          <a:prstGeom prst="rect">
            <a:avLst/>
          </a:prstGeom>
        </p:spPr>
        <p:txBody>
          <a:bodyPr lIns="0" rIns="0" tIns="0" bIns="0" anchor="ctr"/>
          <a:p>
            <a:pPr algn="ctr"/>
            <a:endParaRPr b="0" lang="en-GB" sz="4400" spc="-1" strike="noStrike">
              <a:latin typeface="Arial"/>
            </a:endParaRPr>
          </a:p>
        </p:txBody>
      </p:sp>
      <p:sp>
        <p:nvSpPr>
          <p:cNvPr id="15" name="PlaceHolder 2"/>
          <p:cNvSpPr>
            <a:spLocks noGrp="1"/>
          </p:cNvSpPr>
          <p:nvPr>
            <p:ph type="body"/>
          </p:nvPr>
        </p:nvSpPr>
        <p:spPr>
          <a:xfrm>
            <a:off x="504000" y="1326600"/>
            <a:ext cx="4426920" cy="1568160"/>
          </a:xfrm>
          <a:prstGeom prst="rect">
            <a:avLst/>
          </a:prstGeom>
        </p:spPr>
        <p:txBody>
          <a:bodyPr lIns="0" rIns="0" tIns="0" bIns="0">
            <a:normAutofit/>
          </a:bodyPr>
          <a:p>
            <a:endParaRPr b="0" lang="en-GB" sz="3200" spc="-1" strike="noStrike">
              <a:latin typeface="Arial"/>
            </a:endParaRPr>
          </a:p>
        </p:txBody>
      </p:sp>
      <p:sp>
        <p:nvSpPr>
          <p:cNvPr id="16" name="PlaceHolder 3"/>
          <p:cNvSpPr>
            <a:spLocks noGrp="1"/>
          </p:cNvSpPr>
          <p:nvPr>
            <p:ph type="body"/>
          </p:nvPr>
        </p:nvSpPr>
        <p:spPr>
          <a:xfrm>
            <a:off x="5152680" y="1326600"/>
            <a:ext cx="4426920" cy="3288240"/>
          </a:xfrm>
          <a:prstGeom prst="rect">
            <a:avLst/>
          </a:prstGeom>
        </p:spPr>
        <p:txBody>
          <a:bodyPr lIns="0" rIns="0" tIns="0" bIns="0">
            <a:normAutofit/>
          </a:bodyPr>
          <a:p>
            <a:endParaRPr b="0" lang="en-GB" sz="3200" spc="-1" strike="noStrike">
              <a:latin typeface="Arial"/>
            </a:endParaRPr>
          </a:p>
        </p:txBody>
      </p:sp>
      <p:sp>
        <p:nvSpPr>
          <p:cNvPr id="17" name="PlaceHolder 4"/>
          <p:cNvSpPr>
            <a:spLocks noGrp="1"/>
          </p:cNvSpPr>
          <p:nvPr>
            <p:ph type="body"/>
          </p:nvPr>
        </p:nvSpPr>
        <p:spPr>
          <a:xfrm>
            <a:off x="504000" y="3044160"/>
            <a:ext cx="4426920" cy="1568160"/>
          </a:xfrm>
          <a:prstGeom prst="rect">
            <a:avLst/>
          </a:prstGeom>
        </p:spPr>
        <p:txBody>
          <a:bodyPr lIns="0" rIns="0" tIns="0" bIns="0">
            <a:normAutofit/>
          </a:bodyPr>
          <a:p>
            <a:endParaRPr b="0" lang="en-GB"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226080"/>
            <a:ext cx="9071640" cy="946440"/>
          </a:xfrm>
          <a:prstGeom prst="rect">
            <a:avLst/>
          </a:prstGeom>
        </p:spPr>
        <p:txBody>
          <a:bodyPr lIns="0" rIns="0" tIns="0" bIns="0" anchor="ctr"/>
          <a:p>
            <a:pPr algn="ctr"/>
            <a:endParaRPr b="0" lang="en-GB" sz="4400" spc="-1" strike="noStrike">
              <a:latin typeface="Arial"/>
            </a:endParaRPr>
          </a:p>
        </p:txBody>
      </p:sp>
      <p:sp>
        <p:nvSpPr>
          <p:cNvPr id="19" name="PlaceHolder 2"/>
          <p:cNvSpPr>
            <a:spLocks noGrp="1"/>
          </p:cNvSpPr>
          <p:nvPr>
            <p:ph type="body"/>
          </p:nvPr>
        </p:nvSpPr>
        <p:spPr>
          <a:xfrm>
            <a:off x="504000" y="1326600"/>
            <a:ext cx="4426920" cy="3288240"/>
          </a:xfrm>
          <a:prstGeom prst="rect">
            <a:avLst/>
          </a:prstGeom>
        </p:spPr>
        <p:txBody>
          <a:bodyPr lIns="0" rIns="0" tIns="0" bIns="0">
            <a:normAutofit/>
          </a:bodyPr>
          <a:p>
            <a:endParaRPr b="0" lang="en-GB" sz="3200" spc="-1" strike="noStrike">
              <a:latin typeface="Arial"/>
            </a:endParaRPr>
          </a:p>
        </p:txBody>
      </p:sp>
      <p:sp>
        <p:nvSpPr>
          <p:cNvPr id="20" name="PlaceHolder 3"/>
          <p:cNvSpPr>
            <a:spLocks noGrp="1"/>
          </p:cNvSpPr>
          <p:nvPr>
            <p:ph type="body"/>
          </p:nvPr>
        </p:nvSpPr>
        <p:spPr>
          <a:xfrm>
            <a:off x="5152680" y="1326600"/>
            <a:ext cx="4426920" cy="1568160"/>
          </a:xfrm>
          <a:prstGeom prst="rect">
            <a:avLst/>
          </a:prstGeom>
        </p:spPr>
        <p:txBody>
          <a:bodyPr lIns="0" rIns="0" tIns="0" bIns="0">
            <a:normAutofit/>
          </a:bodyPr>
          <a:p>
            <a:endParaRPr b="0" lang="en-GB" sz="3200" spc="-1" strike="noStrike">
              <a:latin typeface="Arial"/>
            </a:endParaRPr>
          </a:p>
        </p:txBody>
      </p:sp>
      <p:sp>
        <p:nvSpPr>
          <p:cNvPr id="21" name="PlaceHolder 4"/>
          <p:cNvSpPr>
            <a:spLocks noGrp="1"/>
          </p:cNvSpPr>
          <p:nvPr>
            <p:ph type="body"/>
          </p:nvPr>
        </p:nvSpPr>
        <p:spPr>
          <a:xfrm>
            <a:off x="5152680" y="3044160"/>
            <a:ext cx="4426920" cy="1568160"/>
          </a:xfrm>
          <a:prstGeom prst="rect">
            <a:avLst/>
          </a:prstGeom>
        </p:spPr>
        <p:txBody>
          <a:bodyPr lIns="0" rIns="0" tIns="0" bIns="0">
            <a:normAutofit/>
          </a:bodyPr>
          <a:p>
            <a:endParaRPr b="0" lang="en-GB"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226080"/>
            <a:ext cx="9071640" cy="946440"/>
          </a:xfrm>
          <a:prstGeom prst="rect">
            <a:avLst/>
          </a:prstGeom>
        </p:spPr>
        <p:txBody>
          <a:bodyPr lIns="0" rIns="0" tIns="0" bIns="0" anchor="ctr"/>
          <a:p>
            <a:pPr algn="ctr"/>
            <a:endParaRPr b="0" lang="en-GB" sz="4400" spc="-1" strike="noStrike">
              <a:latin typeface="Arial"/>
            </a:endParaRPr>
          </a:p>
        </p:txBody>
      </p:sp>
      <p:sp>
        <p:nvSpPr>
          <p:cNvPr id="23" name="PlaceHolder 2"/>
          <p:cNvSpPr>
            <a:spLocks noGrp="1"/>
          </p:cNvSpPr>
          <p:nvPr>
            <p:ph type="body"/>
          </p:nvPr>
        </p:nvSpPr>
        <p:spPr>
          <a:xfrm>
            <a:off x="504000" y="1326600"/>
            <a:ext cx="4426920" cy="1568160"/>
          </a:xfrm>
          <a:prstGeom prst="rect">
            <a:avLst/>
          </a:prstGeom>
        </p:spPr>
        <p:txBody>
          <a:bodyPr lIns="0" rIns="0" tIns="0" bIns="0">
            <a:normAutofit/>
          </a:bodyPr>
          <a:p>
            <a:endParaRPr b="0" lang="en-GB" sz="3200" spc="-1" strike="noStrike">
              <a:latin typeface="Arial"/>
            </a:endParaRPr>
          </a:p>
        </p:txBody>
      </p:sp>
      <p:sp>
        <p:nvSpPr>
          <p:cNvPr id="24" name="PlaceHolder 3"/>
          <p:cNvSpPr>
            <a:spLocks noGrp="1"/>
          </p:cNvSpPr>
          <p:nvPr>
            <p:ph type="body"/>
          </p:nvPr>
        </p:nvSpPr>
        <p:spPr>
          <a:xfrm>
            <a:off x="5152680" y="1326600"/>
            <a:ext cx="4426920" cy="1568160"/>
          </a:xfrm>
          <a:prstGeom prst="rect">
            <a:avLst/>
          </a:prstGeom>
        </p:spPr>
        <p:txBody>
          <a:bodyPr lIns="0" rIns="0" tIns="0" bIns="0">
            <a:normAutofit/>
          </a:bodyPr>
          <a:p>
            <a:endParaRPr b="0" lang="en-GB" sz="3200" spc="-1" strike="noStrike">
              <a:latin typeface="Arial"/>
            </a:endParaRPr>
          </a:p>
        </p:txBody>
      </p:sp>
      <p:sp>
        <p:nvSpPr>
          <p:cNvPr id="25" name="PlaceHolder 4"/>
          <p:cNvSpPr>
            <a:spLocks noGrp="1"/>
          </p:cNvSpPr>
          <p:nvPr>
            <p:ph type="body"/>
          </p:nvPr>
        </p:nvSpPr>
        <p:spPr>
          <a:xfrm>
            <a:off x="504000" y="3044160"/>
            <a:ext cx="9071640" cy="1568160"/>
          </a:xfrm>
          <a:prstGeom prst="rect">
            <a:avLst/>
          </a:prstGeom>
        </p:spPr>
        <p:txBody>
          <a:bodyPr lIns="0" rIns="0" tIns="0" bIns="0">
            <a:normAutofit/>
          </a:bodyPr>
          <a:p>
            <a:endParaRPr b="0" lang="en-GB"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226080"/>
            <a:ext cx="9071640" cy="946440"/>
          </a:xfrm>
          <a:prstGeom prst="rect">
            <a:avLst/>
          </a:prstGeom>
        </p:spPr>
        <p:txBody>
          <a:bodyPr lIns="0" rIns="0" tIns="0" bIns="0" anchor="ctr"/>
          <a:p>
            <a:pPr algn="ctr"/>
            <a:r>
              <a:rPr b="0" lang="en-GB" sz="4400" spc="-1" strike="noStrike">
                <a:latin typeface="Arial"/>
              </a:rPr>
              <a:t>Click to edit the title text format</a:t>
            </a:r>
            <a:endParaRPr b="0" lang="en-GB" sz="4400" spc="-1" strike="noStrike">
              <a:latin typeface="Arial"/>
            </a:endParaRPr>
          </a:p>
        </p:txBody>
      </p:sp>
      <p:sp>
        <p:nvSpPr>
          <p:cNvPr id="1" name="PlaceHolder 2"/>
          <p:cNvSpPr>
            <a:spLocks noGrp="1"/>
          </p:cNvSpPr>
          <p:nvPr>
            <p:ph type="body"/>
          </p:nvPr>
        </p:nvSpPr>
        <p:spPr>
          <a:xfrm>
            <a:off x="504000" y="1326600"/>
            <a:ext cx="9071640" cy="328824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GB" sz="3200" spc="-1" strike="noStrike">
                <a:latin typeface="Arial"/>
              </a:rPr>
              <a:t>Click to edit the outline text format</a:t>
            </a:r>
            <a:endParaRPr b="0" lang="en-GB" sz="3200" spc="-1" strike="noStrike">
              <a:latin typeface="Arial"/>
            </a:endParaRPr>
          </a:p>
          <a:p>
            <a:pPr lvl="1" marL="864000" indent="-324000">
              <a:spcBef>
                <a:spcPts val="1134"/>
              </a:spcBef>
              <a:buClr>
                <a:srgbClr val="000000"/>
              </a:buClr>
              <a:buSzPct val="75000"/>
              <a:buFont typeface="Symbol" charset="2"/>
              <a:buChar char=""/>
            </a:pPr>
            <a:r>
              <a:rPr b="0" lang="en-GB" sz="2800" spc="-1" strike="noStrike">
                <a:latin typeface="Arial"/>
              </a:rPr>
              <a:t>Second Outline Level</a:t>
            </a:r>
            <a:endParaRPr b="0" lang="en-GB" sz="2800" spc="-1" strike="noStrike">
              <a:latin typeface="Arial"/>
            </a:endParaRPr>
          </a:p>
          <a:p>
            <a:pPr lvl="2" marL="1296000" indent="-288000">
              <a:spcBef>
                <a:spcPts val="850"/>
              </a:spcBef>
              <a:buClr>
                <a:srgbClr val="000000"/>
              </a:buClr>
              <a:buSzPct val="45000"/>
              <a:buFont typeface="Wingdings" charset="2"/>
              <a:buChar char=""/>
            </a:pPr>
            <a:r>
              <a:rPr b="0" lang="en-GB" sz="2400" spc="-1" strike="noStrike">
                <a:latin typeface="Arial"/>
              </a:rPr>
              <a:t>Third Outline Level</a:t>
            </a:r>
            <a:endParaRPr b="0" lang="en-GB" sz="2400" spc="-1" strike="noStrike">
              <a:latin typeface="Arial"/>
            </a:endParaRPr>
          </a:p>
          <a:p>
            <a:pPr lvl="3" marL="1728000" indent="-216000">
              <a:spcBef>
                <a:spcPts val="567"/>
              </a:spcBef>
              <a:buClr>
                <a:srgbClr val="000000"/>
              </a:buClr>
              <a:buSzPct val="75000"/>
              <a:buFont typeface="Symbol" charset="2"/>
              <a:buChar char=""/>
            </a:pPr>
            <a:r>
              <a:rPr b="0" lang="en-GB" sz="2000" spc="-1" strike="noStrike">
                <a:latin typeface="Arial"/>
              </a:rPr>
              <a:t>Fourth Outline Level</a:t>
            </a:r>
            <a:endParaRPr b="0" lang="en-GB" sz="2000" spc="-1" strike="noStrike">
              <a:latin typeface="Arial"/>
            </a:endParaRPr>
          </a:p>
          <a:p>
            <a:pPr lvl="4" marL="2160000" indent="-216000">
              <a:spcBef>
                <a:spcPts val="283"/>
              </a:spcBef>
              <a:buClr>
                <a:srgbClr val="000000"/>
              </a:buClr>
              <a:buSzPct val="45000"/>
              <a:buFont typeface="Wingdings" charset="2"/>
              <a:buChar char=""/>
            </a:pPr>
            <a:r>
              <a:rPr b="0" lang="en-GB" sz="2000" spc="-1" strike="noStrike">
                <a:latin typeface="Arial"/>
              </a:rPr>
              <a:t>Fifth Outline Level</a:t>
            </a:r>
            <a:endParaRPr b="0" lang="en-GB" sz="2000" spc="-1" strike="noStrike">
              <a:latin typeface="Arial"/>
            </a:endParaRPr>
          </a:p>
          <a:p>
            <a:pPr lvl="5" marL="2592000" indent="-216000">
              <a:spcBef>
                <a:spcPts val="283"/>
              </a:spcBef>
              <a:buClr>
                <a:srgbClr val="000000"/>
              </a:buClr>
              <a:buSzPct val="45000"/>
              <a:buFont typeface="Wingdings" charset="2"/>
              <a:buChar char=""/>
            </a:pPr>
            <a:r>
              <a:rPr b="0" lang="en-GB" sz="2000" spc="-1" strike="noStrike">
                <a:latin typeface="Arial"/>
              </a:rPr>
              <a:t>Sixth Outline Level</a:t>
            </a:r>
            <a:endParaRPr b="0" lang="en-GB" sz="2000" spc="-1" strike="noStrike">
              <a:latin typeface="Arial"/>
            </a:endParaRPr>
          </a:p>
          <a:p>
            <a:pPr lvl="6" marL="3024000" indent="-216000">
              <a:spcBef>
                <a:spcPts val="283"/>
              </a:spcBef>
              <a:buClr>
                <a:srgbClr val="000000"/>
              </a:buClr>
              <a:buSzPct val="45000"/>
              <a:buFont typeface="Wingdings" charset="2"/>
              <a:buChar char=""/>
            </a:pPr>
            <a:r>
              <a:rPr b="0" lang="en-GB" sz="2000" spc="-1" strike="noStrike">
                <a:latin typeface="Arial"/>
              </a:rPr>
              <a:t>Seventh Outline Level</a:t>
            </a:r>
            <a:endParaRPr b="0" lang="en-GB" sz="2000" spc="-1" strike="noStrike">
              <a:latin typeface="Arial"/>
            </a:endParaRPr>
          </a:p>
        </p:txBody>
      </p:sp>
      <p:sp>
        <p:nvSpPr>
          <p:cNvPr id="2" name="PlaceHolder 3"/>
          <p:cNvSpPr>
            <a:spLocks noGrp="1"/>
          </p:cNvSpPr>
          <p:nvPr>
            <p:ph type="dt"/>
          </p:nvPr>
        </p:nvSpPr>
        <p:spPr>
          <a:xfrm>
            <a:off x="504000" y="5165280"/>
            <a:ext cx="2348280" cy="390600"/>
          </a:xfrm>
          <a:prstGeom prst="rect">
            <a:avLst/>
          </a:prstGeom>
        </p:spPr>
        <p:txBody>
          <a:bodyPr lIns="0" rIns="0" tIns="0" bIns="0"/>
          <a:p>
            <a:r>
              <a:rPr b="0" lang="en-GB" sz="1400" spc="-1" strike="noStrike">
                <a:latin typeface="Times New Roman"/>
              </a:rPr>
              <a:t>&lt;date/time&gt;</a:t>
            </a:r>
            <a:endParaRPr b="0" lang="en-GB" sz="1400" spc="-1" strike="noStrike">
              <a:latin typeface="Times New Roman"/>
            </a:endParaRPr>
          </a:p>
        </p:txBody>
      </p:sp>
      <p:sp>
        <p:nvSpPr>
          <p:cNvPr id="3" name="PlaceHolder 4"/>
          <p:cNvSpPr>
            <a:spLocks noGrp="1"/>
          </p:cNvSpPr>
          <p:nvPr>
            <p:ph type="ftr"/>
          </p:nvPr>
        </p:nvSpPr>
        <p:spPr>
          <a:xfrm>
            <a:off x="3447360" y="5165280"/>
            <a:ext cx="3195000" cy="390600"/>
          </a:xfrm>
          <a:prstGeom prst="rect">
            <a:avLst/>
          </a:prstGeom>
        </p:spPr>
        <p:txBody>
          <a:bodyPr lIns="0" rIns="0" tIns="0" bIns="0"/>
          <a:p>
            <a:pPr algn="ctr"/>
            <a:r>
              <a:rPr b="0" lang="en-GB" sz="1400" spc="-1" strike="noStrike">
                <a:latin typeface="Times New Roman"/>
              </a:rPr>
              <a:t>&lt;footer&gt;</a:t>
            </a:r>
            <a:endParaRPr b="0" lang="en-GB" sz="1400" spc="-1" strike="noStrike">
              <a:latin typeface="Times New Roman"/>
            </a:endParaRPr>
          </a:p>
        </p:txBody>
      </p:sp>
      <p:sp>
        <p:nvSpPr>
          <p:cNvPr id="4" name="PlaceHolder 5"/>
          <p:cNvSpPr>
            <a:spLocks noGrp="1"/>
          </p:cNvSpPr>
          <p:nvPr>
            <p:ph type="sldNum"/>
          </p:nvPr>
        </p:nvSpPr>
        <p:spPr>
          <a:xfrm>
            <a:off x="7227360" y="5165280"/>
            <a:ext cx="2348280" cy="390600"/>
          </a:xfrm>
          <a:prstGeom prst="rect">
            <a:avLst/>
          </a:prstGeom>
        </p:spPr>
        <p:txBody>
          <a:bodyPr lIns="0" rIns="0" tIns="0" bIns="0"/>
          <a:p>
            <a:pPr algn="r"/>
            <a:fld id="{34794295-6E45-4F58-AE23-BB114F20B42C}" type="slidenum">
              <a:rPr b="0" lang="en-GB" sz="1400" spc="-1" strike="noStrike">
                <a:latin typeface="Times New Roman"/>
              </a:rPr>
              <a:t>&lt;number&gt;</a:t>
            </a:fld>
            <a:endParaRPr b="0" lang="en-GB"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png"/><Relationship Id="rId3"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41" name="" descr=""/>
          <p:cNvPicPr/>
          <p:nvPr/>
        </p:nvPicPr>
        <p:blipFill>
          <a:blip r:embed="rId1"/>
          <a:stretch/>
        </p:blipFill>
        <p:spPr>
          <a:xfrm>
            <a:off x="720000" y="2232000"/>
            <a:ext cx="3096000" cy="3096000"/>
          </a:xfrm>
          <a:prstGeom prst="rect">
            <a:avLst/>
          </a:prstGeom>
          <a:ln>
            <a:noFill/>
          </a:ln>
        </p:spPr>
      </p:pic>
      <p:sp>
        <p:nvSpPr>
          <p:cNvPr id="42" name="TextShape 1"/>
          <p:cNvSpPr txBox="1"/>
          <p:nvPr/>
        </p:nvSpPr>
        <p:spPr>
          <a:xfrm>
            <a:off x="504000" y="226080"/>
            <a:ext cx="9071640" cy="946440"/>
          </a:xfrm>
          <a:prstGeom prst="rect">
            <a:avLst/>
          </a:prstGeom>
          <a:noFill/>
          <a:ln>
            <a:noFill/>
          </a:ln>
        </p:spPr>
        <p:txBody>
          <a:bodyPr lIns="0" rIns="0" tIns="0" bIns="0" anchor="ctr"/>
          <a:p>
            <a:pPr algn="ctr"/>
            <a:r>
              <a:rPr b="0" lang="en-GB" sz="4400" spc="-1" strike="noStrike">
                <a:latin typeface="Arial"/>
              </a:rPr>
              <a:t>Linux</a:t>
            </a:r>
            <a:endParaRPr b="0" lang="en-GB" sz="4400" spc="-1" strike="noStrike">
              <a:latin typeface="Arial"/>
            </a:endParaRPr>
          </a:p>
        </p:txBody>
      </p:sp>
      <p:sp>
        <p:nvSpPr>
          <p:cNvPr id="43" name="TextShape 2"/>
          <p:cNvSpPr txBox="1"/>
          <p:nvPr/>
        </p:nvSpPr>
        <p:spPr>
          <a:xfrm>
            <a:off x="504000" y="311760"/>
            <a:ext cx="9071640" cy="3288240"/>
          </a:xfrm>
          <a:prstGeom prst="rect">
            <a:avLst/>
          </a:prstGeom>
          <a:noFill/>
          <a:ln>
            <a:noFill/>
          </a:ln>
        </p:spPr>
        <p:txBody>
          <a:bodyPr lIns="0" rIns="0" tIns="0" bIns="0" anchor="ctr"/>
          <a:p>
            <a:pPr algn="ctr"/>
            <a:r>
              <a:rPr b="0" lang="en-GB" sz="3200" spc="-1" strike="noStrike">
                <a:latin typeface="Arial"/>
              </a:rPr>
              <a:t>An Introduction to Linux</a:t>
            </a:r>
            <a:endParaRPr b="0" lang="en-GB" sz="3200" spc="-1" strike="noStrike">
              <a:latin typeface="Arial"/>
            </a:endParaRPr>
          </a:p>
        </p:txBody>
      </p:sp>
      <p:pic>
        <p:nvPicPr>
          <p:cNvPr id="44" name="" descr=""/>
          <p:cNvPicPr/>
          <p:nvPr/>
        </p:nvPicPr>
        <p:blipFill>
          <a:blip r:embed="rId2"/>
          <a:stretch/>
        </p:blipFill>
        <p:spPr>
          <a:xfrm>
            <a:off x="6192000" y="2047680"/>
            <a:ext cx="2843280" cy="3352320"/>
          </a:xfrm>
          <a:prstGeom prst="rect">
            <a:avLst/>
          </a:prstGeom>
          <a:ln>
            <a:noFill/>
          </a:ln>
        </p:spPr>
      </p:pic>
    </p:spTree>
  </p:cSld>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 name="TextShape 1"/>
          <p:cNvSpPr txBox="1"/>
          <p:nvPr/>
        </p:nvSpPr>
        <p:spPr>
          <a:xfrm>
            <a:off x="504000" y="226080"/>
            <a:ext cx="9071640" cy="421920"/>
          </a:xfrm>
          <a:prstGeom prst="rect">
            <a:avLst/>
          </a:prstGeom>
          <a:noFill/>
          <a:ln>
            <a:noFill/>
          </a:ln>
        </p:spPr>
        <p:txBody>
          <a:bodyPr lIns="0" rIns="0" tIns="0" bIns="0" anchor="ctr"/>
          <a:p>
            <a:pPr algn="ctr"/>
            <a:r>
              <a:rPr b="0" lang="en-GB" sz="2800" spc="-1" strike="noStrike">
                <a:latin typeface="Arial"/>
              </a:rPr>
              <a:t>What is Linux?</a:t>
            </a:r>
            <a:endParaRPr b="0" lang="en-GB" sz="2800" spc="-1" strike="noStrike">
              <a:latin typeface="Arial"/>
            </a:endParaRPr>
          </a:p>
        </p:txBody>
      </p:sp>
      <p:sp>
        <p:nvSpPr>
          <p:cNvPr id="46" name="TextShape 2"/>
          <p:cNvSpPr txBox="1"/>
          <p:nvPr/>
        </p:nvSpPr>
        <p:spPr>
          <a:xfrm>
            <a:off x="504360" y="720000"/>
            <a:ext cx="9071640" cy="4752000"/>
          </a:xfrm>
          <a:prstGeom prst="rect">
            <a:avLst/>
          </a:prstGeom>
          <a:noFill/>
          <a:ln>
            <a:noFill/>
          </a:ln>
        </p:spPr>
        <p:txBody>
          <a:bodyPr lIns="0" rIns="0" tIns="0" bIns="0">
            <a:normAutofit/>
          </a:bodyPr>
          <a:p>
            <a:pPr marL="432000" indent="-324000">
              <a:buClr>
                <a:srgbClr val="000000"/>
              </a:buClr>
              <a:buSzPct val="45000"/>
              <a:buFont typeface="Wingdings" charset="2"/>
              <a:buChar char=""/>
            </a:pPr>
            <a:endParaRPr b="0" lang="en-GB" sz="3200" spc="-1" strike="noStrike">
              <a:latin typeface="Arial"/>
            </a:endParaRPr>
          </a:p>
          <a:p>
            <a:pPr marL="432000" indent="-324000">
              <a:buClr>
                <a:srgbClr val="000000"/>
              </a:buClr>
              <a:buSzPct val="45000"/>
              <a:buFont typeface="Wingdings" charset="2"/>
              <a:buChar char=""/>
            </a:pPr>
            <a:endParaRPr b="0" lang="en-GB" sz="3200" spc="-1" strike="noStrike">
              <a:latin typeface="Arial"/>
            </a:endParaRPr>
          </a:p>
          <a:p>
            <a:pPr marL="432000" indent="-324000">
              <a:buClr>
                <a:srgbClr val="000000"/>
              </a:buClr>
              <a:buSzPct val="45000"/>
              <a:buFont typeface="Wingdings" charset="2"/>
              <a:buChar char=""/>
            </a:pPr>
            <a:endParaRPr b="0" lang="en-GB" sz="3200" spc="-1" strike="noStrike">
              <a:latin typeface="Arial"/>
            </a:endParaRPr>
          </a:p>
          <a:p>
            <a:pPr marL="432000" indent="-324000">
              <a:buClr>
                <a:srgbClr val="000000"/>
              </a:buClr>
              <a:buSzPct val="45000"/>
              <a:buFont typeface="Wingdings" charset="2"/>
              <a:buChar char=""/>
            </a:pPr>
            <a:endParaRPr b="0" lang="en-GB" sz="3200" spc="-1" strike="noStrike">
              <a:latin typeface="Arial"/>
            </a:endParaRPr>
          </a:p>
          <a:p>
            <a:pPr marL="432000" indent="-324000">
              <a:buClr>
                <a:srgbClr val="000000"/>
              </a:buClr>
              <a:buSzPct val="45000"/>
              <a:buFont typeface="Wingdings" charset="2"/>
              <a:buChar char=""/>
            </a:pPr>
            <a:r>
              <a:rPr b="0" lang="en-GB" sz="1500" spc="-1" strike="noStrike">
                <a:latin typeface="Arial"/>
              </a:rPr>
              <a:t>“</a:t>
            </a:r>
            <a:r>
              <a:rPr b="0" lang="en-GB" sz="1500" spc="-1" strike="noStrike">
                <a:latin typeface="Arial"/>
              </a:rPr>
              <a:t>Linux is a family of free and open-source software operating systems built around the Linux kernel. Typically, Linux is packaged in a form known as a Linux distribution for both desktop and server use. The defining component of a Linux distribution is the Linux kernel, an operating system kernel first released on September 17, 1991”</a:t>
            </a:r>
            <a:endParaRPr b="0" lang="en-GB" sz="1500" spc="-1" strike="noStrike">
              <a:latin typeface="Arial"/>
            </a:endParaRPr>
          </a:p>
          <a:p>
            <a:pPr marL="432000" indent="-324000">
              <a:buClr>
                <a:srgbClr val="000000"/>
              </a:buClr>
              <a:buSzPct val="45000"/>
              <a:buFont typeface="Wingdings" charset="2"/>
              <a:buChar char=""/>
            </a:pPr>
            <a:endParaRPr b="0" lang="en-GB" sz="1500" spc="-1" strike="noStrike">
              <a:latin typeface="Arial"/>
            </a:endParaRPr>
          </a:p>
          <a:p>
            <a:pPr marL="432000" indent="-324000">
              <a:buClr>
                <a:srgbClr val="000000"/>
              </a:buClr>
              <a:buSzPct val="45000"/>
              <a:buFont typeface="Wingdings" charset="2"/>
              <a:buChar char=""/>
            </a:pPr>
            <a:endParaRPr b="0" lang="en-GB" sz="1500" spc="-1" strike="noStrike">
              <a:latin typeface="Arial"/>
            </a:endParaRPr>
          </a:p>
          <a:p>
            <a:pPr marL="432000" indent="-324000">
              <a:buClr>
                <a:srgbClr val="000000"/>
              </a:buClr>
              <a:buSzPct val="45000"/>
              <a:buFont typeface="Wingdings" charset="2"/>
              <a:buChar char=""/>
            </a:pPr>
            <a:r>
              <a:rPr b="0" lang="en-GB" sz="1500" spc="-1" strike="noStrike">
                <a:latin typeface="Arial"/>
                <a:ea typeface="WenQuanYi Micro Hei"/>
              </a:rPr>
              <a:t>Although initially designed for a server market, and</a:t>
            </a:r>
            <a:r>
              <a:rPr b="0" lang="en-GB" sz="1500" spc="-1" strike="noStrike">
                <a:latin typeface="Arial"/>
              </a:rPr>
              <a:t> has grown into one of the leading operating systems in the server market, it is now it's also making big and somewhat unexpected progress in desktop environments.</a:t>
            </a:r>
            <a:endParaRPr b="0" lang="en-GB" sz="1500" spc="-1" strike="noStrike">
              <a:latin typeface="Arial"/>
            </a:endParaRPr>
          </a:p>
          <a:p>
            <a:pPr marL="432000" indent="-324000">
              <a:buClr>
                <a:srgbClr val="000000"/>
              </a:buClr>
              <a:buSzPct val="45000"/>
              <a:buFont typeface="Wingdings" charset="2"/>
              <a:buChar char=""/>
            </a:pPr>
            <a:endParaRPr b="0" lang="en-GB" sz="1500" spc="-1" strike="noStrike">
              <a:latin typeface="Arial"/>
            </a:endParaRPr>
          </a:p>
          <a:p>
            <a:pPr marL="432000" indent="-324000">
              <a:buClr>
                <a:srgbClr val="000000"/>
              </a:buClr>
              <a:buSzPct val="45000"/>
              <a:buFont typeface="Wingdings" charset="2"/>
              <a:buChar char=""/>
            </a:pPr>
            <a:endParaRPr b="0" lang="en-GB" sz="1500" spc="-1" strike="noStrike">
              <a:latin typeface="Arial"/>
            </a:endParaRPr>
          </a:p>
          <a:p>
            <a:pPr marL="432000" indent="-324000">
              <a:buClr>
                <a:srgbClr val="000000"/>
              </a:buClr>
              <a:buSzPct val="45000"/>
              <a:buFont typeface="Wingdings" charset="2"/>
              <a:buChar char=""/>
            </a:pPr>
            <a:r>
              <a:rPr b="0" lang="en-GB" sz="1500" spc="-1" strike="noStrike">
                <a:latin typeface="Arial"/>
              </a:rPr>
              <a:t>Thanks to it’s open source and GPL nature, Linux can (and often is) compiled for other architectures</a:t>
            </a:r>
            <a:endParaRPr b="0" lang="en-GB" sz="1500" spc="-1" strike="noStrike">
              <a:latin typeface="Arial"/>
            </a:endParaRPr>
          </a:p>
          <a:p>
            <a:pPr marL="432000" indent="-324000">
              <a:buClr>
                <a:srgbClr val="000000"/>
              </a:buClr>
              <a:buSzPct val="45000"/>
              <a:buFont typeface="Wingdings" charset="2"/>
              <a:buChar char=""/>
            </a:pPr>
            <a:endParaRPr b="0" lang="en-GB" sz="1500" spc="-1" strike="noStrike">
              <a:latin typeface="Arial"/>
            </a:endParaRPr>
          </a:p>
          <a:p>
            <a:pPr marL="432000" indent="-324000">
              <a:buClr>
                <a:srgbClr val="000000"/>
              </a:buClr>
              <a:buSzPct val="45000"/>
              <a:buFont typeface="Wingdings" charset="2"/>
              <a:buChar char=""/>
            </a:pPr>
            <a:endParaRPr b="0" lang="en-GB" sz="1500" spc="-1" strike="noStrike">
              <a:latin typeface="Arial"/>
            </a:endParaRPr>
          </a:p>
        </p:txBody>
      </p:sp>
    </p:spTree>
  </p:cSld>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 name="TextShape 1"/>
          <p:cNvSpPr txBox="1"/>
          <p:nvPr/>
        </p:nvSpPr>
        <p:spPr>
          <a:xfrm>
            <a:off x="504000" y="226080"/>
            <a:ext cx="9071640" cy="421920"/>
          </a:xfrm>
          <a:prstGeom prst="rect">
            <a:avLst/>
          </a:prstGeom>
          <a:noFill/>
          <a:ln>
            <a:noFill/>
          </a:ln>
        </p:spPr>
        <p:txBody>
          <a:bodyPr lIns="0" rIns="0" tIns="0" bIns="0" anchor="ctr"/>
          <a:p>
            <a:pPr algn="ctr"/>
            <a:r>
              <a:rPr b="0" lang="en-GB" sz="2800" spc="-1" strike="noStrike">
                <a:latin typeface="Arial"/>
              </a:rPr>
              <a:t>What can run Linux?</a:t>
            </a:r>
            <a:endParaRPr b="0" lang="en-GB" sz="2800" spc="-1" strike="noStrike">
              <a:latin typeface="Arial"/>
            </a:endParaRPr>
          </a:p>
        </p:txBody>
      </p:sp>
      <p:sp>
        <p:nvSpPr>
          <p:cNvPr id="48" name="TextShape 2"/>
          <p:cNvSpPr txBox="1"/>
          <p:nvPr/>
        </p:nvSpPr>
        <p:spPr>
          <a:xfrm>
            <a:off x="504360" y="720000"/>
            <a:ext cx="9071640" cy="4752000"/>
          </a:xfrm>
          <a:prstGeom prst="rect">
            <a:avLst/>
          </a:prstGeom>
          <a:noFill/>
          <a:ln>
            <a:noFill/>
          </a:ln>
        </p:spPr>
        <p:txBody>
          <a:bodyPr lIns="0" rIns="0" tIns="0" bIns="0">
            <a:normAutofit/>
          </a:bodyPr>
          <a:p>
            <a:pPr marL="432000" indent="-324000">
              <a:buClr>
                <a:srgbClr val="000000"/>
              </a:buClr>
              <a:buSzPct val="45000"/>
              <a:buFont typeface="Wingdings" charset="2"/>
              <a:buChar char=""/>
            </a:pPr>
            <a:endParaRPr b="0" lang="en-GB" sz="3200" spc="-1" strike="noStrike">
              <a:latin typeface="Arial"/>
            </a:endParaRPr>
          </a:p>
          <a:p>
            <a:pPr marL="432000" indent="-324000">
              <a:buClr>
                <a:srgbClr val="000000"/>
              </a:buClr>
              <a:buSzPct val="45000"/>
              <a:buFont typeface="Wingdings" charset="2"/>
              <a:buChar char=""/>
            </a:pPr>
            <a:r>
              <a:rPr b="0" lang="en-GB" sz="1500" spc="-1" strike="noStrike">
                <a:latin typeface="Arial"/>
              </a:rPr>
              <a:t>A better question would be, “What </a:t>
            </a:r>
            <a:r>
              <a:rPr b="1" lang="en-GB" sz="1500" spc="-1" strike="noStrike">
                <a:latin typeface="Arial"/>
              </a:rPr>
              <a:t>can’t</a:t>
            </a:r>
            <a:r>
              <a:rPr b="0" lang="en-GB" sz="1500" spc="-1" strike="noStrike">
                <a:latin typeface="Arial"/>
              </a:rPr>
              <a:t> run Linux?”. The Linux kernel is so versatile that it can be installed on anything that has both a storage space, and a CPU, with some modifications.</a:t>
            </a:r>
            <a:endParaRPr b="0" lang="en-GB" sz="1500" spc="-1" strike="noStrike">
              <a:latin typeface="Arial"/>
            </a:endParaRPr>
          </a:p>
          <a:p>
            <a:pPr marL="432000" indent="-324000">
              <a:buClr>
                <a:srgbClr val="000000"/>
              </a:buClr>
              <a:buSzPct val="45000"/>
              <a:buFont typeface="Wingdings" charset="2"/>
              <a:buChar char=""/>
            </a:pPr>
            <a:endParaRPr b="0" lang="en-GB" sz="1500" spc="-1" strike="noStrike">
              <a:latin typeface="Arial"/>
            </a:endParaRPr>
          </a:p>
          <a:p>
            <a:pPr marL="432000" indent="-324000">
              <a:buClr>
                <a:srgbClr val="000000"/>
              </a:buClr>
              <a:buSzPct val="45000"/>
              <a:buFont typeface="Wingdings" charset="2"/>
              <a:buChar char=""/>
            </a:pPr>
            <a:endParaRPr b="0" lang="en-GB" sz="1500" spc="-1" strike="noStrike">
              <a:latin typeface="Arial"/>
            </a:endParaRPr>
          </a:p>
          <a:p>
            <a:pPr marL="432000" indent="-324000">
              <a:buClr>
                <a:srgbClr val="000000"/>
              </a:buClr>
              <a:buSzPct val="45000"/>
              <a:buFont typeface="Wingdings" charset="2"/>
              <a:buChar char=""/>
            </a:pPr>
            <a:r>
              <a:rPr b="0" lang="en-GB" sz="1500" spc="-1" strike="noStrike">
                <a:latin typeface="Arial"/>
              </a:rPr>
              <a:t>Examples of Linux in strange places:</a:t>
            </a:r>
            <a:endParaRPr b="0" lang="en-GB" sz="1500" spc="-1" strike="noStrike">
              <a:latin typeface="Arial"/>
            </a:endParaRPr>
          </a:p>
          <a:p>
            <a:pPr lvl="1" marL="864000" indent="-324000">
              <a:spcBef>
                <a:spcPts val="1134"/>
              </a:spcBef>
              <a:buClr>
                <a:srgbClr val="000000"/>
              </a:buClr>
              <a:buSzPct val="75000"/>
              <a:buFont typeface="Symbol" charset="2"/>
              <a:buChar char=""/>
            </a:pPr>
            <a:r>
              <a:rPr b="0" lang="en-GB" sz="1500" spc="-1" strike="noStrike">
                <a:latin typeface="Arial"/>
              </a:rPr>
              <a:t>The Linux Motorcycle - Mavizen’s TTX02 / 2013 Cadillac XTS</a:t>
            </a:r>
            <a:endParaRPr b="0" lang="en-GB" sz="1500" spc="-1" strike="noStrike">
              <a:latin typeface="Arial"/>
            </a:endParaRPr>
          </a:p>
          <a:p>
            <a:pPr lvl="1" marL="864000" indent="-324000">
              <a:spcBef>
                <a:spcPts val="1134"/>
              </a:spcBef>
              <a:buClr>
                <a:srgbClr val="000000"/>
              </a:buClr>
              <a:buSzPct val="75000"/>
              <a:buFont typeface="Symbol" charset="2"/>
              <a:buChar char=""/>
            </a:pPr>
            <a:r>
              <a:rPr b="0" lang="en-GB" sz="1500" spc="-1" strike="noStrike">
                <a:latin typeface="Arial"/>
              </a:rPr>
              <a:t>The Linux Coffee Pot / Smart Slow Cooker</a:t>
            </a:r>
            <a:endParaRPr b="0" lang="en-GB" sz="1500" spc="-1" strike="noStrike">
              <a:latin typeface="Arial"/>
            </a:endParaRPr>
          </a:p>
          <a:p>
            <a:pPr lvl="1" marL="864000" indent="-324000">
              <a:spcBef>
                <a:spcPts val="1134"/>
              </a:spcBef>
              <a:buClr>
                <a:srgbClr val="000000"/>
              </a:buClr>
              <a:buSzPct val="75000"/>
              <a:buFont typeface="Symbol" charset="2"/>
              <a:buChar char=""/>
            </a:pPr>
            <a:r>
              <a:rPr b="0" lang="en-GB" sz="1500" spc="-1" strike="noStrike">
                <a:latin typeface="Arial"/>
              </a:rPr>
              <a:t>US Navy Sonar Systems / Nuclear Submarines</a:t>
            </a:r>
            <a:endParaRPr b="0" lang="en-GB" sz="1500" spc="-1" strike="noStrike">
              <a:latin typeface="Arial"/>
            </a:endParaRPr>
          </a:p>
          <a:p>
            <a:pPr lvl="1" marL="864000" indent="-324000">
              <a:spcBef>
                <a:spcPts val="1134"/>
              </a:spcBef>
              <a:buClr>
                <a:srgbClr val="000000"/>
              </a:buClr>
              <a:buSzPct val="75000"/>
              <a:buFont typeface="Symbol" charset="2"/>
              <a:buChar char=""/>
            </a:pPr>
            <a:r>
              <a:rPr b="0" lang="en-GB" sz="1500" spc="-1" strike="noStrike">
                <a:latin typeface="Arial"/>
              </a:rPr>
              <a:t>Surveillance equipment; ZoneMinder</a:t>
            </a:r>
            <a:endParaRPr b="0" lang="en-GB" sz="1500" spc="-1" strike="noStrike">
              <a:latin typeface="Arial"/>
            </a:endParaRPr>
          </a:p>
          <a:p>
            <a:pPr lvl="1" marL="864000" indent="-324000">
              <a:spcBef>
                <a:spcPts val="1134"/>
              </a:spcBef>
              <a:buClr>
                <a:srgbClr val="000000"/>
              </a:buClr>
              <a:buSzPct val="75000"/>
              <a:buFont typeface="Symbol" charset="2"/>
              <a:buChar char=""/>
            </a:pPr>
            <a:r>
              <a:rPr b="0" lang="en-GB" sz="1500" spc="-1" strike="noStrike">
                <a:latin typeface="Arial"/>
              </a:rPr>
              <a:t>US Postal Service; Mail sorting systems</a:t>
            </a:r>
            <a:endParaRPr b="0" lang="en-GB" sz="1500" spc="-1" strike="noStrike">
              <a:latin typeface="Arial"/>
            </a:endParaRPr>
          </a:p>
          <a:p>
            <a:pPr lvl="1" marL="864000" indent="-324000">
              <a:spcBef>
                <a:spcPts val="1134"/>
              </a:spcBef>
              <a:buClr>
                <a:srgbClr val="000000"/>
              </a:buClr>
              <a:buSzPct val="75000"/>
              <a:buFont typeface="Symbol" charset="2"/>
              <a:buChar char=""/>
            </a:pPr>
            <a:r>
              <a:rPr b="0" lang="en-GB" sz="1500" spc="-1" strike="noStrike">
                <a:latin typeface="Arial"/>
              </a:rPr>
              <a:t>Peek Traffic Management; Controlling traffic lights in NYC / San Francisco</a:t>
            </a:r>
            <a:endParaRPr b="0" lang="en-GB" sz="1500" spc="-1" strike="noStrike">
              <a:latin typeface="Arial"/>
            </a:endParaRPr>
          </a:p>
          <a:p>
            <a:pPr lvl="1" marL="864000" indent="-324000">
              <a:spcBef>
                <a:spcPts val="1134"/>
              </a:spcBef>
              <a:buClr>
                <a:srgbClr val="000000"/>
              </a:buClr>
              <a:buSzPct val="75000"/>
              <a:buFont typeface="Symbol" charset="2"/>
              <a:buChar char=""/>
            </a:pPr>
            <a:r>
              <a:rPr b="0" lang="en-GB" sz="1500" spc="-1" strike="noStrike">
                <a:latin typeface="Arial"/>
              </a:rPr>
              <a:t>In-Flight Entertainment Systems</a:t>
            </a:r>
            <a:endParaRPr b="0" lang="en-GB" sz="1500" spc="-1" strike="noStrike">
              <a:latin typeface="Arial"/>
            </a:endParaRPr>
          </a:p>
          <a:p>
            <a:pPr lvl="1" marL="864000" indent="-324000">
              <a:spcBef>
                <a:spcPts val="1134"/>
              </a:spcBef>
              <a:buClr>
                <a:srgbClr val="000000"/>
              </a:buClr>
              <a:buSzPct val="75000"/>
              <a:buFont typeface="Symbol" charset="2"/>
              <a:buChar char=""/>
            </a:pPr>
            <a:r>
              <a:rPr b="0" lang="en-GB" sz="1500" spc="-1" strike="noStrike">
                <a:latin typeface="Arial"/>
              </a:rPr>
              <a:t>The International Space Station and Air Traffic Control Systems</a:t>
            </a:r>
            <a:endParaRPr b="0" lang="en-GB" sz="1500" spc="-1" strike="noStrike">
              <a:latin typeface="Arial"/>
            </a:endParaRPr>
          </a:p>
          <a:p>
            <a:pPr lvl="1" marL="864000" indent="-324000">
              <a:spcBef>
                <a:spcPts val="1134"/>
              </a:spcBef>
              <a:buClr>
                <a:srgbClr val="000000"/>
              </a:buClr>
              <a:buSzPct val="75000"/>
              <a:buFont typeface="Symbol" charset="2"/>
              <a:buChar char=""/>
            </a:pPr>
            <a:r>
              <a:rPr b="0" lang="en-GB" sz="1500" spc="-1" strike="noStrike">
                <a:latin typeface="Arial"/>
              </a:rPr>
              <a:t>The Large Hadron Collider </a:t>
            </a:r>
            <a:endParaRPr b="0" lang="en-GB" sz="1500" spc="-1" strike="noStrike">
              <a:latin typeface="Arial"/>
            </a:endParaRPr>
          </a:p>
        </p:txBody>
      </p:sp>
    </p:spTree>
  </p:cSld>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 name="TextShape 1"/>
          <p:cNvSpPr txBox="1"/>
          <p:nvPr/>
        </p:nvSpPr>
        <p:spPr>
          <a:xfrm>
            <a:off x="504000" y="226080"/>
            <a:ext cx="9071640" cy="421920"/>
          </a:xfrm>
          <a:prstGeom prst="rect">
            <a:avLst/>
          </a:prstGeom>
          <a:noFill/>
          <a:ln>
            <a:noFill/>
          </a:ln>
        </p:spPr>
        <p:txBody>
          <a:bodyPr lIns="0" rIns="0" tIns="0" bIns="0" anchor="ctr"/>
          <a:p>
            <a:pPr algn="ctr"/>
            <a:r>
              <a:rPr b="0" lang="en-GB" sz="2800" spc="-1" strike="noStrike">
                <a:latin typeface="Arial"/>
              </a:rPr>
              <a:t>How Does Linux Make Money?</a:t>
            </a:r>
            <a:endParaRPr b="0" lang="en-GB" sz="2800" spc="-1" strike="noStrike">
              <a:latin typeface="Arial"/>
            </a:endParaRPr>
          </a:p>
        </p:txBody>
      </p:sp>
      <p:sp>
        <p:nvSpPr>
          <p:cNvPr id="50" name="TextShape 2"/>
          <p:cNvSpPr txBox="1"/>
          <p:nvPr/>
        </p:nvSpPr>
        <p:spPr>
          <a:xfrm>
            <a:off x="504360" y="720000"/>
            <a:ext cx="9071640" cy="4752000"/>
          </a:xfrm>
          <a:prstGeom prst="rect">
            <a:avLst/>
          </a:prstGeom>
          <a:noFill/>
          <a:ln>
            <a:noFill/>
          </a:ln>
        </p:spPr>
        <p:txBody>
          <a:bodyPr lIns="0" rIns="0" tIns="0" bIns="0">
            <a:normAutofit/>
          </a:bodyPr>
          <a:p>
            <a:pPr marL="432000" indent="-324000">
              <a:buClr>
                <a:srgbClr val="000000"/>
              </a:buClr>
              <a:buSzPct val="45000"/>
              <a:buFont typeface="Wingdings" charset="2"/>
              <a:buChar char=""/>
            </a:pPr>
            <a:endParaRPr b="0" lang="en-GB" sz="3200" spc="-1" strike="noStrike">
              <a:latin typeface="Arial"/>
            </a:endParaRPr>
          </a:p>
          <a:p>
            <a:pPr marL="432000" indent="-324000">
              <a:buClr>
                <a:srgbClr val="000000"/>
              </a:buClr>
              <a:buSzPct val="45000"/>
              <a:buFont typeface="Wingdings" charset="2"/>
              <a:buChar char=""/>
            </a:pPr>
            <a:endParaRPr b="0" lang="en-GB" sz="3200" spc="-1" strike="noStrike">
              <a:latin typeface="Arial"/>
            </a:endParaRPr>
          </a:p>
          <a:p>
            <a:pPr marL="432000" indent="-324000">
              <a:buClr>
                <a:srgbClr val="000000"/>
              </a:buClr>
              <a:buSzPct val="45000"/>
              <a:buFont typeface="Wingdings" charset="2"/>
              <a:buChar char=""/>
            </a:pPr>
            <a:endParaRPr b="0" lang="en-GB" sz="3200" spc="-1" strike="noStrike">
              <a:latin typeface="Arial"/>
            </a:endParaRPr>
          </a:p>
          <a:p>
            <a:pPr marL="432000" indent="-324000">
              <a:buClr>
                <a:srgbClr val="000000"/>
              </a:buClr>
              <a:buSzPct val="45000"/>
              <a:buFont typeface="Wingdings" charset="2"/>
              <a:buChar char=""/>
            </a:pPr>
            <a:r>
              <a:rPr b="0" lang="en-GB" sz="1500" spc="-1" strike="noStrike">
                <a:latin typeface="Arial"/>
              </a:rPr>
              <a:t>As Linux is under a GNU GPL (GNUs Not Unix General Public License), the source code is freely available for modification and redistribution.</a:t>
            </a:r>
            <a:endParaRPr b="0" lang="en-GB" sz="1500" spc="-1" strike="noStrike">
              <a:latin typeface="Arial"/>
            </a:endParaRPr>
          </a:p>
          <a:p>
            <a:pPr marL="432000" indent="-324000">
              <a:buClr>
                <a:srgbClr val="000000"/>
              </a:buClr>
              <a:buSzPct val="45000"/>
              <a:buFont typeface="Wingdings" charset="2"/>
              <a:buChar char=""/>
            </a:pPr>
            <a:endParaRPr b="0" lang="en-GB" sz="1500" spc="-1" strike="noStrike">
              <a:latin typeface="Arial"/>
            </a:endParaRPr>
          </a:p>
          <a:p>
            <a:pPr marL="432000" indent="-324000">
              <a:buClr>
                <a:srgbClr val="000000"/>
              </a:buClr>
              <a:buSzPct val="45000"/>
              <a:buFont typeface="Wingdings" charset="2"/>
              <a:buChar char=""/>
            </a:pPr>
            <a:endParaRPr b="0" lang="en-GB" sz="1500" spc="-1" strike="noStrike">
              <a:latin typeface="Arial"/>
            </a:endParaRPr>
          </a:p>
          <a:p>
            <a:pPr marL="432000" indent="-324000">
              <a:buClr>
                <a:srgbClr val="000000"/>
              </a:buClr>
              <a:buSzPct val="45000"/>
              <a:buFont typeface="Wingdings" charset="2"/>
              <a:buChar char=""/>
            </a:pPr>
            <a:r>
              <a:rPr b="0" lang="en-GB" sz="1500" spc="-1" strike="noStrike">
                <a:latin typeface="Arial"/>
              </a:rPr>
              <a:t>These redistributions often cater for specific problems, and developers of the Linux solution are allowed to charge for the distribution of the code.</a:t>
            </a:r>
            <a:endParaRPr b="0" lang="en-GB" sz="1500" spc="-1" strike="noStrike">
              <a:latin typeface="Arial"/>
            </a:endParaRPr>
          </a:p>
          <a:p>
            <a:pPr marL="432000" indent="-324000">
              <a:buClr>
                <a:srgbClr val="000000"/>
              </a:buClr>
              <a:buSzPct val="45000"/>
              <a:buFont typeface="Wingdings" charset="2"/>
              <a:buChar char=""/>
            </a:pPr>
            <a:endParaRPr b="0" lang="en-GB" sz="1500" spc="-1" strike="noStrike">
              <a:latin typeface="Arial"/>
            </a:endParaRPr>
          </a:p>
          <a:p>
            <a:pPr marL="432000" indent="-324000">
              <a:buClr>
                <a:srgbClr val="000000"/>
              </a:buClr>
              <a:buSzPct val="45000"/>
              <a:buFont typeface="Wingdings" charset="2"/>
              <a:buChar char=""/>
            </a:pPr>
            <a:endParaRPr b="0" lang="en-GB" sz="1500" spc="-1" strike="noStrike">
              <a:latin typeface="Arial"/>
            </a:endParaRPr>
          </a:p>
          <a:p>
            <a:pPr marL="432000" indent="-324000">
              <a:buClr>
                <a:srgbClr val="000000"/>
              </a:buClr>
              <a:buSzPct val="45000"/>
              <a:buFont typeface="Wingdings" charset="2"/>
              <a:buChar char=""/>
            </a:pPr>
            <a:r>
              <a:rPr b="0" lang="en-GB" sz="1500" spc="-1" strike="noStrike">
                <a:latin typeface="Arial"/>
              </a:rPr>
              <a:t>Distributors do make money out of Linux, and major distributors now offer a truly complete product, including a full 24/7/365 maintenance and support contracts.</a:t>
            </a:r>
            <a:endParaRPr b="0" lang="en-GB" sz="1500" spc="-1" strike="noStrike">
              <a:latin typeface="Arial"/>
            </a:endParaRPr>
          </a:p>
          <a:p>
            <a:pPr marL="432000" indent="-324000">
              <a:buClr>
                <a:srgbClr val="000000"/>
              </a:buClr>
              <a:buSzPct val="45000"/>
              <a:buFont typeface="Wingdings" charset="2"/>
              <a:buChar char=""/>
            </a:pPr>
            <a:endParaRPr b="0" lang="en-GB" sz="1500" spc="-1" strike="noStrike">
              <a:latin typeface="Arial"/>
            </a:endParaRPr>
          </a:p>
          <a:p>
            <a:pPr marL="432000" indent="-324000">
              <a:buClr>
                <a:srgbClr val="000000"/>
              </a:buClr>
              <a:buSzPct val="45000"/>
              <a:buFont typeface="Wingdings" charset="2"/>
              <a:buChar char=""/>
            </a:pPr>
            <a:endParaRPr b="0" lang="en-GB" sz="1500" spc="-1" strike="noStrike">
              <a:latin typeface="Arial"/>
            </a:endParaRPr>
          </a:p>
          <a:p>
            <a:pPr marL="432000" indent="-324000">
              <a:buClr>
                <a:srgbClr val="000000"/>
              </a:buClr>
              <a:buSzPct val="45000"/>
              <a:buFont typeface="Wingdings" charset="2"/>
              <a:buChar char=""/>
            </a:pPr>
            <a:r>
              <a:rPr b="0" lang="en-GB" sz="1500" spc="-1" strike="noStrike">
                <a:latin typeface="Arial"/>
              </a:rPr>
              <a:t>In fact these maintenance contracts make the bulk of distributors income. You can expect to pay big bucks for them!</a:t>
            </a:r>
            <a:endParaRPr b="0" lang="en-GB" sz="1500" spc="-1" strike="noStrike">
              <a:latin typeface="Arial"/>
            </a:endParaRPr>
          </a:p>
        </p:txBody>
      </p:sp>
    </p:spTree>
  </p:cSld>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 name="TextShape 1"/>
          <p:cNvSpPr txBox="1"/>
          <p:nvPr/>
        </p:nvSpPr>
        <p:spPr>
          <a:xfrm>
            <a:off x="504000" y="226080"/>
            <a:ext cx="9071640" cy="421920"/>
          </a:xfrm>
          <a:prstGeom prst="rect">
            <a:avLst/>
          </a:prstGeom>
          <a:noFill/>
          <a:ln>
            <a:noFill/>
          </a:ln>
        </p:spPr>
        <p:txBody>
          <a:bodyPr lIns="0" rIns="0" tIns="0" bIns="0" anchor="ctr"/>
          <a:p>
            <a:pPr algn="ctr"/>
            <a:r>
              <a:rPr b="0" lang="en-GB" sz="2800" spc="-1" strike="noStrike">
                <a:latin typeface="Arial"/>
              </a:rPr>
              <a:t>Distributions</a:t>
            </a:r>
            <a:endParaRPr b="0" lang="en-GB" sz="2800" spc="-1" strike="noStrike">
              <a:latin typeface="Arial"/>
            </a:endParaRPr>
          </a:p>
        </p:txBody>
      </p:sp>
      <p:sp>
        <p:nvSpPr>
          <p:cNvPr id="52" name="TextShape 2"/>
          <p:cNvSpPr txBox="1"/>
          <p:nvPr/>
        </p:nvSpPr>
        <p:spPr>
          <a:xfrm>
            <a:off x="504360" y="720000"/>
            <a:ext cx="9071640" cy="4752000"/>
          </a:xfrm>
          <a:prstGeom prst="rect">
            <a:avLst/>
          </a:prstGeom>
          <a:noFill/>
          <a:ln>
            <a:noFill/>
          </a:ln>
        </p:spPr>
        <p:txBody>
          <a:bodyPr lIns="0" rIns="0" tIns="0" bIns="0">
            <a:normAutofit/>
          </a:bodyPr>
          <a:p>
            <a:pPr marL="432000" indent="-324000">
              <a:buClr>
                <a:srgbClr val="000000"/>
              </a:buClr>
              <a:buSzPct val="45000"/>
              <a:buFont typeface="Wingdings" charset="2"/>
              <a:buChar char=""/>
            </a:pPr>
            <a:endParaRPr b="0" lang="en-GB" sz="3200" spc="-1" strike="noStrike">
              <a:latin typeface="Arial"/>
            </a:endParaRPr>
          </a:p>
          <a:p>
            <a:pPr marL="432000" indent="-324000">
              <a:buClr>
                <a:srgbClr val="000000"/>
              </a:buClr>
              <a:buSzPct val="45000"/>
              <a:buFont typeface="Wingdings" charset="2"/>
              <a:buChar char=""/>
            </a:pPr>
            <a:r>
              <a:rPr b="0" lang="en-GB" sz="1500" spc="-1" strike="noStrike">
                <a:latin typeface="Arial"/>
              </a:rPr>
              <a:t>The most important point to realise about Linux, is that there is only one Linux kernel</a:t>
            </a:r>
            <a:endParaRPr b="0" lang="en-GB" sz="1500" spc="-1" strike="noStrike">
              <a:latin typeface="Arial"/>
            </a:endParaRPr>
          </a:p>
          <a:p>
            <a:pPr marL="432000" indent="-324000">
              <a:buClr>
                <a:srgbClr val="000000"/>
              </a:buClr>
              <a:buSzPct val="45000"/>
              <a:buFont typeface="Wingdings" charset="2"/>
              <a:buChar char=""/>
            </a:pPr>
            <a:endParaRPr b="0" lang="en-GB" sz="1500" spc="-1" strike="noStrike">
              <a:latin typeface="Arial"/>
            </a:endParaRPr>
          </a:p>
          <a:p>
            <a:pPr marL="432000" indent="-324000">
              <a:buClr>
                <a:srgbClr val="000000"/>
              </a:buClr>
              <a:buSzPct val="45000"/>
              <a:buFont typeface="Wingdings" charset="2"/>
              <a:buChar char=""/>
            </a:pPr>
            <a:endParaRPr b="0" lang="en-GB" sz="1500" spc="-1" strike="noStrike">
              <a:latin typeface="Arial"/>
            </a:endParaRPr>
          </a:p>
          <a:p>
            <a:pPr marL="432000" indent="-324000">
              <a:buClr>
                <a:srgbClr val="000000"/>
              </a:buClr>
              <a:buSzPct val="45000"/>
              <a:buFont typeface="Wingdings" charset="2"/>
              <a:buChar char=""/>
            </a:pPr>
            <a:r>
              <a:rPr b="0" lang="en-GB" sz="1500" spc="-1" strike="noStrike">
                <a:latin typeface="Arial"/>
              </a:rPr>
              <a:t>There are many distributions for Linux, all catering to a different end user requirements.</a:t>
            </a:r>
            <a:endParaRPr b="0" lang="en-GB" sz="1500" spc="-1" strike="noStrike">
              <a:latin typeface="Arial"/>
            </a:endParaRPr>
          </a:p>
          <a:p>
            <a:pPr marL="432000" indent="-324000">
              <a:buClr>
                <a:srgbClr val="000000"/>
              </a:buClr>
              <a:buSzPct val="45000"/>
              <a:buFont typeface="Wingdings" charset="2"/>
              <a:buChar char=""/>
            </a:pPr>
            <a:endParaRPr b="0" lang="en-GB" sz="1500" spc="-1" strike="noStrike">
              <a:latin typeface="Arial"/>
            </a:endParaRPr>
          </a:p>
          <a:p>
            <a:pPr marL="432000" indent="-324000">
              <a:buClr>
                <a:srgbClr val="000000"/>
              </a:buClr>
              <a:buSzPct val="45000"/>
              <a:buFont typeface="Wingdings" charset="2"/>
              <a:buChar char=""/>
            </a:pPr>
            <a:endParaRPr b="0" lang="en-GB" sz="1500" spc="-1" strike="noStrike">
              <a:latin typeface="Arial"/>
            </a:endParaRPr>
          </a:p>
          <a:p>
            <a:pPr marL="432000" indent="-324000">
              <a:buClr>
                <a:srgbClr val="000000"/>
              </a:buClr>
              <a:buSzPct val="45000"/>
              <a:buFont typeface="Wingdings" charset="2"/>
              <a:buChar char=""/>
            </a:pPr>
            <a:endParaRPr b="0" lang="en-GB" sz="1500" spc="-1" strike="noStrike">
              <a:latin typeface="Arial"/>
            </a:endParaRPr>
          </a:p>
          <a:p>
            <a:pPr marL="432000" indent="-324000">
              <a:buClr>
                <a:srgbClr val="000000"/>
              </a:buClr>
              <a:buSzPct val="45000"/>
              <a:buFont typeface="Wingdings" charset="2"/>
              <a:buChar char=""/>
            </a:pPr>
            <a:r>
              <a:rPr b="0" lang="en-GB" sz="1500" spc="-1" strike="noStrike">
                <a:latin typeface="Arial"/>
              </a:rPr>
              <a:t>Some of the common distributions:</a:t>
            </a:r>
            <a:endParaRPr b="0" lang="en-GB" sz="1500" spc="-1" strike="noStrike">
              <a:latin typeface="Arial"/>
            </a:endParaRPr>
          </a:p>
          <a:p>
            <a:pPr lvl="1" marL="864000" indent="-324000">
              <a:spcBef>
                <a:spcPts val="1134"/>
              </a:spcBef>
              <a:buClr>
                <a:srgbClr val="000000"/>
              </a:buClr>
              <a:buSzPct val="75000"/>
              <a:buFont typeface="Symbol" charset="2"/>
              <a:buChar char=""/>
            </a:pPr>
            <a:r>
              <a:rPr b="0" lang="en-GB" sz="1500" spc="-1" strike="noStrike">
                <a:latin typeface="Arial"/>
              </a:rPr>
              <a:t>Ubuntu – Designed to breach the desktop market</a:t>
            </a:r>
            <a:endParaRPr b="0" lang="en-GB" sz="1500" spc="-1" strike="noStrike">
              <a:latin typeface="Arial"/>
            </a:endParaRPr>
          </a:p>
          <a:p>
            <a:pPr lvl="1" marL="864000" indent="-324000">
              <a:spcBef>
                <a:spcPts val="1134"/>
              </a:spcBef>
              <a:buClr>
                <a:srgbClr val="000000"/>
              </a:buClr>
              <a:buSzPct val="75000"/>
              <a:buFont typeface="Symbol" charset="2"/>
              <a:buChar char=""/>
            </a:pPr>
            <a:r>
              <a:rPr b="0" lang="en-GB" sz="1500" spc="-1" strike="noStrike">
                <a:latin typeface="Arial"/>
                <a:ea typeface="WenQuanYi Micro Hei"/>
              </a:rPr>
              <a:t>Suse – “Software und System-Entwicklung” – </a:t>
            </a:r>
            <a:r>
              <a:rPr b="0" lang="en-GB" sz="1500" spc="-1" strike="noStrike">
                <a:latin typeface="Arial"/>
              </a:rPr>
              <a:t>The first company to market Linux for enterprise </a:t>
            </a:r>
            <a:endParaRPr b="0" lang="en-GB" sz="1500" spc="-1" strike="noStrike">
              <a:latin typeface="Arial"/>
            </a:endParaRPr>
          </a:p>
          <a:p>
            <a:pPr lvl="1" marL="864000" indent="-324000">
              <a:spcBef>
                <a:spcPts val="1134"/>
              </a:spcBef>
              <a:buClr>
                <a:srgbClr val="000000"/>
              </a:buClr>
              <a:buSzPct val="75000"/>
              <a:buFont typeface="Symbol" charset="2"/>
              <a:buChar char=""/>
            </a:pPr>
            <a:r>
              <a:rPr b="0" lang="en-GB" sz="1500" spc="-1" strike="noStrike">
                <a:latin typeface="Arial"/>
                <a:ea typeface="WenQuanYi Micro Hei"/>
              </a:rPr>
              <a:t>RedHat – Was the world leading enterprise distribution until it’s discontinuation in 2004</a:t>
            </a:r>
            <a:endParaRPr b="0" lang="en-GB" sz="1500" spc="-1" strike="noStrike">
              <a:latin typeface="Arial"/>
            </a:endParaRPr>
          </a:p>
          <a:p>
            <a:pPr lvl="1" marL="864000" indent="-324000">
              <a:spcBef>
                <a:spcPts val="1134"/>
              </a:spcBef>
              <a:buClr>
                <a:srgbClr val="000000"/>
              </a:buClr>
              <a:buSzPct val="75000"/>
              <a:buFont typeface="Symbol" charset="2"/>
              <a:buChar char=""/>
            </a:pPr>
            <a:r>
              <a:rPr b="0" lang="en-GB" sz="1500" spc="-1" strike="noStrike">
                <a:latin typeface="Arial"/>
              </a:rPr>
              <a:t>Fedora – The upstream source of the commercial Red Hat</a:t>
            </a:r>
            <a:endParaRPr b="0" lang="en-GB" sz="1500" spc="-1" strike="noStrike">
              <a:latin typeface="Arial"/>
            </a:endParaRPr>
          </a:p>
          <a:p>
            <a:pPr lvl="1" marL="864000" indent="-324000">
              <a:spcBef>
                <a:spcPts val="1134"/>
              </a:spcBef>
              <a:buClr>
                <a:srgbClr val="000000"/>
              </a:buClr>
              <a:buSzPct val="75000"/>
              <a:buFont typeface="Symbol" charset="2"/>
              <a:buChar char=""/>
            </a:pPr>
            <a:r>
              <a:rPr b="0" lang="en-GB" sz="1500" spc="-1" strike="noStrike">
                <a:latin typeface="Arial"/>
              </a:rPr>
              <a:t>Kali – Digital forensics and penetration testing </a:t>
            </a:r>
            <a:endParaRPr b="0" lang="en-GB" sz="1500" spc="-1" strike="noStrike">
              <a:latin typeface="Arial"/>
            </a:endParaRPr>
          </a:p>
          <a:p>
            <a:pPr lvl="1" marL="864000" indent="-324000">
              <a:spcBef>
                <a:spcPts val="1134"/>
              </a:spcBef>
              <a:buClr>
                <a:srgbClr val="000000"/>
              </a:buClr>
              <a:buSzPct val="75000"/>
              <a:buFont typeface="Symbol" charset="2"/>
              <a:buChar char=""/>
            </a:pPr>
            <a:r>
              <a:rPr b="0" lang="en-GB" sz="1500" spc="-1" strike="noStrike">
                <a:latin typeface="Arial"/>
              </a:rPr>
              <a:t>Mint – Community driven strives to be modern, elegant and light weight</a:t>
            </a:r>
            <a:endParaRPr b="0" lang="en-GB" sz="1500" spc="-1" strike="noStrike">
              <a:latin typeface="Arial"/>
            </a:endParaRPr>
          </a:p>
        </p:txBody>
      </p:sp>
    </p:spTree>
  </p:cSld>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 name="TextShape 1"/>
          <p:cNvSpPr txBox="1"/>
          <p:nvPr/>
        </p:nvSpPr>
        <p:spPr>
          <a:xfrm>
            <a:off x="504000" y="226080"/>
            <a:ext cx="9071640" cy="421920"/>
          </a:xfrm>
          <a:prstGeom prst="rect">
            <a:avLst/>
          </a:prstGeom>
          <a:noFill/>
          <a:ln>
            <a:noFill/>
          </a:ln>
        </p:spPr>
        <p:txBody>
          <a:bodyPr lIns="0" rIns="0" tIns="0" bIns="0" anchor="ctr"/>
          <a:p>
            <a:pPr algn="ctr"/>
            <a:r>
              <a:rPr b="0" lang="en-GB" sz="2800" spc="-1" strike="noStrike">
                <a:latin typeface="Arial"/>
              </a:rPr>
              <a:t>Linux’s Development Path</a:t>
            </a:r>
            <a:endParaRPr b="0" lang="en-GB" sz="2800" spc="-1" strike="noStrike">
              <a:latin typeface="Arial"/>
            </a:endParaRPr>
          </a:p>
        </p:txBody>
      </p:sp>
      <p:sp>
        <p:nvSpPr>
          <p:cNvPr id="54" name="TextShape 2"/>
          <p:cNvSpPr txBox="1"/>
          <p:nvPr/>
        </p:nvSpPr>
        <p:spPr>
          <a:xfrm>
            <a:off x="504360" y="720000"/>
            <a:ext cx="9071640" cy="4752000"/>
          </a:xfrm>
          <a:prstGeom prst="rect">
            <a:avLst/>
          </a:prstGeom>
          <a:noFill/>
          <a:ln>
            <a:noFill/>
          </a:ln>
        </p:spPr>
        <p:txBody>
          <a:bodyPr lIns="0" rIns="0" tIns="0" bIns="0">
            <a:normAutofit/>
          </a:bodyPr>
          <a:p>
            <a:pPr marL="432000" indent="-324000">
              <a:buClr>
                <a:srgbClr val="000000"/>
              </a:buClr>
              <a:buSzPct val="45000"/>
              <a:buFont typeface="Wingdings" charset="2"/>
              <a:buChar char=""/>
            </a:pPr>
            <a:endParaRPr b="0" lang="en-GB" sz="3200" spc="-1" strike="noStrike">
              <a:latin typeface="Arial"/>
            </a:endParaRPr>
          </a:p>
          <a:p>
            <a:pPr marL="432000" indent="-324000">
              <a:buClr>
                <a:srgbClr val="000000"/>
              </a:buClr>
              <a:buSzPct val="45000"/>
              <a:buFont typeface="Wingdings" charset="2"/>
              <a:buChar char=""/>
            </a:pPr>
            <a:endParaRPr b="0" lang="en-GB" sz="3200" spc="-1" strike="noStrike">
              <a:latin typeface="Arial"/>
            </a:endParaRPr>
          </a:p>
          <a:p>
            <a:pPr marL="432000" indent="-324000">
              <a:buClr>
                <a:srgbClr val="000000"/>
              </a:buClr>
              <a:buSzPct val="45000"/>
              <a:buFont typeface="Wingdings" charset="2"/>
              <a:buChar char=""/>
            </a:pPr>
            <a:r>
              <a:rPr b="0" lang="en-GB" sz="1500" spc="-1" strike="noStrike">
                <a:latin typeface="Arial"/>
              </a:rPr>
              <a:t>Windows and Linux developments evolved in opposite directions. </a:t>
            </a:r>
            <a:endParaRPr b="0" lang="en-GB" sz="1500" spc="-1" strike="noStrike">
              <a:latin typeface="Arial"/>
            </a:endParaRPr>
          </a:p>
          <a:p>
            <a:pPr lvl="1" marL="864000" indent="-324000">
              <a:spcBef>
                <a:spcPts val="1134"/>
              </a:spcBef>
              <a:buClr>
                <a:srgbClr val="000000"/>
              </a:buClr>
              <a:buSzPct val="75000"/>
              <a:buFont typeface="Symbol" charset="2"/>
              <a:buChar char=""/>
            </a:pPr>
            <a:r>
              <a:rPr b="0" lang="en-GB" sz="1500" spc="-1" strike="noStrike">
                <a:latin typeface="Arial"/>
              </a:rPr>
              <a:t>Windows started as mass-produced user-computers with the desktop market and applications being targeted. It took many years before Windows got offered as a server solution, competing (in those days) with other technologies, such as NetWare or UNIX.</a:t>
            </a:r>
            <a:endParaRPr b="0" lang="en-GB" sz="1500" spc="-1" strike="noStrike">
              <a:latin typeface="Arial"/>
            </a:endParaRPr>
          </a:p>
          <a:p>
            <a:pPr marL="432000" indent="-324000">
              <a:buClr>
                <a:srgbClr val="000000"/>
              </a:buClr>
              <a:buSzPct val="45000"/>
              <a:buFont typeface="Wingdings" charset="2"/>
              <a:buChar char=""/>
            </a:pPr>
            <a:endParaRPr b="0" lang="en-GB" sz="1500" spc="-1" strike="noStrike">
              <a:latin typeface="Arial"/>
            </a:endParaRPr>
          </a:p>
          <a:p>
            <a:pPr marL="432000" indent="-324000">
              <a:buClr>
                <a:srgbClr val="000000"/>
              </a:buClr>
              <a:buSzPct val="45000"/>
              <a:buFont typeface="Wingdings" charset="2"/>
              <a:buChar char=""/>
            </a:pPr>
            <a:endParaRPr b="0" lang="en-GB" sz="1500" spc="-1" strike="noStrike">
              <a:latin typeface="Arial"/>
            </a:endParaRPr>
          </a:p>
          <a:p>
            <a:pPr marL="432000" indent="-324000">
              <a:buClr>
                <a:srgbClr val="000000"/>
              </a:buClr>
              <a:buSzPct val="45000"/>
              <a:buFont typeface="Wingdings" charset="2"/>
              <a:buChar char=""/>
            </a:pPr>
            <a:endParaRPr b="0" lang="en-GB" sz="1500" spc="-1" strike="noStrike">
              <a:latin typeface="Arial"/>
            </a:endParaRPr>
          </a:p>
          <a:p>
            <a:pPr marL="432000" indent="-324000">
              <a:buClr>
                <a:srgbClr val="000000"/>
              </a:buClr>
              <a:buSzPct val="45000"/>
              <a:buFont typeface="Wingdings" charset="2"/>
              <a:buChar char=""/>
            </a:pPr>
            <a:r>
              <a:rPr b="0" lang="en-GB" sz="1500" spc="-1" strike="noStrike">
                <a:latin typeface="Arial"/>
              </a:rPr>
              <a:t>Linux has followed the exactly opposite route. Having been introduced into the commercial marketplace as a server, it has slowly been making inroads in the desktop and end user environments. </a:t>
            </a:r>
            <a:endParaRPr b="0" lang="en-GB" sz="1500" spc="-1" strike="noStrike">
              <a:latin typeface="Arial"/>
            </a:endParaRPr>
          </a:p>
          <a:p>
            <a:pPr marL="432000" indent="-324000">
              <a:buClr>
                <a:srgbClr val="000000"/>
              </a:buClr>
              <a:buSzPct val="45000"/>
              <a:buFont typeface="Wingdings" charset="2"/>
              <a:buChar char=""/>
            </a:pPr>
            <a:endParaRPr b="0" lang="en-GB" sz="1500" spc="-1" strike="noStrike">
              <a:latin typeface="Arial"/>
            </a:endParaRPr>
          </a:p>
          <a:p>
            <a:pPr marL="432000" indent="-324000">
              <a:buClr>
                <a:srgbClr val="000000"/>
              </a:buClr>
              <a:buSzPct val="45000"/>
              <a:buFont typeface="Wingdings" charset="2"/>
              <a:buChar char=""/>
            </a:pPr>
            <a:endParaRPr b="0" lang="en-GB" sz="1500" spc="-1" strike="noStrike">
              <a:latin typeface="Arial"/>
            </a:endParaRPr>
          </a:p>
          <a:p>
            <a:pPr marL="432000" indent="-324000">
              <a:buClr>
                <a:srgbClr val="000000"/>
              </a:buClr>
              <a:buSzPct val="45000"/>
              <a:buFont typeface="Wingdings" charset="2"/>
              <a:buChar char=""/>
            </a:pPr>
            <a:endParaRPr b="0" lang="en-GB" sz="1500" spc="-1" strike="noStrike">
              <a:latin typeface="Arial"/>
            </a:endParaRPr>
          </a:p>
          <a:p>
            <a:pPr marL="432000" indent="-324000">
              <a:buClr>
                <a:srgbClr val="000000"/>
              </a:buClr>
              <a:buSzPct val="45000"/>
              <a:buFont typeface="Wingdings" charset="2"/>
              <a:buChar char=""/>
            </a:pPr>
            <a:r>
              <a:rPr b="0" lang="en-GB" sz="1500" spc="-1" strike="noStrike">
                <a:latin typeface="Arial"/>
              </a:rPr>
              <a:t>Android has given Linux desktop a fresh boost . Having started as a purely mobile Linux version, Android can now run Linux native code, making future integration more possible.</a:t>
            </a:r>
            <a:endParaRPr b="0" lang="en-GB" sz="1500" spc="-1" strike="noStrike">
              <a:latin typeface="Arial"/>
            </a:endParaRPr>
          </a:p>
        </p:txBody>
      </p:sp>
    </p:spTree>
  </p:cSld>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 name="TextShape 1"/>
          <p:cNvSpPr txBox="1"/>
          <p:nvPr/>
        </p:nvSpPr>
        <p:spPr>
          <a:xfrm>
            <a:off x="504000" y="226080"/>
            <a:ext cx="9071640" cy="421920"/>
          </a:xfrm>
          <a:prstGeom prst="rect">
            <a:avLst/>
          </a:prstGeom>
          <a:noFill/>
          <a:ln>
            <a:noFill/>
          </a:ln>
        </p:spPr>
        <p:txBody>
          <a:bodyPr lIns="0" rIns="0" tIns="0" bIns="0" anchor="ctr"/>
          <a:p>
            <a:pPr algn="ctr"/>
            <a:r>
              <a:rPr b="0" lang="en-GB" sz="2800" spc="-1" strike="noStrike">
                <a:latin typeface="Arial"/>
              </a:rPr>
              <a:t>Who Invented Linux and Why?</a:t>
            </a:r>
            <a:endParaRPr b="0" lang="en-GB" sz="2800" spc="-1" strike="noStrike">
              <a:latin typeface="Arial"/>
            </a:endParaRPr>
          </a:p>
        </p:txBody>
      </p:sp>
      <p:sp>
        <p:nvSpPr>
          <p:cNvPr id="56" name="TextShape 2"/>
          <p:cNvSpPr txBox="1"/>
          <p:nvPr/>
        </p:nvSpPr>
        <p:spPr>
          <a:xfrm>
            <a:off x="504360" y="720000"/>
            <a:ext cx="9071640" cy="4752000"/>
          </a:xfrm>
          <a:prstGeom prst="rect">
            <a:avLst/>
          </a:prstGeom>
          <a:noFill/>
          <a:ln>
            <a:noFill/>
          </a:ln>
        </p:spPr>
        <p:txBody>
          <a:bodyPr lIns="0" rIns="0" tIns="0" bIns="0">
            <a:normAutofit/>
          </a:bodyPr>
          <a:p>
            <a:pPr marL="432000" indent="-324000">
              <a:buClr>
                <a:srgbClr val="000000"/>
              </a:buClr>
              <a:buSzPct val="45000"/>
              <a:buFont typeface="Wingdings" charset="2"/>
              <a:buChar char=""/>
            </a:pPr>
            <a:endParaRPr b="0" lang="en-GB" sz="3200" spc="-1" strike="noStrike">
              <a:latin typeface="Arial"/>
            </a:endParaRPr>
          </a:p>
          <a:p>
            <a:pPr marL="432000" indent="-324000">
              <a:buClr>
                <a:srgbClr val="000000"/>
              </a:buClr>
              <a:buSzPct val="45000"/>
              <a:buFont typeface="Wingdings" charset="2"/>
              <a:buChar char=""/>
            </a:pPr>
            <a:r>
              <a:rPr b="0" lang="en-GB" sz="1500" spc="-1" strike="noStrike">
                <a:latin typeface="Arial"/>
              </a:rPr>
              <a:t>Linus Torvalds holds the copyright and trademark to the Linux kernel, and many of the Linux utilities are under the GNU GPL. The GPL license covers all the software produced by GNU and the Free Software Foundation (FSF). </a:t>
            </a:r>
            <a:endParaRPr b="0" lang="en-GB" sz="1500" spc="-1" strike="noStrike">
              <a:latin typeface="Arial"/>
            </a:endParaRPr>
          </a:p>
          <a:p>
            <a:pPr marL="432000" indent="-324000">
              <a:buClr>
                <a:srgbClr val="000000"/>
              </a:buClr>
              <a:buSzPct val="45000"/>
              <a:buFont typeface="Wingdings" charset="2"/>
              <a:buChar char=""/>
            </a:pPr>
            <a:endParaRPr b="0" lang="en-GB" sz="1500" spc="-1" strike="noStrike">
              <a:latin typeface="Arial"/>
            </a:endParaRPr>
          </a:p>
          <a:p>
            <a:pPr marL="432000" indent="-324000">
              <a:buClr>
                <a:srgbClr val="000000"/>
              </a:buClr>
              <a:buSzPct val="45000"/>
              <a:buFont typeface="Wingdings" charset="2"/>
              <a:buChar char=""/>
            </a:pPr>
            <a:r>
              <a:rPr b="0" lang="en-GB" sz="1500" spc="-1" strike="noStrike">
                <a:latin typeface="Arial"/>
              </a:rPr>
              <a:t>The GNU Project started in 1983-84, to develop a completely free UNIX-like operating system, promoted and driven by Richard Stallman.</a:t>
            </a:r>
            <a:endParaRPr b="0" lang="en-GB" sz="1500" spc="-1" strike="noStrike">
              <a:latin typeface="Arial"/>
            </a:endParaRPr>
          </a:p>
          <a:p>
            <a:pPr marL="432000" indent="-324000">
              <a:buClr>
                <a:srgbClr val="000000"/>
              </a:buClr>
              <a:buSzPct val="45000"/>
              <a:buFont typeface="Wingdings" charset="2"/>
              <a:buChar char=""/>
            </a:pPr>
            <a:endParaRPr b="0" lang="en-GB" sz="1500" spc="-1" strike="noStrike">
              <a:latin typeface="Arial"/>
            </a:endParaRPr>
          </a:p>
          <a:p>
            <a:pPr marL="432000" indent="-324000">
              <a:buClr>
                <a:srgbClr val="000000"/>
              </a:buClr>
              <a:buSzPct val="45000"/>
              <a:buFont typeface="Wingdings" charset="2"/>
              <a:buChar char=""/>
            </a:pPr>
            <a:r>
              <a:rPr b="0" lang="en-GB" sz="1500" spc="-1" strike="noStrike">
                <a:latin typeface="Arial"/>
              </a:rPr>
              <a:t>The basic premise of GNU is that software should be available to everyone, and that if someone wants to modify the programs to his or her own needs, that should be possible, and this modification should itself be freely available to everyone.</a:t>
            </a:r>
            <a:endParaRPr b="0" lang="en-GB" sz="1500" spc="-1" strike="noStrike">
              <a:latin typeface="Arial"/>
            </a:endParaRPr>
          </a:p>
          <a:p>
            <a:pPr marL="432000" indent="-324000">
              <a:buClr>
                <a:srgbClr val="000000"/>
              </a:buClr>
              <a:buSzPct val="45000"/>
              <a:buFont typeface="Wingdings" charset="2"/>
              <a:buChar char=""/>
            </a:pPr>
            <a:endParaRPr b="0" lang="en-GB" sz="1500" spc="-1" strike="noStrike">
              <a:latin typeface="Arial"/>
            </a:endParaRPr>
          </a:p>
          <a:p>
            <a:pPr marL="432000" indent="-324000">
              <a:buClr>
                <a:srgbClr val="000000"/>
              </a:buClr>
              <a:buSzPct val="45000"/>
              <a:buFont typeface="Wingdings" charset="2"/>
              <a:buChar char=""/>
            </a:pPr>
            <a:endParaRPr b="0" lang="en-GB" sz="1500" spc="-1" strike="noStrike">
              <a:latin typeface="Arial"/>
            </a:endParaRPr>
          </a:p>
          <a:p>
            <a:pPr marL="432000" indent="-324000">
              <a:buClr>
                <a:srgbClr val="000000"/>
              </a:buClr>
              <a:buSzPct val="45000"/>
              <a:buFont typeface="Wingdings" charset="2"/>
              <a:buChar char=""/>
            </a:pPr>
            <a:r>
              <a:rPr b="0" lang="en-GB" sz="1500" spc="-1" strike="noStrike">
                <a:latin typeface="Arial"/>
              </a:rPr>
              <a:t>GPL allows the program’s creator to keep their legal copyright, and the creator can charge a fee, but that fee must include the source code.</a:t>
            </a:r>
            <a:endParaRPr b="0" lang="en-GB" sz="1500" spc="-1" strike="noStrike">
              <a:latin typeface="Arial"/>
            </a:endParaRPr>
          </a:p>
          <a:p>
            <a:pPr marL="432000" indent="-324000">
              <a:buClr>
                <a:srgbClr val="000000"/>
              </a:buClr>
              <a:buSzPct val="45000"/>
              <a:buFont typeface="Wingdings" charset="2"/>
              <a:buChar char=""/>
            </a:pPr>
            <a:endParaRPr b="0" lang="en-GB" sz="1500" spc="-1" strike="noStrike">
              <a:latin typeface="Arial"/>
            </a:endParaRPr>
          </a:p>
          <a:p>
            <a:pPr marL="432000" indent="-324000">
              <a:buClr>
                <a:srgbClr val="000000"/>
              </a:buClr>
              <a:buSzPct val="45000"/>
              <a:buFont typeface="Wingdings" charset="2"/>
              <a:buChar char=""/>
            </a:pPr>
            <a:endParaRPr b="0" lang="en-GB" sz="1500" spc="-1" strike="noStrike">
              <a:latin typeface="Arial"/>
            </a:endParaRPr>
          </a:p>
          <a:p>
            <a:pPr marL="432000" indent="-324000">
              <a:buClr>
                <a:srgbClr val="000000"/>
              </a:buClr>
              <a:buSzPct val="45000"/>
              <a:buFont typeface="Wingdings" charset="2"/>
              <a:buChar char=""/>
            </a:pPr>
            <a:r>
              <a:rPr b="0" lang="en-GB" sz="1500" spc="-1" strike="noStrike">
                <a:latin typeface="Arial"/>
              </a:rPr>
              <a:t>Linux was designed to enable others to make modifications.  This is the main objection many commercial vendors have against using GNU software within their software – they don’t want their source code available to their competitors.</a:t>
            </a:r>
            <a:endParaRPr b="0" lang="en-GB" sz="1500" spc="-1" strike="noStrike">
              <a:latin typeface="Arial"/>
            </a:endParaRP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11</TotalTime>
  <Application>LibreOffice/6.0.7.3$Linux_X86_64 LibreOffice_project/00m0$Build-3</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2019-06-25T11:18:36Z</dcterms:created>
  <dc:creator/>
  <dc:description/>
  <dc:language>en-GB</dc:language>
  <cp:lastModifiedBy/>
  <dcterms:modified xsi:type="dcterms:W3CDTF">2019-06-25T12:43:57Z</dcterms:modified>
  <cp:revision>3</cp:revision>
  <dc:subject/>
  <dc:title/>
</cp:coreProperties>
</file>