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png" ContentType="image/png"/>
  <Override PartName="/ppt/media/image1.jpeg" ContentType="image/jpe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216000" y="812520"/>
            <a:ext cx="7127280" cy="4008960"/>
          </a:xfrm>
          <a:prstGeom prst="rect">
            <a:avLst/>
          </a:prstGeom>
        </p:spPr>
        <p:txBody>
          <a:bodyPr lIns="0" rIns="0" tIns="0" bIns="0" anchor="ctr"/>
          <a:p>
            <a:pPr algn="ctr"/>
            <a:r>
              <a:rPr b="0" lang="en-GB" sz="4400" spc="-1" strike="noStrike">
                <a:latin typeface="Arial"/>
              </a:rPr>
              <a:t>Click to move the slide</a:t>
            </a:r>
            <a:endParaRPr b="0" lang="en-GB" sz="4400" spc="-1" strike="noStrike">
              <a:latin typeface="Arial"/>
            </a:endParaRPr>
          </a:p>
        </p:txBody>
      </p:sp>
      <p:sp>
        <p:nvSpPr>
          <p:cNvPr id="161"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62"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163"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164"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165" name="PlaceHolder 6"/>
          <p:cNvSpPr>
            <a:spLocks noGrp="1"/>
          </p:cNvSpPr>
          <p:nvPr>
            <p:ph type="sldNum"/>
          </p:nvPr>
        </p:nvSpPr>
        <p:spPr>
          <a:xfrm>
            <a:off x="4278960" y="10157400"/>
            <a:ext cx="3280680" cy="534240"/>
          </a:xfrm>
          <a:prstGeom prst="rect">
            <a:avLst/>
          </a:prstGeom>
        </p:spPr>
        <p:txBody>
          <a:bodyPr lIns="0" rIns="0" tIns="0" bIns="0" anchor="b"/>
          <a:p>
            <a:pPr algn="r"/>
            <a:fld id="{C8D02973-1C1A-489A-8F15-7D1B800F5D37}"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635760" y="626040"/>
            <a:ext cx="6358320" cy="3465360"/>
          </a:xfrm>
          <a:prstGeom prst="rect">
            <a:avLst/>
          </a:prstGeom>
        </p:spPr>
      </p:sp>
      <p:sp>
        <p:nvSpPr>
          <p:cNvPr id="206" name="PlaceHolder 2"/>
          <p:cNvSpPr>
            <a:spLocks noGrp="1"/>
          </p:cNvSpPr>
          <p:nvPr>
            <p:ph type="body"/>
          </p:nvPr>
        </p:nvSpPr>
        <p:spPr>
          <a:xfrm>
            <a:off x="635040" y="4259160"/>
            <a:ext cx="6359400" cy="5884560"/>
          </a:xfrm>
          <a:prstGeom prst="rect">
            <a:avLst/>
          </a:prstGeom>
        </p:spPr>
        <p:txBody>
          <a:bodyPr lIns="0" rIns="0" tIns="0" bIns="0">
            <a:normAutofit/>
          </a:bodyPr>
          <a:p>
            <a:pPr marL="216000" indent="-216000">
              <a:lnSpc>
                <a:spcPct val="100000"/>
              </a:lnSpc>
            </a:pPr>
            <a:r>
              <a:rPr b="0" lang="en-GB" sz="2000" spc="-1" strike="noStrike">
                <a:latin typeface="Arial"/>
              </a:rPr>
              <a:t>This list in the slide shows selected (simple) commands that have no effect on the system, and are used to show some system information on the screen. </a:t>
            </a:r>
            <a:endParaRPr b="0" lang="en-GB" sz="2000" spc="-1" strike="noStrike">
              <a:latin typeface="Arial"/>
            </a:endParaRPr>
          </a:p>
          <a:p>
            <a:pPr marL="216000" indent="-216000">
              <a:lnSpc>
                <a:spcPct val="100000"/>
              </a:lnSpc>
            </a:pPr>
            <a:r>
              <a:rPr b="0" lang="en-GB" sz="2000" spc="-1" strike="noStrike">
                <a:latin typeface="Arial"/>
              </a:rPr>
              <a:t>Most of the commands used here are introduced just for a brief illustration of using the shell command line. Most of these commands will be revisited and explained more fully further later... </a:t>
            </a:r>
            <a:endParaRPr b="0" lang="en-GB" sz="2000" spc="-1" strike="noStrike">
              <a:latin typeface="Arial"/>
            </a:endParaRPr>
          </a:p>
          <a:p>
            <a:pPr marL="216000" indent="-216000">
              <a:lnSpc>
                <a:spcPct val="100000"/>
              </a:lnSpc>
            </a:pPr>
            <a:r>
              <a:rPr b="0" lang="en-GB" sz="2000" spc="-1" strike="noStrike">
                <a:latin typeface="Arial"/>
              </a:rPr>
              <a:t>The ps command displays processes. On its own, it shows processes belonging to the user in the current session. The use of options allows to modify the detail that will be displayed, for example ps -e shows all active processes, whereas ps -u bob will show all processes belonging to user bob.</a:t>
            </a:r>
            <a:endParaRPr b="0" lang="en-GB" sz="2000" spc="-1" strike="noStrike">
              <a:latin typeface="Arial"/>
            </a:endParaRPr>
          </a:p>
          <a:p>
            <a:pPr marL="216000" indent="-216000">
              <a:lnSpc>
                <a:spcPct val="100000"/>
              </a:lnSpc>
            </a:pPr>
            <a:r>
              <a:rPr b="0" lang="en-GB" sz="2000" spc="-1" strike="noStrike">
                <a:latin typeface="Arial"/>
              </a:rPr>
              <a:t>The date command displays time zone, the current date and time.</a:t>
            </a:r>
            <a:endParaRPr b="0" lang="en-GB" sz="2000" spc="-1" strike="noStrike">
              <a:latin typeface="Arial"/>
            </a:endParaRPr>
          </a:p>
          <a:p>
            <a:pPr marL="216000" indent="-216000">
              <a:lnSpc>
                <a:spcPct val="100000"/>
              </a:lnSpc>
            </a:pPr>
            <a:r>
              <a:rPr b="0" lang="en-GB" sz="2000" spc="-1" strike="noStrike">
                <a:latin typeface="Arial"/>
              </a:rPr>
              <a:t>The uname command displays system information relating to the system hardware platform and the version of the operating system.</a:t>
            </a:r>
            <a:endParaRPr b="0" lang="en-GB" sz="2000" spc="-1" strike="noStrike">
              <a:latin typeface="Arial"/>
            </a:endParaRPr>
          </a:p>
          <a:p>
            <a:pPr marL="216000" indent="-216000">
              <a:lnSpc>
                <a:spcPct val="100000"/>
              </a:lnSpc>
            </a:pPr>
            <a:r>
              <a:rPr b="0" lang="en-GB" sz="2000" spc="-1" strike="noStrike">
                <a:latin typeface="Arial"/>
              </a:rPr>
              <a:t>The who command lists all users who are logged onto the system.  The alternative, the w command, shows not only who is logged on, but also what they are currently doing, as well as system information (equivalent to the ‘uptime’ tool.</a:t>
            </a:r>
            <a:endParaRPr b="0" lang="en-GB" sz="2000" spc="-1" strike="noStrike">
              <a:latin typeface="Arial"/>
            </a:endParaRPr>
          </a:p>
          <a:p>
            <a:pPr marL="216000" indent="-216000">
              <a:lnSpc>
                <a:spcPct val="100000"/>
              </a:lnSpc>
            </a:pPr>
            <a:r>
              <a:rPr b="0" lang="en-GB" sz="2000" spc="-1" strike="noStrike">
                <a:latin typeface="Arial"/>
              </a:rPr>
              <a:t>The df command shows the layout (partitioning) of a hard disk, and shows the filesystem utilisation.</a:t>
            </a:r>
            <a:endParaRPr b="0" lang="en-GB" sz="2000" spc="-1" strike="noStrike">
              <a:latin typeface="Arial"/>
            </a:endParaRPr>
          </a:p>
          <a:p>
            <a:pPr marL="216000" indent="-216000">
              <a:lnSpc>
                <a:spcPct val="100000"/>
              </a:lnSpc>
            </a:pPr>
            <a:r>
              <a:rPr b="0" lang="en-GB" sz="2000" spc="-1" strike="noStrike">
                <a:latin typeface="Arial"/>
              </a:rPr>
              <a:t>Finally, the echo command simply displays its arguments on the screen; it is often used in scripts.  A script is just a text file containing a bunch of commands and program calls (of course there are full programming structures as well).</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endParaRPr b="0" lang="en-GB"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635040" y="4259160"/>
            <a:ext cx="6359400" cy="5884560"/>
          </a:xfrm>
          <a:prstGeom prst="rect">
            <a:avLst/>
          </a:prstGeom>
        </p:spPr>
        <p:txBody>
          <a:bodyPr lIns="0" rIns="0" tIns="0" bIns="0">
            <a:normAutofit/>
          </a:bodyPr>
          <a:p>
            <a:pPr marL="216000" indent="-216000">
              <a:lnSpc>
                <a:spcPct val="100000"/>
              </a:lnSpc>
            </a:pPr>
            <a:r>
              <a:rPr b="0" lang="en-GB" sz="2000" spc="-1" strike="noStrike">
                <a:latin typeface="Arial"/>
              </a:rPr>
              <a:t>There is, of course, a number of GUI driven file viewers and editors, but here we are interested in commands that are used on the command line.  </a:t>
            </a:r>
            <a:endParaRPr b="0" lang="en-GB" sz="2000" spc="-1" strike="noStrike">
              <a:latin typeface="Arial"/>
            </a:endParaRPr>
          </a:p>
          <a:p>
            <a:pPr marL="216000" indent="-216000">
              <a:lnSpc>
                <a:spcPct val="100000"/>
              </a:lnSpc>
            </a:pPr>
            <a:r>
              <a:rPr b="0" lang="en-GB" sz="2000" spc="-1" strike="noStrike">
                <a:latin typeface="Arial"/>
              </a:rPr>
              <a:t>Traditional UNIX (and Windows) users will be familiar with the more command, which pauses after displaying a screen full of data.  The less command is more powerful, and enables us to move backwards and forwards through a file using the arrow and page keys. </a:t>
            </a:r>
            <a:endParaRPr b="0" lang="en-GB" sz="2000" spc="-1" strike="noStrike">
              <a:latin typeface="Arial"/>
            </a:endParaRPr>
          </a:p>
          <a:p>
            <a:pPr marL="216000" indent="-216000">
              <a:lnSpc>
                <a:spcPct val="100000"/>
              </a:lnSpc>
            </a:pPr>
            <a:r>
              <a:rPr b="0" lang="en-GB" sz="2000" spc="-1" strike="noStrike">
                <a:latin typeface="Arial"/>
              </a:rPr>
              <a:t>Hint: more is interactive, use the following keys to control more operation:</a:t>
            </a:r>
            <a:endParaRPr b="0" lang="en-GB" sz="2000" spc="-1" strike="noStrike">
              <a:latin typeface="Arial"/>
            </a:endParaRPr>
          </a:p>
          <a:p>
            <a:pPr marL="216000" indent="-216000">
              <a:lnSpc>
                <a:spcPct val="100000"/>
              </a:lnSpc>
            </a:pPr>
            <a:r>
              <a:rPr b="0" lang="en-GB" sz="2000" spc="-1" strike="noStrike">
                <a:latin typeface="Arial"/>
              </a:rPr>
              <a:t>Advance line by line by pressing &lt;RETURN&gt;</a:t>
            </a:r>
            <a:endParaRPr b="0" lang="en-GB" sz="2000" spc="-1" strike="noStrike">
              <a:latin typeface="Arial"/>
            </a:endParaRPr>
          </a:p>
          <a:p>
            <a:pPr marL="216000" indent="-216000">
              <a:lnSpc>
                <a:spcPct val="100000"/>
              </a:lnSpc>
            </a:pPr>
            <a:r>
              <a:rPr b="0" lang="en-GB" sz="2000" spc="-1" strike="noStrike">
                <a:latin typeface="Arial"/>
              </a:rPr>
              <a:t>Advance to next screen by pressing &lt;SPACE&gt;</a:t>
            </a:r>
            <a:endParaRPr b="0" lang="en-GB" sz="2000" spc="-1" strike="noStrike">
              <a:latin typeface="Arial"/>
            </a:endParaRPr>
          </a:p>
          <a:p>
            <a:pPr marL="216000" indent="-216000">
              <a:lnSpc>
                <a:spcPct val="100000"/>
              </a:lnSpc>
            </a:pPr>
            <a:r>
              <a:rPr b="0" lang="en-GB" sz="2000" spc="-1" strike="noStrike">
                <a:latin typeface="Arial"/>
              </a:rPr>
              <a:t>Search for text using /text</a:t>
            </a:r>
            <a:endParaRPr b="0" lang="en-GB" sz="2000" spc="-1" strike="noStrike">
              <a:latin typeface="Arial"/>
            </a:endParaRPr>
          </a:p>
          <a:p>
            <a:pPr marL="216000" indent="-216000">
              <a:lnSpc>
                <a:spcPct val="100000"/>
              </a:lnSpc>
            </a:pPr>
            <a:r>
              <a:rPr b="0" lang="en-GB" sz="2000" spc="-1" strike="noStrike">
                <a:latin typeface="Arial"/>
              </a:rPr>
              <a:t>Quit by hitting &lt;Q&gt;</a:t>
            </a:r>
            <a:endParaRPr b="0" lang="en-GB" sz="2000" spc="-1" strike="noStrike">
              <a:latin typeface="Arial"/>
            </a:endParaRPr>
          </a:p>
          <a:p>
            <a:pPr marL="216000" indent="-216000">
              <a:lnSpc>
                <a:spcPct val="100000"/>
              </a:lnSpc>
            </a:pPr>
            <a:r>
              <a:rPr b="0" lang="en-GB" sz="2000" spc="-1" strike="noStrike">
                <a:latin typeface="Arial"/>
              </a:rPr>
              <a:t>Both more and less support text searching.  While displaying a page, press forward-slash (/) and type a text pattern, and the program will halt at the first occurrence.  Press n for the next occurrence,  or (in less) ? to search backwards.  The text pattern can be a complex regular expression, a sophisticated set of pattern matching characters.</a:t>
            </a:r>
            <a:endParaRPr b="0" lang="en-GB" sz="2000" spc="-1" strike="noStrike">
              <a:latin typeface="Arial"/>
            </a:endParaRPr>
          </a:p>
          <a:p>
            <a:pPr marL="216000" indent="-216000">
              <a:lnSpc>
                <a:spcPct val="100000"/>
              </a:lnSpc>
            </a:pPr>
            <a:r>
              <a:rPr b="0" lang="en-GB" sz="2000" spc="-1" strike="noStrike">
                <a:latin typeface="Arial"/>
              </a:rPr>
              <a:t>less can even read some types of binary files.  It uses a script (/usr/bin/lesspipe.sh) to read files depending on the filename suffix (extension). It supports .tar, .tgx, .tbz2, .bz2, .zip, .rpm, .cpio, .gif, and .jpeg.</a:t>
            </a:r>
            <a:endParaRPr b="0" lang="en-GB" sz="2000" spc="-1" strike="noStrike">
              <a:latin typeface="Arial"/>
            </a:endParaRPr>
          </a:p>
          <a:p>
            <a:pPr marL="216000" indent="-216000">
              <a:lnSpc>
                <a:spcPct val="100000"/>
              </a:lnSpc>
            </a:pPr>
            <a:r>
              <a:rPr b="0" lang="en-GB" sz="2000" spc="-1" strike="noStrike">
                <a:latin typeface="Arial"/>
              </a:rPr>
              <a:t>There are numerous commands, called filters, that allow us to extract selected data out of text files: grep, tail and wc are just for starters. You will meet all of these, as well as many more as we continue using and learning Linux.</a:t>
            </a:r>
            <a:endParaRPr b="0" lang="en-GB" sz="2000" spc="-1" strike="noStrike">
              <a:latin typeface="Arial"/>
            </a:endParaRPr>
          </a:p>
          <a:p>
            <a:pPr marL="216000" indent="-216000">
              <a:lnSpc>
                <a:spcPct val="100000"/>
              </a:lnSpc>
            </a:pPr>
            <a:endParaRPr b="0" lang="en-GB" sz="2000" spc="-1" strike="noStrike">
              <a:latin typeface="Arial"/>
            </a:endParaRPr>
          </a:p>
        </p:txBody>
      </p:sp>
      <p:sp>
        <p:nvSpPr>
          <p:cNvPr id="208" name="PlaceHolder 2"/>
          <p:cNvSpPr>
            <a:spLocks noGrp="1"/>
          </p:cNvSpPr>
          <p:nvPr>
            <p:ph type="sldImg"/>
          </p:nvPr>
        </p:nvSpPr>
        <p:spPr>
          <a:xfrm>
            <a:off x="635760" y="626040"/>
            <a:ext cx="6358320" cy="3465360"/>
          </a:xfrm>
          <a:prstGeom prst="rect">
            <a:avLst/>
          </a:prstGeom>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35040" y="4259160"/>
            <a:ext cx="6359400" cy="5884560"/>
          </a:xfrm>
          <a:prstGeom prst="rect">
            <a:avLst/>
          </a:prstGeom>
        </p:spPr>
        <p:txBody>
          <a:bodyPr lIns="0" rIns="0" tIns="0" bIns="0">
            <a:normAutofit/>
          </a:bodyPr>
          <a:p>
            <a:pPr marL="216000" indent="-216000">
              <a:lnSpc>
                <a:spcPct val="100000"/>
              </a:lnSpc>
            </a:pPr>
            <a:r>
              <a:rPr b="0" lang="en-GB" sz="2000" spc="-1" strike="noStrike">
                <a:latin typeface="Arial"/>
              </a:rPr>
              <a:t>Getting help to explain, debug, design (or any other) is always possible.  There are so many sources of information, help, advice that the most tedious part of getting help is choosing which way to turn ;-)</a:t>
            </a:r>
            <a:endParaRPr b="0" lang="en-GB" sz="2000" spc="-1" strike="noStrike">
              <a:latin typeface="Arial"/>
            </a:endParaRPr>
          </a:p>
          <a:p>
            <a:pPr marL="216000" indent="-216000">
              <a:lnSpc>
                <a:spcPct val="100000"/>
              </a:lnSpc>
            </a:pPr>
            <a:r>
              <a:rPr b="0" lang="en-GB" sz="2000" spc="-1" strike="noStrike">
                <a:latin typeface="Arial"/>
              </a:rPr>
              <a:t>Reaching for help available on the web is probably the most obvious approach these days. Nothing wrong with it in principle, but ensure you are looking at the information that is (a) verifiable and (b) relevant to your distribution and the version in use. </a:t>
            </a:r>
            <a:endParaRPr b="0" lang="en-GB" sz="2000" spc="-1" strike="noStrike">
              <a:latin typeface="Arial"/>
            </a:endParaRPr>
          </a:p>
          <a:p>
            <a:pPr marL="216000" indent="-216000">
              <a:lnSpc>
                <a:spcPct val="100000"/>
              </a:lnSpc>
            </a:pPr>
            <a:r>
              <a:rPr b="0" lang="en-GB" sz="2000" spc="-1" strike="noStrike">
                <a:latin typeface="Arial"/>
              </a:rPr>
              <a:t>Avoid a 'copy and paste' of code examples from the web, directly into your machine. If you want to use existing solutions, test them first in a sandbox environment.</a:t>
            </a:r>
            <a:endParaRPr b="0" lang="en-GB" sz="2000" spc="-1" strike="noStrike">
              <a:latin typeface="Arial"/>
            </a:endParaRPr>
          </a:p>
        </p:txBody>
      </p:sp>
      <p:sp>
        <p:nvSpPr>
          <p:cNvPr id="210" name="PlaceHolder 2"/>
          <p:cNvSpPr>
            <a:spLocks noGrp="1"/>
          </p:cNvSpPr>
          <p:nvPr>
            <p:ph type="sldImg"/>
          </p:nvPr>
        </p:nvSpPr>
        <p:spPr>
          <a:xfrm>
            <a:off x="635760" y="626040"/>
            <a:ext cx="6358320" cy="3465360"/>
          </a:xfrm>
          <a:prstGeom prst="rect">
            <a:avLst/>
          </a:prstGeom>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635760" y="626040"/>
            <a:ext cx="6358320" cy="3465360"/>
          </a:xfrm>
          <a:prstGeom prst="rect">
            <a:avLst/>
          </a:prstGeom>
        </p:spPr>
      </p:sp>
      <p:sp>
        <p:nvSpPr>
          <p:cNvPr id="212" name="PlaceHolder 2"/>
          <p:cNvSpPr>
            <a:spLocks noGrp="1"/>
          </p:cNvSpPr>
          <p:nvPr>
            <p:ph type="body"/>
          </p:nvPr>
        </p:nvSpPr>
        <p:spPr>
          <a:xfrm>
            <a:off x="635040" y="4259160"/>
            <a:ext cx="6359400" cy="5884560"/>
          </a:xfrm>
          <a:prstGeom prst="rect">
            <a:avLst/>
          </a:prstGeom>
        </p:spPr>
        <p:txBody>
          <a:bodyPr lIns="0" rIns="0" tIns="0" bIns="0">
            <a:normAutofit/>
          </a:bodyPr>
          <a:p>
            <a:pPr marL="216000" indent="-216000">
              <a:lnSpc>
                <a:spcPct val="100000"/>
              </a:lnSpc>
            </a:pPr>
            <a:r>
              <a:rPr b="0" lang="en-GB" sz="2000" spc="-1" strike="noStrike">
                <a:latin typeface="Arial"/>
              </a:rPr>
              <a:t>The manual pages, better known as 'man' pages, provide the best reference to Linux commands.  You  may need to refer to the manual pages to determine how a command behaves and what it is used for.  All manual pages are organised in a similar way, with key paragraphs clearly marked.  The -k option allows you to search database of manual pages for a keyword. </a:t>
            </a:r>
            <a:endParaRPr b="0" lang="en-GB" sz="2000" spc="-1" strike="noStrike">
              <a:latin typeface="Arial"/>
            </a:endParaRPr>
          </a:p>
          <a:p>
            <a:pPr marL="216000" indent="-216000">
              <a:lnSpc>
                <a:spcPct val="100000"/>
              </a:lnSpc>
            </a:pPr>
            <a:r>
              <a:rPr b="0" lang="en-GB" sz="2000" spc="-1" strike="noStrike">
                <a:latin typeface="Arial"/>
              </a:rPr>
              <a:t>The sections on Linux are:</a:t>
            </a:r>
            <a:endParaRPr b="0" lang="en-GB" sz="2000" spc="-1" strike="noStrike">
              <a:latin typeface="Arial"/>
            </a:endParaRPr>
          </a:p>
          <a:p>
            <a:pPr marL="216000" indent="-216000">
              <a:lnSpc>
                <a:spcPct val="100000"/>
              </a:lnSpc>
            </a:pPr>
            <a:r>
              <a:rPr b="0" lang="en-GB" sz="2000" spc="-1" strike="noStrike">
                <a:latin typeface="Arial"/>
              </a:rPr>
              <a:t>1</a:t>
            </a:r>
            <a:r>
              <a:rPr b="0" lang="en-GB" sz="2000" spc="-1" strike="noStrike">
                <a:latin typeface="Arial"/>
              </a:rPr>
              <a:t>	</a:t>
            </a:r>
            <a:r>
              <a:rPr b="0" lang="en-GB" sz="2000" spc="-1" strike="noStrike">
                <a:latin typeface="Arial"/>
              </a:rPr>
              <a:t>User commands</a:t>
            </a:r>
            <a:endParaRPr b="0" lang="en-GB" sz="2000" spc="-1" strike="noStrike">
              <a:latin typeface="Arial"/>
            </a:endParaRPr>
          </a:p>
          <a:p>
            <a:pPr marL="216000" indent="-216000">
              <a:lnSpc>
                <a:spcPct val="100000"/>
              </a:lnSpc>
            </a:pPr>
            <a:r>
              <a:rPr b="0" lang="en-GB" sz="2000" spc="-1" strike="noStrike">
                <a:latin typeface="Arial"/>
              </a:rPr>
              <a:t>2</a:t>
            </a:r>
            <a:r>
              <a:rPr b="0" lang="en-GB" sz="2000" spc="-1" strike="noStrike">
                <a:latin typeface="Arial"/>
              </a:rPr>
              <a:t>	</a:t>
            </a:r>
            <a:r>
              <a:rPr b="0" lang="en-GB" sz="2000" spc="-1" strike="noStrike">
                <a:latin typeface="Arial"/>
              </a:rPr>
              <a:t>Linux System Calls (for C programmers)‏</a:t>
            </a:r>
            <a:endParaRPr b="0" lang="en-GB" sz="2000" spc="-1" strike="noStrike">
              <a:latin typeface="Arial"/>
            </a:endParaRPr>
          </a:p>
          <a:p>
            <a:pPr marL="216000" indent="-216000">
              <a:lnSpc>
                <a:spcPct val="100000"/>
              </a:lnSpc>
            </a:pPr>
            <a:r>
              <a:rPr b="0" lang="en-GB" sz="2000" spc="-1" strike="noStrike">
                <a:latin typeface="Arial"/>
              </a:rPr>
              <a:t>3</a:t>
            </a:r>
            <a:r>
              <a:rPr b="0" lang="en-GB" sz="2000" spc="-1" strike="noStrike">
                <a:latin typeface="Arial"/>
              </a:rPr>
              <a:t>	</a:t>
            </a:r>
            <a:r>
              <a:rPr b="0" lang="en-GB" sz="2000" spc="-1" strike="noStrike">
                <a:latin typeface="Arial"/>
              </a:rPr>
              <a:t>C library functions</a:t>
            </a:r>
            <a:endParaRPr b="0" lang="en-GB" sz="2000" spc="-1" strike="noStrike">
              <a:latin typeface="Arial"/>
            </a:endParaRPr>
          </a:p>
          <a:p>
            <a:pPr marL="216000" indent="-216000">
              <a:lnSpc>
                <a:spcPct val="100000"/>
              </a:lnSpc>
            </a:pPr>
            <a:r>
              <a:rPr b="0" lang="en-GB" sz="2000" spc="-1" strike="noStrike">
                <a:latin typeface="Arial"/>
              </a:rPr>
              <a:t>4</a:t>
            </a:r>
            <a:r>
              <a:rPr b="0" lang="en-GB" sz="2000" spc="-1" strike="noStrike">
                <a:latin typeface="Arial"/>
              </a:rPr>
              <a:t>	</a:t>
            </a:r>
            <a:r>
              <a:rPr b="0" lang="en-GB" sz="2000" spc="-1" strike="noStrike">
                <a:latin typeface="Arial"/>
              </a:rPr>
              <a:t>Special files (/dev/*)‏</a:t>
            </a:r>
            <a:endParaRPr b="0" lang="en-GB" sz="2000" spc="-1" strike="noStrike">
              <a:latin typeface="Arial"/>
            </a:endParaRPr>
          </a:p>
          <a:p>
            <a:pPr marL="216000" indent="-216000">
              <a:lnSpc>
                <a:spcPct val="100000"/>
              </a:lnSpc>
            </a:pPr>
            <a:r>
              <a:rPr b="0" lang="en-GB" sz="2000" spc="-1" strike="noStrike">
                <a:latin typeface="Arial"/>
              </a:rPr>
              <a:t>5</a:t>
            </a:r>
            <a:r>
              <a:rPr b="0" lang="en-GB" sz="2000" spc="-1" strike="noStrike">
                <a:latin typeface="Arial"/>
              </a:rPr>
              <a:t>	</a:t>
            </a:r>
            <a:r>
              <a:rPr b="0" lang="en-GB" sz="2000" spc="-1" strike="noStrike">
                <a:latin typeface="Arial"/>
              </a:rPr>
              <a:t>File formats and protocols</a:t>
            </a:r>
            <a:endParaRPr b="0" lang="en-GB" sz="2000" spc="-1" strike="noStrike">
              <a:latin typeface="Arial"/>
            </a:endParaRPr>
          </a:p>
          <a:p>
            <a:pPr marL="216000" indent="-216000">
              <a:lnSpc>
                <a:spcPct val="100000"/>
              </a:lnSpc>
            </a:pPr>
            <a:r>
              <a:rPr b="0" lang="en-GB" sz="2000" spc="-1" strike="noStrike">
                <a:latin typeface="Arial"/>
              </a:rPr>
              <a:t>6</a:t>
            </a:r>
            <a:r>
              <a:rPr b="0" lang="en-GB" sz="2000" spc="-1" strike="noStrike">
                <a:latin typeface="Arial"/>
              </a:rPr>
              <a:t>	</a:t>
            </a:r>
            <a:r>
              <a:rPr b="0" lang="en-GB" sz="2000" spc="-1" strike="noStrike">
                <a:latin typeface="Arial"/>
              </a:rPr>
              <a:t>Games and "funny little files"</a:t>
            </a:r>
            <a:endParaRPr b="0" lang="en-GB" sz="2000" spc="-1" strike="noStrike">
              <a:latin typeface="Arial"/>
            </a:endParaRPr>
          </a:p>
          <a:p>
            <a:pPr marL="216000" indent="-216000">
              <a:lnSpc>
                <a:spcPct val="100000"/>
              </a:lnSpc>
            </a:pPr>
            <a:r>
              <a:rPr b="0" lang="en-GB" sz="2000" spc="-1" strike="noStrike">
                <a:latin typeface="Arial"/>
              </a:rPr>
              <a:t>7</a:t>
            </a:r>
            <a:r>
              <a:rPr b="0" lang="en-GB" sz="2000" spc="-1" strike="noStrike">
                <a:latin typeface="Arial"/>
              </a:rPr>
              <a:t>	</a:t>
            </a:r>
            <a:r>
              <a:rPr b="0" lang="en-GB" sz="2000" spc="-1" strike="noStrike">
                <a:latin typeface="Arial"/>
              </a:rPr>
              <a:t>Conventions, protocols, character sets, file system layout, miscellaneous</a:t>
            </a:r>
            <a:endParaRPr b="0" lang="en-GB" sz="2000" spc="-1" strike="noStrike">
              <a:latin typeface="Arial"/>
            </a:endParaRPr>
          </a:p>
          <a:p>
            <a:pPr marL="216000" indent="-216000">
              <a:lnSpc>
                <a:spcPct val="100000"/>
              </a:lnSpc>
            </a:pPr>
            <a:r>
              <a:rPr b="0" lang="en-GB" sz="2000" spc="-1" strike="noStrike">
                <a:latin typeface="Arial"/>
              </a:rPr>
              <a:t>8</a:t>
            </a:r>
            <a:r>
              <a:rPr b="0" lang="en-GB" sz="2000" spc="-1" strike="noStrike">
                <a:latin typeface="Arial"/>
              </a:rPr>
              <a:t>	</a:t>
            </a:r>
            <a:r>
              <a:rPr b="0" lang="en-GB" sz="2000" spc="-1" strike="noStrike">
                <a:latin typeface="Arial"/>
              </a:rPr>
              <a:t>Administration and privileged commands</a:t>
            </a:r>
            <a:endParaRPr b="0" lang="en-GB" sz="2000" spc="-1" strike="noStrike">
              <a:latin typeface="Arial"/>
            </a:endParaRPr>
          </a:p>
          <a:p>
            <a:pPr marL="216000" indent="-216000">
              <a:lnSpc>
                <a:spcPct val="100000"/>
              </a:lnSpc>
            </a:pPr>
            <a:r>
              <a:rPr b="0" lang="en-GB" sz="2000" spc="-1" strike="noStrike">
                <a:latin typeface="Arial"/>
              </a:rPr>
              <a:t>You can specify the section number as a second argument to the man program, for example: man 2 write, but usually you do not need to do that. There are several command line arguments to man(1), naturally details of man(1) can be found with man man.</a:t>
            </a:r>
            <a:endParaRPr b="0" lang="en-GB" sz="2000" spc="-1" strike="noStrike">
              <a:latin typeface="Arial"/>
            </a:endParaRPr>
          </a:p>
          <a:p>
            <a:pPr marL="216000" indent="-216000">
              <a:lnSpc>
                <a:spcPct val="100000"/>
              </a:lnSpc>
            </a:pPr>
            <a:endParaRPr b="0" lang="en-GB"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635760" y="626040"/>
            <a:ext cx="6358320" cy="3465360"/>
          </a:xfrm>
          <a:prstGeom prst="rect">
            <a:avLst/>
          </a:prstGeom>
        </p:spPr>
      </p:sp>
      <p:sp>
        <p:nvSpPr>
          <p:cNvPr id="214" name="PlaceHolder 2"/>
          <p:cNvSpPr>
            <a:spLocks noGrp="1"/>
          </p:cNvSpPr>
          <p:nvPr>
            <p:ph type="body"/>
          </p:nvPr>
        </p:nvSpPr>
        <p:spPr>
          <a:xfrm>
            <a:off x="635040" y="4259160"/>
            <a:ext cx="6359400" cy="5884560"/>
          </a:xfrm>
          <a:prstGeom prst="rect">
            <a:avLst/>
          </a:prstGeom>
        </p:spPr>
        <p:txBody>
          <a:bodyPr lIns="0" rIns="0" tIns="0" bIns="0">
            <a:normAutofit/>
          </a:bodyPr>
          <a:p>
            <a:pPr marL="216000" indent="-216000">
              <a:lnSpc>
                <a:spcPct val="100000"/>
              </a:lnSpc>
            </a:pPr>
            <a:r>
              <a:rPr b="0" lang="en-GB" sz="2000" spc="-1" strike="noStrike">
                <a:latin typeface="Arial"/>
              </a:rPr>
              <a:t>The info documentation is the GNU answer to manual pages. </a:t>
            </a:r>
            <a:endParaRPr b="0" lang="en-GB" sz="2000" spc="-1" strike="noStrike">
              <a:latin typeface="Arial"/>
            </a:endParaRPr>
          </a:p>
          <a:p>
            <a:pPr marL="216000" indent="-216000">
              <a:lnSpc>
                <a:spcPct val="100000"/>
              </a:lnSpc>
            </a:pPr>
            <a:r>
              <a:rPr b="0" lang="en-GB" sz="2000" spc="-1" strike="noStrike">
                <a:latin typeface="Arial"/>
              </a:rPr>
              <a:t>Arguably, the info utility it is more user-friendly in the phraseology used than manual pages. Having said that, navigating info pages is not intuitive and initially cumbersome to master.</a:t>
            </a:r>
            <a:endParaRPr b="0" lang="en-GB" sz="2000" spc="-1" strike="noStrike">
              <a:latin typeface="Arial"/>
            </a:endParaRPr>
          </a:p>
          <a:p>
            <a:pPr marL="216000" indent="-216000">
              <a:lnSpc>
                <a:spcPct val="100000"/>
              </a:lnSpc>
            </a:pPr>
            <a:r>
              <a:rPr b="0" lang="en-GB" sz="2000" spc="-1" strike="noStrike">
                <a:latin typeface="Arial"/>
              </a:rPr>
              <a:t>Here are few hints:</a:t>
            </a:r>
            <a:endParaRPr b="0" lang="en-GB" sz="2000" spc="-1" strike="noStrike">
              <a:latin typeface="Arial"/>
            </a:endParaRPr>
          </a:p>
          <a:p>
            <a:pPr marL="216000" indent="-216000">
              <a:lnSpc>
                <a:spcPct val="100000"/>
              </a:lnSpc>
            </a:pPr>
            <a:r>
              <a:rPr b="0" lang="en-GB" sz="2000" spc="-1" strike="noStrike">
                <a:latin typeface="Arial"/>
              </a:rPr>
              <a:t>   </a:t>
            </a:r>
            <a:r>
              <a:rPr b="0" lang="en-GB" sz="2000" spc="-1" strike="noStrike">
                <a:latin typeface="Arial"/>
              </a:rPr>
              <a:t>spacebar </a:t>
            </a:r>
            <a:r>
              <a:rPr b="0" lang="en-GB" sz="2000" spc="-1" strike="noStrike">
                <a:latin typeface="Arial"/>
              </a:rPr>
              <a:t>	</a:t>
            </a:r>
            <a:r>
              <a:rPr b="0" lang="en-GB" sz="2000" spc="-1" strike="noStrike">
                <a:latin typeface="Arial"/>
              </a:rPr>
              <a:t>– moves through menu items (down 1 screen)‏</a:t>
            </a:r>
            <a:endParaRPr b="0" lang="en-GB" sz="2000" spc="-1" strike="noStrike">
              <a:latin typeface="Arial"/>
            </a:endParaRPr>
          </a:p>
          <a:p>
            <a:pPr marL="216000" indent="-216000">
              <a:lnSpc>
                <a:spcPct val="100000"/>
              </a:lnSpc>
            </a:pPr>
            <a:r>
              <a:rPr b="0" lang="en-GB" sz="2000" spc="-1" strike="noStrike">
                <a:latin typeface="Arial"/>
              </a:rPr>
              <a:t>   </a:t>
            </a:r>
            <a:r>
              <a:rPr b="0" lang="en-GB" sz="2000" spc="-1" strike="noStrike">
                <a:latin typeface="Arial"/>
              </a:rPr>
              <a:t>m </a:t>
            </a:r>
            <a:r>
              <a:rPr b="0" lang="en-GB" sz="2000" spc="-1" strike="noStrike">
                <a:latin typeface="Arial"/>
              </a:rPr>
              <a:t>	</a:t>
            </a:r>
            <a:r>
              <a:rPr b="0" lang="en-GB" sz="2000" spc="-1" strike="noStrike">
                <a:latin typeface="Arial"/>
              </a:rPr>
              <a:t>- allows to enter menu name</a:t>
            </a:r>
            <a:endParaRPr b="0" lang="en-GB" sz="2000" spc="-1" strike="noStrike">
              <a:latin typeface="Arial"/>
            </a:endParaRPr>
          </a:p>
          <a:p>
            <a:pPr marL="216000" indent="-216000">
              <a:lnSpc>
                <a:spcPct val="100000"/>
              </a:lnSpc>
            </a:pPr>
            <a:r>
              <a:rPr b="0" lang="en-GB" sz="2000" spc="-1" strike="noStrike">
                <a:latin typeface="Arial"/>
              </a:rPr>
              <a:t>   </a:t>
            </a:r>
            <a:r>
              <a:rPr b="0" lang="en-GB" sz="2000" spc="-1" strike="noStrike">
                <a:latin typeface="Arial"/>
              </a:rPr>
              <a:t>backspace </a:t>
            </a:r>
            <a:r>
              <a:rPr b="0" lang="en-GB" sz="2000" spc="-1" strike="noStrike">
                <a:latin typeface="Arial"/>
              </a:rPr>
              <a:t>	</a:t>
            </a:r>
            <a:r>
              <a:rPr b="0" lang="en-GB" sz="2000" spc="-1" strike="noStrike">
                <a:latin typeface="Arial"/>
              </a:rPr>
              <a:t>– moves back through info pages (up 1 screen)‏</a:t>
            </a:r>
            <a:endParaRPr b="0" lang="en-GB" sz="2000" spc="-1" strike="noStrike">
              <a:latin typeface="Arial"/>
            </a:endParaRPr>
          </a:p>
          <a:p>
            <a:pPr marL="216000" indent="-216000">
              <a:lnSpc>
                <a:spcPct val="100000"/>
              </a:lnSpc>
            </a:pPr>
            <a:r>
              <a:rPr b="0" lang="en-GB" sz="2000" spc="-1" strike="noStrike">
                <a:latin typeface="Arial"/>
              </a:rPr>
              <a:t>   </a:t>
            </a:r>
            <a:r>
              <a:rPr b="0" lang="en-GB" sz="2000" spc="-1" strike="noStrike">
                <a:latin typeface="Arial"/>
              </a:rPr>
              <a:t>n </a:t>
            </a:r>
            <a:r>
              <a:rPr b="0" lang="en-GB" sz="2000" spc="-1" strike="noStrike">
                <a:latin typeface="Arial"/>
              </a:rPr>
              <a:t>	</a:t>
            </a:r>
            <a:r>
              <a:rPr b="0" lang="en-GB" sz="2000" spc="-1" strike="noStrike">
                <a:latin typeface="Arial"/>
              </a:rPr>
              <a:t>– jump forward to the next topic</a:t>
            </a:r>
            <a:endParaRPr b="0" lang="en-GB" sz="2000" spc="-1" strike="noStrike">
              <a:latin typeface="Arial"/>
            </a:endParaRPr>
          </a:p>
          <a:p>
            <a:pPr marL="216000" indent="-216000">
              <a:lnSpc>
                <a:spcPct val="100000"/>
              </a:lnSpc>
            </a:pPr>
            <a:r>
              <a:rPr b="0" lang="en-GB" sz="2000" spc="-1" strike="noStrike">
                <a:latin typeface="Arial"/>
              </a:rPr>
              <a:t>   </a:t>
            </a:r>
            <a:r>
              <a:rPr b="0" lang="en-GB" sz="2000" spc="-1" strike="noStrike">
                <a:latin typeface="Arial"/>
              </a:rPr>
              <a:t>p </a:t>
            </a:r>
            <a:r>
              <a:rPr b="0" lang="en-GB" sz="2000" spc="-1" strike="noStrike">
                <a:latin typeface="Arial"/>
              </a:rPr>
              <a:t>	</a:t>
            </a:r>
            <a:r>
              <a:rPr b="0" lang="en-GB" sz="2000" spc="-1" strike="noStrike">
                <a:latin typeface="Arial"/>
              </a:rPr>
              <a:t>– jump to the previous topic</a:t>
            </a:r>
            <a:endParaRPr b="0" lang="en-GB" sz="2000" spc="-1" strike="noStrike">
              <a:latin typeface="Arial"/>
            </a:endParaRPr>
          </a:p>
          <a:p>
            <a:pPr marL="216000" indent="-216000">
              <a:lnSpc>
                <a:spcPct val="100000"/>
              </a:lnSpc>
            </a:pPr>
            <a:r>
              <a:rPr b="0" lang="en-GB" sz="2000" spc="-1" strike="noStrike">
                <a:latin typeface="Arial"/>
              </a:rPr>
              <a:t>   </a:t>
            </a:r>
            <a:r>
              <a:rPr b="0" lang="en-GB" sz="2000" spc="-1" strike="noStrike">
                <a:latin typeface="Arial"/>
              </a:rPr>
              <a:t>q </a:t>
            </a:r>
            <a:r>
              <a:rPr b="0" lang="en-GB" sz="2000" spc="-1" strike="noStrike">
                <a:latin typeface="Arial"/>
              </a:rPr>
              <a:t>	</a:t>
            </a:r>
            <a:r>
              <a:rPr b="0" lang="en-GB" sz="2000" spc="-1" strike="noStrike">
                <a:latin typeface="Arial"/>
              </a:rPr>
              <a:t>– quit the info pages</a:t>
            </a:r>
            <a:endParaRPr b="0" lang="en-GB" sz="2000" spc="-1" strike="noStrike">
              <a:latin typeface="Arial"/>
            </a:endParaRPr>
          </a:p>
          <a:p>
            <a:pPr marL="216000" indent="-216000">
              <a:lnSpc>
                <a:spcPct val="100000"/>
              </a:lnSpc>
            </a:pPr>
            <a:r>
              <a:rPr b="0" lang="en-GB" sz="2000" spc="-1" strike="noStrike">
                <a:latin typeface="Arial"/>
              </a:rPr>
              <a:t>The HOWTO and FAQ information may no longer be installed (or even provided) by default, due to the dynamically changing contents as well as sheer amount of data …</a:t>
            </a:r>
            <a:endParaRPr b="0" lang="en-GB" sz="2000" spc="-1" strike="noStrike">
              <a:latin typeface="Arial"/>
            </a:endParaRPr>
          </a:p>
          <a:p>
            <a:pPr marL="216000" indent="-216000">
              <a:lnSpc>
                <a:spcPct val="100000"/>
              </a:lnSpc>
            </a:pPr>
            <a:r>
              <a:rPr b="0" lang="en-GB" sz="2000" spc="-1" strike="noStrike">
                <a:latin typeface="Arial"/>
              </a:rPr>
              <a:t>Even if you do have these files installed (probably somewhere in the /usr/share location), it might be worth downloading the latest version from the central repository, the site of The Linux Documentation Project: http://www.tldp.org</a:t>
            </a: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endParaRPr b="0" lang="en-GB" sz="2000" spc="-1" strike="noStrike">
              <a:latin typeface="Arial"/>
            </a:endParaRPr>
          </a:p>
          <a:p>
            <a:pPr marL="216000" indent="-216000">
              <a:lnSpc>
                <a:spcPct val="100000"/>
              </a:lnSpc>
            </a:pPr>
            <a:endParaRPr b="0" lang="en-GB"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35040" y="4259160"/>
            <a:ext cx="6359400" cy="5884560"/>
          </a:xfrm>
          <a:prstGeom prst="rect">
            <a:avLst/>
          </a:prstGeom>
        </p:spPr>
        <p:txBody>
          <a:bodyPr lIns="0" rIns="0" tIns="0" bIns="0">
            <a:normAutofit/>
          </a:bodyPr>
          <a:p>
            <a:pPr marL="216000" indent="-216000">
              <a:lnSpc>
                <a:spcPct val="100000"/>
              </a:lnSpc>
            </a:pPr>
            <a:r>
              <a:rPr b="0" lang="en-GB" sz="2000" spc="-1" strike="noStrike">
                <a:latin typeface="Arial"/>
              </a:rPr>
              <a:t>This history expansion method will be familiar to anyone who has used the C-shell.  It is rather easier than the fc command (or the r alias), but like many keyboard productivity tools its usefulness is subjective.  </a:t>
            </a:r>
            <a:endParaRPr b="0" lang="en-GB" sz="2000" spc="-1" strike="noStrike">
              <a:latin typeface="Arial"/>
            </a:endParaRPr>
          </a:p>
          <a:p>
            <a:pPr marL="216000" indent="-216000">
              <a:lnSpc>
                <a:spcPct val="100000"/>
              </a:lnSpc>
            </a:pPr>
            <a:r>
              <a:rPr b="0" lang="en-GB" sz="2000" spc="-1" strike="noStrike">
                <a:latin typeface="Arial"/>
              </a:rPr>
              <a:t>It does not matter which method of command recall you use, but try them all before you decide.  Most users will get to know just one method well, then stick with that.</a:t>
            </a:r>
            <a:endParaRPr b="0" lang="en-GB" sz="2000" spc="-1" strike="noStrike">
              <a:latin typeface="Arial"/>
            </a:endParaRPr>
          </a:p>
          <a:p>
            <a:pPr marL="216000" indent="-216000">
              <a:lnSpc>
                <a:spcPct val="100000"/>
              </a:lnSpc>
            </a:pPr>
            <a:r>
              <a:rPr b="0" lang="en-GB" sz="2000" spc="-1" strike="noStrike">
                <a:latin typeface="Arial"/>
              </a:rPr>
              <a:t>Notice that the command generated is printed before it is executed.</a:t>
            </a:r>
            <a:endParaRPr b="0" lang="en-GB" sz="2000" spc="-1" strike="noStrike">
              <a:latin typeface="Arial"/>
            </a:endParaRPr>
          </a:p>
        </p:txBody>
      </p:sp>
      <p:sp>
        <p:nvSpPr>
          <p:cNvPr id="216" name="PlaceHolder 2"/>
          <p:cNvSpPr>
            <a:spLocks noGrp="1"/>
          </p:cNvSpPr>
          <p:nvPr>
            <p:ph type="sldImg"/>
          </p:nvPr>
        </p:nvSpPr>
        <p:spPr>
          <a:xfrm>
            <a:off x="635760" y="626040"/>
            <a:ext cx="6358320" cy="346536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27" name="PlaceHolder 2"/>
          <p:cNvSpPr>
            <a:spLocks noGrp="1"/>
          </p:cNvSpPr>
          <p:nvPr>
            <p:ph type="body"/>
          </p:nvPr>
        </p:nvSpPr>
        <p:spPr>
          <a:xfrm>
            <a:off x="342000" y="127692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28" name="PlaceHolder 3"/>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30"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1"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2"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3" name="PlaceHolder 5"/>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35" name="PlaceHolder 2"/>
          <p:cNvSpPr>
            <a:spLocks noGrp="1"/>
          </p:cNvSpPr>
          <p:nvPr>
            <p:ph type="body"/>
          </p:nvPr>
        </p:nvSpPr>
        <p:spPr>
          <a:xfrm>
            <a:off x="34200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6" name="PlaceHolder 3"/>
          <p:cNvSpPr>
            <a:spLocks noGrp="1"/>
          </p:cNvSpPr>
          <p:nvPr>
            <p:ph type="body"/>
          </p:nvPr>
        </p:nvSpPr>
        <p:spPr>
          <a:xfrm>
            <a:off x="35301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7" name="PlaceHolder 4"/>
          <p:cNvSpPr>
            <a:spLocks noGrp="1"/>
          </p:cNvSpPr>
          <p:nvPr>
            <p:ph type="body"/>
          </p:nvPr>
        </p:nvSpPr>
        <p:spPr>
          <a:xfrm>
            <a:off x="67179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8" name="PlaceHolder 5"/>
          <p:cNvSpPr>
            <a:spLocks noGrp="1"/>
          </p:cNvSpPr>
          <p:nvPr>
            <p:ph type="body"/>
          </p:nvPr>
        </p:nvSpPr>
        <p:spPr>
          <a:xfrm>
            <a:off x="34200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39" name="PlaceHolder 6"/>
          <p:cNvSpPr>
            <a:spLocks noGrp="1"/>
          </p:cNvSpPr>
          <p:nvPr>
            <p:ph type="body"/>
          </p:nvPr>
        </p:nvSpPr>
        <p:spPr>
          <a:xfrm>
            <a:off x="35301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40" name="PlaceHolder 7"/>
          <p:cNvSpPr>
            <a:spLocks noGrp="1"/>
          </p:cNvSpPr>
          <p:nvPr>
            <p:ph type="body"/>
          </p:nvPr>
        </p:nvSpPr>
        <p:spPr>
          <a:xfrm>
            <a:off x="67179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45" name="PlaceHolder 2"/>
          <p:cNvSpPr>
            <a:spLocks noGrp="1"/>
          </p:cNvSpPr>
          <p:nvPr>
            <p:ph type="subTitle"/>
          </p:nvPr>
        </p:nvSpPr>
        <p:spPr>
          <a:xfrm>
            <a:off x="342000" y="1276920"/>
            <a:ext cx="9428760" cy="3758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47" name="PlaceHolder 2"/>
          <p:cNvSpPr>
            <a:spLocks noGrp="1"/>
          </p:cNvSpPr>
          <p:nvPr>
            <p:ph type="body"/>
          </p:nvPr>
        </p:nvSpPr>
        <p:spPr>
          <a:xfrm>
            <a:off x="342000" y="1276920"/>
            <a:ext cx="94287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49"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50"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42000" y="102960"/>
            <a:ext cx="7544880" cy="4420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54"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55"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56"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6" name="PlaceHolder 2"/>
          <p:cNvSpPr>
            <a:spLocks noGrp="1"/>
          </p:cNvSpPr>
          <p:nvPr>
            <p:ph type="subTitle"/>
          </p:nvPr>
        </p:nvSpPr>
        <p:spPr>
          <a:xfrm>
            <a:off x="342000" y="1276920"/>
            <a:ext cx="9428760" cy="3758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58"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59"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60" name="PlaceHolder 4"/>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62"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63"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64" name="PlaceHolder 4"/>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66" name="PlaceHolder 2"/>
          <p:cNvSpPr>
            <a:spLocks noGrp="1"/>
          </p:cNvSpPr>
          <p:nvPr>
            <p:ph type="body"/>
          </p:nvPr>
        </p:nvSpPr>
        <p:spPr>
          <a:xfrm>
            <a:off x="342000" y="127692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67" name="PlaceHolder 3"/>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69"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0"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1"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2" name="PlaceHolder 5"/>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74" name="PlaceHolder 2"/>
          <p:cNvSpPr>
            <a:spLocks noGrp="1"/>
          </p:cNvSpPr>
          <p:nvPr>
            <p:ph type="body"/>
          </p:nvPr>
        </p:nvSpPr>
        <p:spPr>
          <a:xfrm>
            <a:off x="34200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5" name="PlaceHolder 3"/>
          <p:cNvSpPr>
            <a:spLocks noGrp="1"/>
          </p:cNvSpPr>
          <p:nvPr>
            <p:ph type="body"/>
          </p:nvPr>
        </p:nvSpPr>
        <p:spPr>
          <a:xfrm>
            <a:off x="35301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6" name="PlaceHolder 4"/>
          <p:cNvSpPr>
            <a:spLocks noGrp="1"/>
          </p:cNvSpPr>
          <p:nvPr>
            <p:ph type="body"/>
          </p:nvPr>
        </p:nvSpPr>
        <p:spPr>
          <a:xfrm>
            <a:off x="67179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7" name="PlaceHolder 5"/>
          <p:cNvSpPr>
            <a:spLocks noGrp="1"/>
          </p:cNvSpPr>
          <p:nvPr>
            <p:ph type="body"/>
          </p:nvPr>
        </p:nvSpPr>
        <p:spPr>
          <a:xfrm>
            <a:off x="34200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8" name="PlaceHolder 6"/>
          <p:cNvSpPr>
            <a:spLocks noGrp="1"/>
          </p:cNvSpPr>
          <p:nvPr>
            <p:ph type="body"/>
          </p:nvPr>
        </p:nvSpPr>
        <p:spPr>
          <a:xfrm>
            <a:off x="35301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79" name="PlaceHolder 7"/>
          <p:cNvSpPr>
            <a:spLocks noGrp="1"/>
          </p:cNvSpPr>
          <p:nvPr>
            <p:ph type="body"/>
          </p:nvPr>
        </p:nvSpPr>
        <p:spPr>
          <a:xfrm>
            <a:off x="67179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86" name="PlaceHolder 2"/>
          <p:cNvSpPr>
            <a:spLocks noGrp="1"/>
          </p:cNvSpPr>
          <p:nvPr>
            <p:ph type="subTitle"/>
          </p:nvPr>
        </p:nvSpPr>
        <p:spPr>
          <a:xfrm>
            <a:off x="342000" y="1276920"/>
            <a:ext cx="9428760" cy="3758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88" name="PlaceHolder 2"/>
          <p:cNvSpPr>
            <a:spLocks noGrp="1"/>
          </p:cNvSpPr>
          <p:nvPr>
            <p:ph type="body"/>
          </p:nvPr>
        </p:nvSpPr>
        <p:spPr>
          <a:xfrm>
            <a:off x="342000" y="1276920"/>
            <a:ext cx="94287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90"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91"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8" name="PlaceHolder 2"/>
          <p:cNvSpPr>
            <a:spLocks noGrp="1"/>
          </p:cNvSpPr>
          <p:nvPr>
            <p:ph type="body"/>
          </p:nvPr>
        </p:nvSpPr>
        <p:spPr>
          <a:xfrm>
            <a:off x="342000" y="1276920"/>
            <a:ext cx="94287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342000" y="102960"/>
            <a:ext cx="7544880" cy="4420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95"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96"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97"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99"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100"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01" name="PlaceHolder 4"/>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03"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04"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05" name="PlaceHolder 4"/>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07" name="PlaceHolder 2"/>
          <p:cNvSpPr>
            <a:spLocks noGrp="1"/>
          </p:cNvSpPr>
          <p:nvPr>
            <p:ph type="body"/>
          </p:nvPr>
        </p:nvSpPr>
        <p:spPr>
          <a:xfrm>
            <a:off x="342000" y="127692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08" name="PlaceHolder 3"/>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10"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11"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12"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13" name="PlaceHolder 5"/>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15" name="PlaceHolder 2"/>
          <p:cNvSpPr>
            <a:spLocks noGrp="1"/>
          </p:cNvSpPr>
          <p:nvPr>
            <p:ph type="body"/>
          </p:nvPr>
        </p:nvSpPr>
        <p:spPr>
          <a:xfrm>
            <a:off x="34200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16" name="PlaceHolder 3"/>
          <p:cNvSpPr>
            <a:spLocks noGrp="1"/>
          </p:cNvSpPr>
          <p:nvPr>
            <p:ph type="body"/>
          </p:nvPr>
        </p:nvSpPr>
        <p:spPr>
          <a:xfrm>
            <a:off x="35301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17" name="PlaceHolder 4"/>
          <p:cNvSpPr>
            <a:spLocks noGrp="1"/>
          </p:cNvSpPr>
          <p:nvPr>
            <p:ph type="body"/>
          </p:nvPr>
        </p:nvSpPr>
        <p:spPr>
          <a:xfrm>
            <a:off x="67179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18" name="PlaceHolder 5"/>
          <p:cNvSpPr>
            <a:spLocks noGrp="1"/>
          </p:cNvSpPr>
          <p:nvPr>
            <p:ph type="body"/>
          </p:nvPr>
        </p:nvSpPr>
        <p:spPr>
          <a:xfrm>
            <a:off x="34200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19" name="PlaceHolder 6"/>
          <p:cNvSpPr>
            <a:spLocks noGrp="1"/>
          </p:cNvSpPr>
          <p:nvPr>
            <p:ph type="body"/>
          </p:nvPr>
        </p:nvSpPr>
        <p:spPr>
          <a:xfrm>
            <a:off x="35301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20" name="PlaceHolder 7"/>
          <p:cNvSpPr>
            <a:spLocks noGrp="1"/>
          </p:cNvSpPr>
          <p:nvPr>
            <p:ph type="body"/>
          </p:nvPr>
        </p:nvSpPr>
        <p:spPr>
          <a:xfrm>
            <a:off x="67179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25" name="PlaceHolder 2"/>
          <p:cNvSpPr>
            <a:spLocks noGrp="1"/>
          </p:cNvSpPr>
          <p:nvPr>
            <p:ph type="subTitle"/>
          </p:nvPr>
        </p:nvSpPr>
        <p:spPr>
          <a:xfrm>
            <a:off x="342000" y="1276920"/>
            <a:ext cx="9428760" cy="37587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27" name="PlaceHolder 2"/>
          <p:cNvSpPr>
            <a:spLocks noGrp="1"/>
          </p:cNvSpPr>
          <p:nvPr>
            <p:ph type="body"/>
          </p:nvPr>
        </p:nvSpPr>
        <p:spPr>
          <a:xfrm>
            <a:off x="342000" y="1276920"/>
            <a:ext cx="94287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0"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11"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29"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130"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342000" y="102960"/>
            <a:ext cx="7544880" cy="4420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34"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35"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136"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38"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139"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40" name="PlaceHolder 4"/>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42"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43"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44" name="PlaceHolder 4"/>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46" name="PlaceHolder 2"/>
          <p:cNvSpPr>
            <a:spLocks noGrp="1"/>
          </p:cNvSpPr>
          <p:nvPr>
            <p:ph type="body"/>
          </p:nvPr>
        </p:nvSpPr>
        <p:spPr>
          <a:xfrm>
            <a:off x="342000" y="127692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47" name="PlaceHolder 3"/>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49"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50"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51"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52" name="PlaceHolder 5"/>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54" name="PlaceHolder 2"/>
          <p:cNvSpPr>
            <a:spLocks noGrp="1"/>
          </p:cNvSpPr>
          <p:nvPr>
            <p:ph type="body"/>
          </p:nvPr>
        </p:nvSpPr>
        <p:spPr>
          <a:xfrm>
            <a:off x="34200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55" name="PlaceHolder 3"/>
          <p:cNvSpPr>
            <a:spLocks noGrp="1"/>
          </p:cNvSpPr>
          <p:nvPr>
            <p:ph type="body"/>
          </p:nvPr>
        </p:nvSpPr>
        <p:spPr>
          <a:xfrm>
            <a:off x="35301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56" name="PlaceHolder 4"/>
          <p:cNvSpPr>
            <a:spLocks noGrp="1"/>
          </p:cNvSpPr>
          <p:nvPr>
            <p:ph type="body"/>
          </p:nvPr>
        </p:nvSpPr>
        <p:spPr>
          <a:xfrm>
            <a:off x="6717960" y="127692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57" name="PlaceHolder 5"/>
          <p:cNvSpPr>
            <a:spLocks noGrp="1"/>
          </p:cNvSpPr>
          <p:nvPr>
            <p:ph type="body"/>
          </p:nvPr>
        </p:nvSpPr>
        <p:spPr>
          <a:xfrm>
            <a:off x="34200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58" name="PlaceHolder 6"/>
          <p:cNvSpPr>
            <a:spLocks noGrp="1"/>
          </p:cNvSpPr>
          <p:nvPr>
            <p:ph type="body"/>
          </p:nvPr>
        </p:nvSpPr>
        <p:spPr>
          <a:xfrm>
            <a:off x="35301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59" name="PlaceHolder 7"/>
          <p:cNvSpPr>
            <a:spLocks noGrp="1"/>
          </p:cNvSpPr>
          <p:nvPr>
            <p:ph type="body"/>
          </p:nvPr>
        </p:nvSpPr>
        <p:spPr>
          <a:xfrm>
            <a:off x="6717960" y="3240360"/>
            <a:ext cx="303588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42000" y="102960"/>
            <a:ext cx="7544880" cy="4420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5"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16" name="PlaceHolder 3"/>
          <p:cNvSpPr>
            <a:spLocks noGrp="1"/>
          </p:cNvSpPr>
          <p:nvPr>
            <p:ph type="body"/>
          </p:nvPr>
        </p:nvSpPr>
        <p:spPr>
          <a:xfrm>
            <a:off x="517356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17" name="PlaceHolder 4"/>
          <p:cNvSpPr>
            <a:spLocks noGrp="1"/>
          </p:cNvSpPr>
          <p:nvPr>
            <p:ph type="body"/>
          </p:nvPr>
        </p:nvSpPr>
        <p:spPr>
          <a:xfrm>
            <a:off x="34200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19" name="PlaceHolder 2"/>
          <p:cNvSpPr>
            <a:spLocks noGrp="1"/>
          </p:cNvSpPr>
          <p:nvPr>
            <p:ph type="body"/>
          </p:nvPr>
        </p:nvSpPr>
        <p:spPr>
          <a:xfrm>
            <a:off x="342000" y="1276920"/>
            <a:ext cx="4601160" cy="3758760"/>
          </a:xfrm>
          <a:prstGeom prst="rect">
            <a:avLst/>
          </a:prstGeom>
        </p:spPr>
        <p:txBody>
          <a:bodyPr lIns="0" rIns="0" tIns="0" bIns="0">
            <a:normAutofit/>
          </a:bodyPr>
          <a:p>
            <a:endParaRPr b="0" lang="en-GB" sz="1490" spc="-1" strike="noStrike">
              <a:solidFill>
                <a:srgbClr val="565759"/>
              </a:solidFill>
              <a:latin typeface="Arial"/>
            </a:endParaRPr>
          </a:p>
        </p:txBody>
      </p:sp>
      <p:sp>
        <p:nvSpPr>
          <p:cNvPr id="20"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21" name="PlaceHolder 4"/>
          <p:cNvSpPr>
            <a:spLocks noGrp="1"/>
          </p:cNvSpPr>
          <p:nvPr>
            <p:ph type="body"/>
          </p:nvPr>
        </p:nvSpPr>
        <p:spPr>
          <a:xfrm>
            <a:off x="5173560" y="324036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42000" y="102960"/>
            <a:ext cx="7544880" cy="953280"/>
          </a:xfrm>
          <a:prstGeom prst="rect">
            <a:avLst/>
          </a:prstGeom>
        </p:spPr>
        <p:txBody>
          <a:bodyPr lIns="0" rIns="0" tIns="0" bIns="0" anchor="ctr"/>
          <a:p>
            <a:endParaRPr b="0" lang="en-GB" sz="889" spc="-1" strike="noStrike">
              <a:solidFill>
                <a:srgbClr val="565759"/>
              </a:solidFill>
              <a:latin typeface="Segoe UI"/>
            </a:endParaRPr>
          </a:p>
        </p:txBody>
      </p:sp>
      <p:sp>
        <p:nvSpPr>
          <p:cNvPr id="23" name="PlaceHolder 2"/>
          <p:cNvSpPr>
            <a:spLocks noGrp="1"/>
          </p:cNvSpPr>
          <p:nvPr>
            <p:ph type="body"/>
          </p:nvPr>
        </p:nvSpPr>
        <p:spPr>
          <a:xfrm>
            <a:off x="34200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24" name="PlaceHolder 3"/>
          <p:cNvSpPr>
            <a:spLocks noGrp="1"/>
          </p:cNvSpPr>
          <p:nvPr>
            <p:ph type="body"/>
          </p:nvPr>
        </p:nvSpPr>
        <p:spPr>
          <a:xfrm>
            <a:off x="5173560" y="1276920"/>
            <a:ext cx="4601160" cy="1792800"/>
          </a:xfrm>
          <a:prstGeom prst="rect">
            <a:avLst/>
          </a:prstGeom>
        </p:spPr>
        <p:txBody>
          <a:bodyPr lIns="0" rIns="0" tIns="0" bIns="0">
            <a:normAutofit/>
          </a:bodyPr>
          <a:p>
            <a:endParaRPr b="0" lang="en-GB" sz="1490" spc="-1" strike="noStrike">
              <a:solidFill>
                <a:srgbClr val="565759"/>
              </a:solidFill>
              <a:latin typeface="Arial"/>
            </a:endParaRPr>
          </a:p>
        </p:txBody>
      </p:sp>
      <p:sp>
        <p:nvSpPr>
          <p:cNvPr id="25" name="PlaceHolder 4"/>
          <p:cNvSpPr>
            <a:spLocks noGrp="1"/>
          </p:cNvSpPr>
          <p:nvPr>
            <p:ph type="body"/>
          </p:nvPr>
        </p:nvSpPr>
        <p:spPr>
          <a:xfrm>
            <a:off x="342000" y="3240360"/>
            <a:ext cx="9428760" cy="1792800"/>
          </a:xfrm>
          <a:prstGeom prst="rect">
            <a:avLst/>
          </a:prstGeom>
        </p:spPr>
        <p:txBody>
          <a:bodyPr lIns="0" rIns="0" tIns="0" bIns="0">
            <a:normAutofit/>
          </a:bodyPr>
          <a:p>
            <a:endParaRPr b="0" lang="en-GB" sz="1490" spc="-1" strike="noStrike">
              <a:solidFill>
                <a:srgbClr val="565759"/>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GB" sz="1400" spc="-1" strike="noStrike">
                <a:latin typeface="Times New Roman"/>
              </a:rPr>
              <a:t>&lt;date/time&gt;</a:t>
            </a:r>
            <a:endParaRPr b="0" lang="en-GB"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GB" sz="1400" spc="-1" strike="noStrike">
                <a:latin typeface="Times New Roman"/>
              </a:rPr>
              <a:t>&lt;footer&gt;</a:t>
            </a:r>
            <a:endParaRPr b="0" lang="en-GB"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4E798017-8507-48DA-A6A1-8576CCE3149B}"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body"/>
          </p:nvPr>
        </p:nvSpPr>
        <p:spPr>
          <a:xfrm>
            <a:off x="342000" y="1276920"/>
            <a:ext cx="9428760" cy="3758760"/>
          </a:xfrm>
          <a:prstGeom prst="rect">
            <a:avLst/>
          </a:prstGeom>
        </p:spPr>
        <p:txBody>
          <a:bodyPr/>
          <a:p>
            <a:pPr marL="432000" indent="-324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Click to edit Master text styles</a:t>
            </a:r>
            <a:endParaRPr b="0" lang="en-GB" sz="1800" spc="-1" strike="noStrike">
              <a:solidFill>
                <a:srgbClr val="565759"/>
              </a:solidFill>
              <a:latin typeface="Arial"/>
            </a:endParaRPr>
          </a:p>
          <a:p>
            <a:pPr lvl="1" marL="864000" indent="-324000">
              <a:lnSpc>
                <a:spcPct val="100000"/>
              </a:lnSpc>
              <a:spcBef>
                <a:spcPts val="1001"/>
              </a:spcBef>
              <a:spcAft>
                <a:spcPts val="1001"/>
              </a:spcAft>
              <a:buClr>
                <a:srgbClr val="000000"/>
              </a:buClr>
              <a:buSzPct val="75000"/>
              <a:buFont typeface="Symbol" charset="2"/>
              <a:buChar char=""/>
            </a:pPr>
            <a:r>
              <a:rPr b="0" lang="en-GB" sz="1800" spc="-1" strike="noStrike">
                <a:solidFill>
                  <a:srgbClr val="565759"/>
                </a:solidFill>
                <a:latin typeface="Arial"/>
              </a:rPr>
              <a:t>Second level</a:t>
            </a:r>
            <a:endParaRPr b="0" lang="en-GB" sz="1800" spc="-1" strike="noStrike">
              <a:solidFill>
                <a:srgbClr val="565759"/>
              </a:solidFill>
              <a:latin typeface="Arial"/>
            </a:endParaRPr>
          </a:p>
          <a:p>
            <a:pPr lvl="2" marL="1296000" indent="-288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Third level</a:t>
            </a:r>
            <a:endParaRPr b="0" lang="en-GB" sz="1800" spc="-1" strike="noStrike">
              <a:solidFill>
                <a:srgbClr val="565759"/>
              </a:solidFill>
              <a:latin typeface="Arial"/>
            </a:endParaRPr>
          </a:p>
          <a:p>
            <a:pPr lvl="3" marL="1728000" indent="-216000">
              <a:lnSpc>
                <a:spcPct val="100000"/>
              </a:lnSpc>
              <a:spcBef>
                <a:spcPts val="1001"/>
              </a:spcBef>
              <a:spcAft>
                <a:spcPts val="1001"/>
              </a:spcAft>
              <a:buClr>
                <a:srgbClr val="000000"/>
              </a:buClr>
              <a:buSzPct val="75000"/>
              <a:buFont typeface="Symbol" charset="2"/>
              <a:buChar char=""/>
            </a:pPr>
            <a:r>
              <a:rPr b="0" lang="en-GB" sz="1800" spc="-1" strike="noStrike">
                <a:solidFill>
                  <a:srgbClr val="565759"/>
                </a:solidFill>
                <a:latin typeface="Arial"/>
              </a:rPr>
              <a:t>Fourth level</a:t>
            </a:r>
            <a:endParaRPr b="0" lang="en-GB" sz="1800" spc="-1" strike="noStrike">
              <a:solidFill>
                <a:srgbClr val="565759"/>
              </a:solidFill>
              <a:latin typeface="Arial"/>
            </a:endParaRPr>
          </a:p>
          <a:p>
            <a:pPr lvl="4" marL="2160000" indent="-216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Fifth level</a:t>
            </a:r>
            <a:endParaRPr b="0" lang="en-GB" sz="1800" spc="-1" strike="noStrike">
              <a:solidFill>
                <a:srgbClr val="565759"/>
              </a:solidFill>
              <a:latin typeface="Arial"/>
            </a:endParaRPr>
          </a:p>
        </p:txBody>
      </p:sp>
      <p:sp>
        <p:nvSpPr>
          <p:cNvPr id="42" name="PlaceHolder 2"/>
          <p:cNvSpPr>
            <a:spLocks noGrp="1"/>
          </p:cNvSpPr>
          <p:nvPr>
            <p:ph type="title"/>
          </p:nvPr>
        </p:nvSpPr>
        <p:spPr>
          <a:xfrm>
            <a:off x="342000" y="102960"/>
            <a:ext cx="7544880" cy="953280"/>
          </a:xfrm>
          <a:prstGeom prst="rect">
            <a:avLst/>
          </a:prstGeom>
        </p:spPr>
        <p:txBody>
          <a:bodyPr anchor="b">
            <a:normAutofit/>
          </a:bodyPr>
          <a:p>
            <a:pPr>
              <a:lnSpc>
                <a:spcPct val="100000"/>
              </a:lnSpc>
            </a:pPr>
            <a:r>
              <a:rPr b="0" lang="en-GB" sz="3600" spc="-1" strike="noStrike">
                <a:solidFill>
                  <a:srgbClr val="0d3d59"/>
                </a:solidFill>
                <a:latin typeface="Arial"/>
              </a:rPr>
              <a:t>Click to edit Master title style</a:t>
            </a:r>
            <a:endParaRPr b="0" lang="en-GB" sz="3600" spc="-1" strike="noStrike">
              <a:solidFill>
                <a:srgbClr val="565759"/>
              </a:solidFill>
              <a:latin typeface="Segoe UI"/>
            </a:endParaRPr>
          </a:p>
        </p:txBody>
      </p:sp>
      <p:sp>
        <p:nvSpPr>
          <p:cNvPr id="43" name="CustomShape 3"/>
          <p:cNvSpPr/>
          <p:nvPr/>
        </p:nvSpPr>
        <p:spPr>
          <a:xfrm>
            <a:off x="7491600" y="5293800"/>
            <a:ext cx="2351520" cy="301320"/>
          </a:xfrm>
          <a:prstGeom prst="rect">
            <a:avLst/>
          </a:prstGeom>
          <a:noFill/>
          <a:ln>
            <a:noFill/>
          </a:ln>
        </p:spPr>
        <p:style>
          <a:lnRef idx="0"/>
          <a:fillRef idx="0"/>
          <a:effectRef idx="0"/>
          <a:fontRef idx="minor"/>
        </p:style>
        <p:txBody>
          <a:bodyPr anchor="ctr"/>
          <a:p>
            <a:pPr algn="r">
              <a:lnSpc>
                <a:spcPct val="100000"/>
              </a:lnSpc>
            </a:pPr>
            <a:fld id="{8A0B28B3-DEAE-45F0-9C3C-FD7F766757B3}" type="slidenum">
              <a:rPr b="0" lang="en-GB" sz="1000" spc="-1" strike="noStrike">
                <a:solidFill>
                  <a:srgbClr val="008fd0"/>
                </a:solidFill>
                <a:latin typeface="Arial"/>
              </a:rPr>
              <a:t>&lt;number&gt;</a:t>
            </a:fld>
            <a:endParaRPr b="0" lang="en-GB" sz="1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body"/>
          </p:nvPr>
        </p:nvSpPr>
        <p:spPr>
          <a:xfrm>
            <a:off x="342000" y="1276920"/>
            <a:ext cx="4613040" cy="3758760"/>
          </a:xfrm>
          <a:prstGeom prst="rect">
            <a:avLst/>
          </a:prstGeom>
        </p:spPr>
        <p:txBody>
          <a:bodyPr/>
          <a:p>
            <a:pPr marL="432000" indent="-324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Click to edit Master text styles</a:t>
            </a:r>
            <a:endParaRPr b="0" lang="en-GB" sz="1800" spc="-1" strike="noStrike">
              <a:solidFill>
                <a:srgbClr val="565759"/>
              </a:solidFill>
              <a:latin typeface="Arial"/>
            </a:endParaRPr>
          </a:p>
          <a:p>
            <a:pPr lvl="1" marL="864000" indent="-324000">
              <a:lnSpc>
                <a:spcPct val="100000"/>
              </a:lnSpc>
              <a:spcBef>
                <a:spcPts val="1001"/>
              </a:spcBef>
              <a:spcAft>
                <a:spcPts val="1001"/>
              </a:spcAft>
              <a:buClr>
                <a:srgbClr val="000000"/>
              </a:buClr>
              <a:buSzPct val="75000"/>
              <a:buFont typeface="Symbol" charset="2"/>
              <a:buChar char=""/>
            </a:pPr>
            <a:r>
              <a:rPr b="0" lang="en-GB" sz="1800" spc="-1" strike="noStrike">
                <a:solidFill>
                  <a:srgbClr val="565759"/>
                </a:solidFill>
                <a:latin typeface="Arial"/>
              </a:rPr>
              <a:t>Second level</a:t>
            </a:r>
            <a:endParaRPr b="0" lang="en-GB" sz="1800" spc="-1" strike="noStrike">
              <a:solidFill>
                <a:srgbClr val="565759"/>
              </a:solidFill>
              <a:latin typeface="Arial"/>
            </a:endParaRPr>
          </a:p>
          <a:p>
            <a:pPr lvl="2" marL="1296000" indent="-288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Third level</a:t>
            </a:r>
            <a:endParaRPr b="0" lang="en-GB" sz="1800" spc="-1" strike="noStrike">
              <a:solidFill>
                <a:srgbClr val="565759"/>
              </a:solidFill>
              <a:latin typeface="Arial"/>
            </a:endParaRPr>
          </a:p>
          <a:p>
            <a:pPr lvl="3" marL="1728000" indent="-216000">
              <a:lnSpc>
                <a:spcPct val="100000"/>
              </a:lnSpc>
              <a:spcBef>
                <a:spcPts val="1001"/>
              </a:spcBef>
              <a:spcAft>
                <a:spcPts val="1001"/>
              </a:spcAft>
              <a:buClr>
                <a:srgbClr val="000000"/>
              </a:buClr>
              <a:buSzPct val="75000"/>
              <a:buFont typeface="Symbol" charset="2"/>
              <a:buChar char=""/>
            </a:pPr>
            <a:r>
              <a:rPr b="0" lang="en-GB" sz="1800" spc="-1" strike="noStrike">
                <a:solidFill>
                  <a:srgbClr val="565759"/>
                </a:solidFill>
                <a:latin typeface="Arial"/>
              </a:rPr>
              <a:t>Fourth level</a:t>
            </a:r>
            <a:endParaRPr b="0" lang="en-GB" sz="1800" spc="-1" strike="noStrike">
              <a:solidFill>
                <a:srgbClr val="565759"/>
              </a:solidFill>
              <a:latin typeface="Arial"/>
            </a:endParaRPr>
          </a:p>
          <a:p>
            <a:pPr lvl="4" marL="2160000" indent="-216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Fifth level</a:t>
            </a:r>
            <a:endParaRPr b="0" lang="en-GB" sz="1800" spc="-1" strike="noStrike">
              <a:solidFill>
                <a:srgbClr val="565759"/>
              </a:solidFill>
              <a:latin typeface="Arial"/>
            </a:endParaRPr>
          </a:p>
        </p:txBody>
      </p:sp>
      <p:sp>
        <p:nvSpPr>
          <p:cNvPr id="81" name="CustomShape 2"/>
          <p:cNvSpPr/>
          <p:nvPr/>
        </p:nvSpPr>
        <p:spPr>
          <a:xfrm>
            <a:off x="7491600" y="5293800"/>
            <a:ext cx="2351520" cy="301320"/>
          </a:xfrm>
          <a:prstGeom prst="rect">
            <a:avLst/>
          </a:prstGeom>
          <a:noFill/>
          <a:ln>
            <a:noFill/>
          </a:ln>
        </p:spPr>
        <p:style>
          <a:lnRef idx="0"/>
          <a:fillRef idx="0"/>
          <a:effectRef idx="0"/>
          <a:fontRef idx="minor"/>
        </p:style>
        <p:txBody>
          <a:bodyPr anchor="ctr"/>
          <a:p>
            <a:pPr algn="r">
              <a:lnSpc>
                <a:spcPct val="100000"/>
              </a:lnSpc>
            </a:pPr>
            <a:fld id="{F812ADBF-1ECA-43AD-B324-3B44AA561A3A}" type="slidenum">
              <a:rPr b="0" lang="en-GB" sz="1000" spc="-1" strike="noStrike">
                <a:solidFill>
                  <a:srgbClr val="008fd0"/>
                </a:solidFill>
                <a:latin typeface="Arial"/>
              </a:rPr>
              <a:t>&lt;number&gt;</a:t>
            </a:fld>
            <a:endParaRPr b="0" lang="en-GB" sz="1000" spc="-1" strike="noStrike">
              <a:latin typeface="Arial"/>
            </a:endParaRPr>
          </a:p>
        </p:txBody>
      </p:sp>
      <p:sp>
        <p:nvSpPr>
          <p:cNvPr id="82" name="PlaceHolder 3"/>
          <p:cNvSpPr>
            <a:spLocks noGrp="1"/>
          </p:cNvSpPr>
          <p:nvPr>
            <p:ph type="body"/>
          </p:nvPr>
        </p:nvSpPr>
        <p:spPr>
          <a:xfrm>
            <a:off x="5131080" y="1276920"/>
            <a:ext cx="4613040" cy="3758760"/>
          </a:xfrm>
          <a:prstGeom prst="rect">
            <a:avLst/>
          </a:prstGeom>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Click to edit Master text styles</a:t>
            </a:r>
            <a:endParaRPr b="0" lang="en-GB" sz="1800" spc="-1" strike="noStrike">
              <a:solidFill>
                <a:srgbClr val="565759"/>
              </a:solidFill>
              <a:latin typeface="Arial"/>
            </a:endParaRPr>
          </a:p>
          <a:p>
            <a:pPr lvl="1"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Second level</a:t>
            </a:r>
            <a:endParaRPr b="0" lang="en-GB" sz="1800" spc="-1" strike="noStrike">
              <a:solidFill>
                <a:srgbClr val="565759"/>
              </a:solidFill>
              <a:latin typeface="Arial"/>
            </a:endParaRPr>
          </a:p>
          <a:p>
            <a:pPr lvl="2"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Third level</a:t>
            </a:r>
            <a:endParaRPr b="0" lang="en-GB" sz="1800" spc="-1" strike="noStrike">
              <a:solidFill>
                <a:srgbClr val="565759"/>
              </a:solidFill>
              <a:latin typeface="Arial"/>
            </a:endParaRPr>
          </a:p>
          <a:p>
            <a:pPr lvl="3"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Fourth level</a:t>
            </a:r>
            <a:endParaRPr b="0" lang="en-GB" sz="1800" spc="-1" strike="noStrike">
              <a:solidFill>
                <a:srgbClr val="565759"/>
              </a:solidFill>
              <a:latin typeface="Arial"/>
            </a:endParaRPr>
          </a:p>
          <a:p>
            <a:pPr lvl="4"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Fifth level</a:t>
            </a:r>
            <a:endParaRPr b="0" lang="en-GB" sz="1800" spc="-1" strike="noStrike">
              <a:solidFill>
                <a:srgbClr val="565759"/>
              </a:solidFill>
              <a:latin typeface="Arial"/>
            </a:endParaRPr>
          </a:p>
        </p:txBody>
      </p:sp>
      <p:sp>
        <p:nvSpPr>
          <p:cNvPr id="83" name="CustomShape 4"/>
          <p:cNvSpPr/>
          <p:nvPr/>
        </p:nvSpPr>
        <p:spPr>
          <a:xfrm>
            <a:off x="5024880" y="1277640"/>
            <a:ext cx="37440" cy="3757320"/>
          </a:xfrm>
          <a:prstGeom prst="rect">
            <a:avLst/>
          </a:prstGeom>
          <a:solidFill>
            <a:srgbClr val="dadada"/>
          </a:solidFill>
          <a:ln w="12600">
            <a:noFill/>
          </a:ln>
        </p:spPr>
        <p:style>
          <a:lnRef idx="0"/>
          <a:fillRef idx="0"/>
          <a:effectRef idx="0"/>
          <a:fontRef idx="minor"/>
        </p:style>
      </p:sp>
      <p:sp>
        <p:nvSpPr>
          <p:cNvPr id="84" name="PlaceHolder 5"/>
          <p:cNvSpPr>
            <a:spLocks noGrp="1"/>
          </p:cNvSpPr>
          <p:nvPr>
            <p:ph type="title"/>
          </p:nvPr>
        </p:nvSpPr>
        <p:spPr>
          <a:xfrm>
            <a:off x="342000" y="102960"/>
            <a:ext cx="7544880" cy="953280"/>
          </a:xfrm>
          <a:prstGeom prst="rect">
            <a:avLst/>
          </a:prstGeom>
        </p:spPr>
        <p:txBody>
          <a:bodyPr anchor="b">
            <a:normAutofit/>
          </a:bodyPr>
          <a:p>
            <a:pPr>
              <a:lnSpc>
                <a:spcPct val="100000"/>
              </a:lnSpc>
            </a:pPr>
            <a:r>
              <a:rPr b="0" lang="en-GB" sz="3600" spc="-1" strike="noStrike">
                <a:solidFill>
                  <a:srgbClr val="0d3d59"/>
                </a:solidFill>
                <a:latin typeface="Arial"/>
              </a:rPr>
              <a:t>Click to edit Master title style</a:t>
            </a:r>
            <a:endParaRPr b="0" lang="en-GB" sz="3600" spc="-1" strike="noStrike">
              <a:solidFill>
                <a:srgbClr val="565759"/>
              </a:solidFill>
              <a:latin typeface="Segoe U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PlaceHolder 1"/>
          <p:cNvSpPr>
            <a:spLocks noGrp="1"/>
          </p:cNvSpPr>
          <p:nvPr>
            <p:ph type="body"/>
          </p:nvPr>
        </p:nvSpPr>
        <p:spPr>
          <a:xfrm>
            <a:off x="342000" y="1276920"/>
            <a:ext cx="9428760" cy="3758760"/>
          </a:xfrm>
          <a:prstGeom prst="rect">
            <a:avLst/>
          </a:prstGeom>
        </p:spPr>
        <p:txBody>
          <a:bodyPr/>
          <a:p>
            <a:pPr marL="432000" indent="-324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Click to edit Master text styles</a:t>
            </a:r>
            <a:endParaRPr b="0" lang="en-GB" sz="1800" spc="-1" strike="noStrike">
              <a:solidFill>
                <a:srgbClr val="565759"/>
              </a:solidFill>
              <a:latin typeface="Arial"/>
            </a:endParaRPr>
          </a:p>
          <a:p>
            <a:pPr lvl="1" marL="864000" indent="-324000">
              <a:lnSpc>
                <a:spcPct val="100000"/>
              </a:lnSpc>
              <a:spcBef>
                <a:spcPts val="1001"/>
              </a:spcBef>
              <a:spcAft>
                <a:spcPts val="1001"/>
              </a:spcAft>
              <a:buClr>
                <a:srgbClr val="000000"/>
              </a:buClr>
              <a:buSzPct val="75000"/>
              <a:buFont typeface="Symbol" charset="2"/>
              <a:buChar char=""/>
            </a:pPr>
            <a:r>
              <a:rPr b="0" lang="en-GB" sz="1800" spc="-1" strike="noStrike">
                <a:solidFill>
                  <a:srgbClr val="565759"/>
                </a:solidFill>
                <a:latin typeface="Arial"/>
              </a:rPr>
              <a:t>Second level</a:t>
            </a:r>
            <a:endParaRPr b="0" lang="en-GB" sz="1800" spc="-1" strike="noStrike">
              <a:solidFill>
                <a:srgbClr val="565759"/>
              </a:solidFill>
              <a:latin typeface="Arial"/>
            </a:endParaRPr>
          </a:p>
          <a:p>
            <a:pPr lvl="2" marL="1296000" indent="-288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Third level</a:t>
            </a:r>
            <a:endParaRPr b="0" lang="en-GB" sz="1800" spc="-1" strike="noStrike">
              <a:solidFill>
                <a:srgbClr val="565759"/>
              </a:solidFill>
              <a:latin typeface="Arial"/>
            </a:endParaRPr>
          </a:p>
          <a:p>
            <a:pPr lvl="3" marL="1728000" indent="-216000">
              <a:lnSpc>
                <a:spcPct val="100000"/>
              </a:lnSpc>
              <a:spcBef>
                <a:spcPts val="1001"/>
              </a:spcBef>
              <a:spcAft>
                <a:spcPts val="1001"/>
              </a:spcAft>
              <a:buClr>
                <a:srgbClr val="000000"/>
              </a:buClr>
              <a:buSzPct val="75000"/>
              <a:buFont typeface="Symbol" charset="2"/>
              <a:buChar char=""/>
            </a:pPr>
            <a:r>
              <a:rPr b="0" lang="en-GB" sz="1800" spc="-1" strike="noStrike">
                <a:solidFill>
                  <a:srgbClr val="565759"/>
                </a:solidFill>
                <a:latin typeface="Arial"/>
              </a:rPr>
              <a:t>Fourth level</a:t>
            </a:r>
            <a:endParaRPr b="0" lang="en-GB" sz="1800" spc="-1" strike="noStrike">
              <a:solidFill>
                <a:srgbClr val="565759"/>
              </a:solidFill>
              <a:latin typeface="Arial"/>
            </a:endParaRPr>
          </a:p>
          <a:p>
            <a:pPr lvl="4" marL="2160000" indent="-216000">
              <a:lnSpc>
                <a:spcPct val="100000"/>
              </a:lnSpc>
              <a:spcBef>
                <a:spcPts val="1001"/>
              </a:spcBef>
              <a:spcAft>
                <a:spcPts val="1001"/>
              </a:spcAft>
              <a:buClr>
                <a:srgbClr val="000000"/>
              </a:buClr>
              <a:buSzPct val="45000"/>
              <a:buFont typeface="Wingdings" charset="2"/>
              <a:buChar char=""/>
            </a:pPr>
            <a:r>
              <a:rPr b="0" lang="en-GB" sz="1800" spc="-1" strike="noStrike">
                <a:solidFill>
                  <a:srgbClr val="565759"/>
                </a:solidFill>
                <a:latin typeface="Arial"/>
              </a:rPr>
              <a:t>Fifth level</a:t>
            </a:r>
            <a:endParaRPr b="0" lang="en-GB" sz="1800" spc="-1" strike="noStrike">
              <a:solidFill>
                <a:srgbClr val="565759"/>
              </a:solidFill>
              <a:latin typeface="Arial"/>
            </a:endParaRPr>
          </a:p>
        </p:txBody>
      </p:sp>
      <p:sp>
        <p:nvSpPr>
          <p:cNvPr id="122" name="PlaceHolder 2"/>
          <p:cNvSpPr>
            <a:spLocks noGrp="1"/>
          </p:cNvSpPr>
          <p:nvPr>
            <p:ph type="title"/>
          </p:nvPr>
        </p:nvSpPr>
        <p:spPr>
          <a:xfrm>
            <a:off x="342000" y="102960"/>
            <a:ext cx="7544880" cy="953280"/>
          </a:xfrm>
          <a:prstGeom prst="rect">
            <a:avLst/>
          </a:prstGeom>
        </p:spPr>
        <p:txBody>
          <a:bodyPr anchor="b">
            <a:normAutofit/>
          </a:bodyPr>
          <a:p>
            <a:pPr>
              <a:lnSpc>
                <a:spcPct val="100000"/>
              </a:lnSpc>
            </a:pPr>
            <a:r>
              <a:rPr b="0" lang="en-GB" sz="3600" spc="-1" strike="noStrike">
                <a:solidFill>
                  <a:srgbClr val="0d3d59"/>
                </a:solidFill>
                <a:latin typeface="Arial"/>
              </a:rPr>
              <a:t>Click to edit Master title style</a:t>
            </a:r>
            <a:endParaRPr b="0" lang="en-GB" sz="3600" spc="-1" strike="noStrike">
              <a:solidFill>
                <a:srgbClr val="565759"/>
              </a:solidFill>
              <a:latin typeface="Segoe UI"/>
            </a:endParaRPr>
          </a:p>
        </p:txBody>
      </p:sp>
      <p:sp>
        <p:nvSpPr>
          <p:cNvPr id="123" name="CustomShape 3"/>
          <p:cNvSpPr/>
          <p:nvPr/>
        </p:nvSpPr>
        <p:spPr>
          <a:xfrm>
            <a:off x="7491600" y="5293800"/>
            <a:ext cx="2351520" cy="301320"/>
          </a:xfrm>
          <a:prstGeom prst="rect">
            <a:avLst/>
          </a:prstGeom>
          <a:noFill/>
          <a:ln>
            <a:noFill/>
          </a:ln>
        </p:spPr>
        <p:style>
          <a:lnRef idx="0"/>
          <a:fillRef idx="0"/>
          <a:effectRef idx="0"/>
          <a:fontRef idx="minor"/>
        </p:style>
        <p:txBody>
          <a:bodyPr anchor="ctr"/>
          <a:p>
            <a:pPr algn="r">
              <a:lnSpc>
                <a:spcPct val="100000"/>
              </a:lnSpc>
            </a:pPr>
            <a:fld id="{046B4061-509E-4DC4-B0BD-90C425F324C7}" type="slidenum">
              <a:rPr b="0" lang="en-GB" sz="1000" spc="-1" strike="noStrike">
                <a:solidFill>
                  <a:srgbClr val="008fd0"/>
                </a:solidFill>
                <a:latin typeface="Arial"/>
              </a:rPr>
              <a:t>&lt;number&gt;</a:t>
            </a:fld>
            <a:endParaRPr b="0" lang="en-GB" sz="1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6" name="" descr=""/>
          <p:cNvPicPr/>
          <p:nvPr/>
        </p:nvPicPr>
        <p:blipFill>
          <a:blip r:embed="rId1"/>
          <a:stretch/>
        </p:blipFill>
        <p:spPr>
          <a:xfrm>
            <a:off x="720000" y="2232000"/>
            <a:ext cx="3096000" cy="3096000"/>
          </a:xfrm>
          <a:prstGeom prst="rect">
            <a:avLst/>
          </a:prstGeom>
          <a:ln>
            <a:noFill/>
          </a:ln>
        </p:spPr>
      </p:pic>
      <p:sp>
        <p:nvSpPr>
          <p:cNvPr id="167" name="TextShape 1"/>
          <p:cNvSpPr txBox="1"/>
          <p:nvPr/>
        </p:nvSpPr>
        <p:spPr>
          <a:xfrm>
            <a:off x="504000" y="226080"/>
            <a:ext cx="9071640" cy="946440"/>
          </a:xfrm>
          <a:prstGeom prst="rect">
            <a:avLst/>
          </a:prstGeom>
          <a:noFill/>
          <a:ln>
            <a:noFill/>
          </a:ln>
        </p:spPr>
        <p:txBody>
          <a:bodyPr lIns="0" rIns="0" tIns="0" bIns="0" anchor="ctr"/>
          <a:p>
            <a:pPr algn="ctr"/>
            <a:r>
              <a:rPr b="0" lang="en-GB" sz="4400" spc="-1" strike="noStrike">
                <a:latin typeface="Arial"/>
              </a:rPr>
              <a:t>Commands</a:t>
            </a:r>
            <a:endParaRPr b="0" lang="en-GB" sz="4400" spc="-1" strike="noStrike">
              <a:latin typeface="Arial"/>
            </a:endParaRPr>
          </a:p>
        </p:txBody>
      </p:sp>
      <p:sp>
        <p:nvSpPr>
          <p:cNvPr id="168" name="TextShape 2"/>
          <p:cNvSpPr txBox="1"/>
          <p:nvPr/>
        </p:nvSpPr>
        <p:spPr>
          <a:xfrm>
            <a:off x="504000" y="311760"/>
            <a:ext cx="9071640" cy="3288240"/>
          </a:xfrm>
          <a:prstGeom prst="rect">
            <a:avLst/>
          </a:prstGeom>
          <a:noFill/>
          <a:ln>
            <a:noFill/>
          </a:ln>
        </p:spPr>
        <p:txBody>
          <a:bodyPr lIns="0" rIns="0" tIns="0" bIns="0" anchor="ctr"/>
          <a:p>
            <a:pPr algn="ctr"/>
            <a:r>
              <a:rPr b="0" lang="en-GB" sz="3200" spc="-1" strike="noStrike">
                <a:latin typeface="Arial"/>
              </a:rPr>
              <a:t>Basic Fact Finding</a:t>
            </a:r>
            <a:endParaRPr b="0" lang="en-GB" sz="3200" spc="-1" strike="noStrike">
              <a:latin typeface="Arial"/>
            </a:endParaRPr>
          </a:p>
        </p:txBody>
      </p:sp>
      <p:pic>
        <p:nvPicPr>
          <p:cNvPr id="169" name="" descr=""/>
          <p:cNvPicPr/>
          <p:nvPr/>
        </p:nvPicPr>
        <p:blipFill>
          <a:blip r:embed="rId2"/>
          <a:stretch/>
        </p:blipFill>
        <p:spPr>
          <a:xfrm>
            <a:off x="6192000" y="2047680"/>
            <a:ext cx="2843280" cy="335232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42000" y="1276920"/>
            <a:ext cx="9428760" cy="3758760"/>
          </a:xfrm>
          <a:prstGeom prst="rect">
            <a:avLst/>
          </a:prstGeom>
          <a:noFill/>
          <a:ln>
            <a:noFill/>
          </a:ln>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Examples show that most commands are in lower case</a:t>
            </a:r>
            <a:endParaRPr b="0" lang="en-GB" sz="1800" spc="-1" strike="noStrike">
              <a:solidFill>
                <a:srgbClr val="565759"/>
              </a:solidFill>
              <a:latin typeface="Arial"/>
            </a:endParaRPr>
          </a:p>
          <a:p>
            <a:endParaRPr b="0" lang="en-GB" sz="1800" spc="-1" strike="noStrike">
              <a:solidFill>
                <a:srgbClr val="565759"/>
              </a:solidFill>
              <a:latin typeface="Arial"/>
            </a:endParaRPr>
          </a:p>
          <a:p>
            <a:endParaRPr b="0" lang="en-GB" sz="1800" spc="-1" strike="noStrike">
              <a:solidFill>
                <a:srgbClr val="565759"/>
              </a:solidFill>
              <a:latin typeface="Arial"/>
            </a:endParaRPr>
          </a:p>
          <a:p>
            <a:pPr>
              <a:lnSpc>
                <a:spcPct val="100000"/>
              </a:lnSpc>
              <a:spcBef>
                <a:spcPts val="1001"/>
              </a:spcBef>
              <a:spcAft>
                <a:spcPts val="1001"/>
              </a:spcAft>
            </a:pP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Most commands may use </a:t>
            </a:r>
            <a:br/>
            <a:r>
              <a:rPr b="0" lang="en-GB" sz="1800" spc="-1" strike="noStrike">
                <a:solidFill>
                  <a:srgbClr val="565759"/>
                </a:solidFill>
                <a:latin typeface="Arial"/>
              </a:rPr>
              <a:t>additional options or arguments</a:t>
            </a:r>
            <a:endParaRPr b="0" lang="en-GB" sz="1800" spc="-1" strike="noStrike">
              <a:solidFill>
                <a:srgbClr val="565759"/>
              </a:solidFill>
              <a:latin typeface="Arial"/>
            </a:endParaRPr>
          </a:p>
        </p:txBody>
      </p:sp>
      <p:sp>
        <p:nvSpPr>
          <p:cNvPr id="171" name="TextShape 2"/>
          <p:cNvSpPr txBox="1"/>
          <p:nvPr/>
        </p:nvSpPr>
        <p:spPr>
          <a:xfrm>
            <a:off x="342000" y="102960"/>
            <a:ext cx="7544880" cy="953280"/>
          </a:xfrm>
          <a:prstGeom prst="rect">
            <a:avLst/>
          </a:prstGeom>
          <a:noFill/>
          <a:ln>
            <a:noFill/>
          </a:ln>
        </p:spPr>
        <p:txBody>
          <a:bodyPr anchor="b"/>
          <a:p>
            <a:pPr>
              <a:lnSpc>
                <a:spcPct val="100000"/>
              </a:lnSpc>
            </a:pPr>
            <a:r>
              <a:rPr b="0" lang="en-GB" sz="3600" spc="-1" strike="noStrike">
                <a:solidFill>
                  <a:srgbClr val="0d3d59"/>
                </a:solidFill>
                <a:latin typeface="Arial"/>
              </a:rPr>
              <a:t>Some basic fact-finding commands</a:t>
            </a:r>
            <a:endParaRPr b="0" lang="en-GB" sz="3600" spc="-1" strike="noStrike">
              <a:solidFill>
                <a:srgbClr val="565759"/>
              </a:solidFill>
              <a:latin typeface="Segoe UI"/>
            </a:endParaRPr>
          </a:p>
        </p:txBody>
      </p:sp>
      <p:sp>
        <p:nvSpPr>
          <p:cNvPr id="172" name="CustomShape 3"/>
          <p:cNvSpPr/>
          <p:nvPr/>
        </p:nvSpPr>
        <p:spPr>
          <a:xfrm>
            <a:off x="690840" y="1658880"/>
            <a:ext cx="8794800" cy="1653120"/>
          </a:xfrm>
          <a:prstGeom prst="flowChartAlternateProcess">
            <a:avLst/>
          </a:prstGeom>
          <a:gradFill rotWithShape="0">
            <a:gsLst>
              <a:gs pos="0">
                <a:srgbClr val="ffffff"/>
              </a:gs>
              <a:gs pos="100000">
                <a:srgbClr val="eeefd7"/>
              </a:gs>
            </a:gsLst>
            <a:path path="rect"/>
          </a:gradFill>
          <a:ln w="9360">
            <a:solidFill>
              <a:srgbClr val="808080"/>
            </a:solidFill>
            <a:round/>
          </a:ln>
          <a:effectLst>
            <a:outerShdw dist="0" dir="0">
              <a:srgbClr val="000000">
                <a:alpha val="40000"/>
              </a:srgbClr>
            </a:outerShdw>
          </a:effectLst>
        </p:spPr>
        <p:style>
          <a:lnRef idx="0"/>
          <a:fillRef idx="0"/>
          <a:effectRef idx="0"/>
          <a:fontRef idx="minor"/>
        </p:style>
        <p:txBody>
          <a:bodyPr wrap="none" lIns="90000" rIns="90000" tIns="45000" bIns="45000" anchor="ctr"/>
          <a:p>
            <a:pPr>
              <a:lnSpc>
                <a:spcPct val="100000"/>
              </a:lnSpc>
            </a:pPr>
            <a:r>
              <a:rPr b="1" lang="en-GB" sz="1800" spc="-1" strike="noStrike">
                <a:solidFill>
                  <a:srgbClr val="0000c8"/>
                </a:solidFill>
                <a:latin typeface="Segoe UI"/>
              </a:rPr>
              <a:t>	</a:t>
            </a:r>
            <a:r>
              <a:rPr b="1" lang="en-GB" sz="2000" spc="-1" strike="noStrike">
                <a:solidFill>
                  <a:srgbClr val="0000c8"/>
                </a:solidFill>
                <a:latin typeface="Segoe UI"/>
              </a:rPr>
              <a:t>ps [options]</a:t>
            </a:r>
            <a:r>
              <a:rPr b="1" lang="en-GB" sz="2000" spc="-1" strike="noStrike">
                <a:solidFill>
                  <a:srgbClr val="0000c8"/>
                </a:solidFill>
                <a:latin typeface="Segoe UI"/>
              </a:rPr>
              <a:t>	</a:t>
            </a:r>
            <a:r>
              <a:rPr b="0" lang="en-GB" sz="2000" spc="-1" strike="noStrike">
                <a:solidFill>
                  <a:srgbClr val="134183"/>
                </a:solidFill>
                <a:latin typeface="Segoe UI"/>
              </a:rPr>
              <a:t>– </a:t>
            </a:r>
            <a:r>
              <a:rPr b="0" lang="en-GB" sz="2000" spc="-1" strike="noStrike">
                <a:solidFill>
                  <a:srgbClr val="565759"/>
                </a:solidFill>
                <a:latin typeface="Segoe UI"/>
              </a:rPr>
              <a:t>display active processes</a:t>
            </a:r>
            <a:endParaRPr b="0" lang="en-GB" sz="2000" spc="-1" strike="noStrike">
              <a:latin typeface="Arial"/>
            </a:endParaRPr>
          </a:p>
          <a:p>
            <a:pPr>
              <a:lnSpc>
                <a:spcPct val="100000"/>
              </a:lnSpc>
            </a:pPr>
            <a:r>
              <a:rPr b="1" lang="en-GB" sz="2000" spc="-1" strike="noStrike">
                <a:solidFill>
                  <a:srgbClr val="0000c8"/>
                </a:solidFill>
                <a:latin typeface="Segoe UI"/>
              </a:rPr>
              <a:t>	</a:t>
            </a:r>
            <a:r>
              <a:rPr b="1" lang="en-GB" sz="2000" spc="-1" strike="noStrike">
                <a:solidFill>
                  <a:srgbClr val="0000c8"/>
                </a:solidFill>
                <a:latin typeface="Segoe UI"/>
              </a:rPr>
              <a:t>date [+format]</a:t>
            </a:r>
            <a:r>
              <a:rPr b="1" lang="en-GB" sz="2000" spc="-1" strike="noStrike">
                <a:solidFill>
                  <a:srgbClr val="0000c8"/>
                </a:solidFill>
                <a:latin typeface="Segoe UI"/>
              </a:rPr>
              <a:t>	</a:t>
            </a:r>
            <a:r>
              <a:rPr b="0" lang="en-GB" sz="2000" spc="-1" strike="noStrike">
                <a:solidFill>
                  <a:srgbClr val="134183"/>
                </a:solidFill>
                <a:latin typeface="Segoe UI"/>
              </a:rPr>
              <a:t>– </a:t>
            </a:r>
            <a:r>
              <a:rPr b="0" lang="en-GB" sz="2000" spc="-1" strike="noStrike">
                <a:solidFill>
                  <a:srgbClr val="565759"/>
                </a:solidFill>
                <a:latin typeface="Segoe UI"/>
              </a:rPr>
              <a:t>display current time and date </a:t>
            </a:r>
            <a:endParaRPr b="0" lang="en-GB" sz="2000" spc="-1" strike="noStrike">
              <a:latin typeface="Arial"/>
            </a:endParaRPr>
          </a:p>
          <a:p>
            <a:pPr>
              <a:lnSpc>
                <a:spcPct val="100000"/>
              </a:lnSpc>
            </a:pPr>
            <a:r>
              <a:rPr b="1" lang="en-GB" sz="2000" spc="-1" strike="noStrike">
                <a:solidFill>
                  <a:srgbClr val="0000c8"/>
                </a:solidFill>
                <a:latin typeface="Segoe UI"/>
              </a:rPr>
              <a:t>	</a:t>
            </a:r>
            <a:r>
              <a:rPr b="1" lang="en-GB" sz="2000" spc="-1" strike="noStrike">
                <a:solidFill>
                  <a:srgbClr val="0000c8"/>
                </a:solidFill>
                <a:latin typeface="Segoe UI"/>
              </a:rPr>
              <a:t>uname [options]</a:t>
            </a:r>
            <a:r>
              <a:rPr b="1" lang="en-GB" sz="2000" spc="-1" strike="noStrike">
                <a:solidFill>
                  <a:srgbClr val="0000c8"/>
                </a:solidFill>
                <a:latin typeface="Segoe UI"/>
              </a:rPr>
              <a:t>	</a:t>
            </a:r>
            <a:r>
              <a:rPr b="0" lang="en-GB" sz="2000" spc="-1" strike="noStrike">
                <a:solidFill>
                  <a:srgbClr val="134183"/>
                </a:solidFill>
                <a:latin typeface="Segoe UI"/>
              </a:rPr>
              <a:t>– </a:t>
            </a:r>
            <a:r>
              <a:rPr b="0" lang="en-GB" sz="2000" spc="-1" strike="noStrike">
                <a:solidFill>
                  <a:srgbClr val="565759"/>
                </a:solidFill>
                <a:latin typeface="Segoe UI"/>
              </a:rPr>
              <a:t>display basic OS and platform info</a:t>
            </a:r>
            <a:endParaRPr b="0" lang="en-GB" sz="2000" spc="-1" strike="noStrike">
              <a:latin typeface="Arial"/>
            </a:endParaRPr>
          </a:p>
          <a:p>
            <a:pPr>
              <a:lnSpc>
                <a:spcPct val="100000"/>
              </a:lnSpc>
            </a:pPr>
            <a:r>
              <a:rPr b="1" lang="en-GB" sz="2000" spc="-1" strike="noStrike">
                <a:solidFill>
                  <a:srgbClr val="0000c8"/>
                </a:solidFill>
                <a:latin typeface="Segoe UI"/>
              </a:rPr>
              <a:t>	</a:t>
            </a:r>
            <a:r>
              <a:rPr b="1" lang="en-GB" sz="2000" spc="-1" strike="noStrike">
                <a:solidFill>
                  <a:srgbClr val="0000c8"/>
                </a:solidFill>
                <a:latin typeface="Segoe UI"/>
              </a:rPr>
              <a:t>who  </a:t>
            </a:r>
            <a:r>
              <a:rPr b="1" i="1" lang="en-GB" sz="2000" spc="-1" strike="noStrike">
                <a:solidFill>
                  <a:srgbClr val="134183"/>
                </a:solidFill>
                <a:latin typeface="Segoe UI"/>
              </a:rPr>
              <a:t>or</a:t>
            </a:r>
            <a:r>
              <a:rPr b="1" lang="en-GB" sz="2000" spc="-1" strike="noStrike">
                <a:solidFill>
                  <a:srgbClr val="0000c8"/>
                </a:solidFill>
                <a:latin typeface="Segoe UI"/>
              </a:rPr>
              <a:t>  w</a:t>
            </a:r>
            <a:r>
              <a:rPr b="1" lang="en-GB" sz="2000" spc="-1" strike="noStrike">
                <a:solidFill>
                  <a:srgbClr val="0000c8"/>
                </a:solidFill>
                <a:latin typeface="Segoe UI"/>
              </a:rPr>
              <a:t>	</a:t>
            </a:r>
            <a:r>
              <a:rPr b="0" lang="en-GB" sz="2000" spc="-1" strike="noStrike">
                <a:solidFill>
                  <a:srgbClr val="134183"/>
                </a:solidFill>
                <a:latin typeface="Segoe UI"/>
              </a:rPr>
              <a:t>– </a:t>
            </a:r>
            <a:r>
              <a:rPr b="0" lang="en-GB" sz="2000" spc="-1" strike="noStrike">
                <a:solidFill>
                  <a:srgbClr val="565759"/>
                </a:solidFill>
                <a:latin typeface="Segoe UI"/>
              </a:rPr>
              <a:t>list users logged onto system </a:t>
            </a:r>
            <a:endParaRPr b="0" lang="en-GB" sz="2000" spc="-1" strike="noStrike">
              <a:latin typeface="Arial"/>
            </a:endParaRPr>
          </a:p>
          <a:p>
            <a:pPr>
              <a:lnSpc>
                <a:spcPct val="100000"/>
              </a:lnSpc>
            </a:pPr>
            <a:r>
              <a:rPr b="1" lang="en-GB" sz="2000" spc="-1" strike="noStrike">
                <a:solidFill>
                  <a:srgbClr val="0000c8"/>
                </a:solidFill>
                <a:latin typeface="Segoe UI"/>
              </a:rPr>
              <a:t>	</a:t>
            </a:r>
            <a:r>
              <a:rPr b="1" lang="en-GB" sz="2000" spc="-1" strike="noStrike">
                <a:solidFill>
                  <a:srgbClr val="0000c8"/>
                </a:solidFill>
                <a:latin typeface="Segoe UI"/>
              </a:rPr>
              <a:t>echo [arguments]</a:t>
            </a:r>
            <a:r>
              <a:rPr b="1" lang="en-GB" sz="2000" spc="-1" strike="noStrike">
                <a:solidFill>
                  <a:srgbClr val="0000c8"/>
                </a:solidFill>
                <a:latin typeface="Segoe UI"/>
              </a:rPr>
              <a:t>	</a:t>
            </a:r>
            <a:r>
              <a:rPr b="0" lang="en-GB" sz="2000" spc="-1" strike="noStrike">
                <a:solidFill>
                  <a:srgbClr val="134183"/>
                </a:solidFill>
                <a:latin typeface="Segoe UI"/>
              </a:rPr>
              <a:t>– </a:t>
            </a:r>
            <a:r>
              <a:rPr b="0" lang="en-GB" sz="2000" spc="-1" strike="noStrike">
                <a:solidFill>
                  <a:srgbClr val="565759"/>
                </a:solidFill>
                <a:latin typeface="Segoe UI"/>
              </a:rPr>
              <a:t>display arguments on the screen</a:t>
            </a:r>
            <a:r>
              <a:rPr b="1" lang="en-GB" sz="2000" spc="-1" strike="noStrike">
                <a:solidFill>
                  <a:srgbClr val="0000c8"/>
                </a:solidFill>
                <a:latin typeface="Segoe UI"/>
              </a:rPr>
              <a:t>	</a:t>
            </a:r>
            <a:endParaRPr b="0" lang="en-GB" sz="2000" spc="-1" strike="noStrike">
              <a:latin typeface="Arial"/>
            </a:endParaRPr>
          </a:p>
        </p:txBody>
      </p:sp>
      <p:sp>
        <p:nvSpPr>
          <p:cNvPr id="173" name="CustomShape 4"/>
          <p:cNvSpPr/>
          <p:nvPr/>
        </p:nvSpPr>
        <p:spPr>
          <a:xfrm>
            <a:off x="682560" y="3926520"/>
            <a:ext cx="8829720" cy="1214280"/>
          </a:xfrm>
          <a:prstGeom prst="rect">
            <a:avLst/>
          </a:prstGeom>
          <a:solidFill>
            <a:srgbClr val="b8def5"/>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36000" bIns="50760" anchor="b"/>
          <a:p>
            <a:pPr>
              <a:lnSpc>
                <a:spcPct val="100000"/>
              </a:lnSpc>
            </a:pPr>
            <a:r>
              <a:rPr b="0" lang="en-GB" sz="2000" spc="-1" strike="noStrike">
                <a:solidFill>
                  <a:srgbClr val="565759"/>
                </a:solidFill>
                <a:latin typeface="Courier New"/>
              </a:rPr>
              <a:t>$ </a:t>
            </a:r>
            <a:r>
              <a:rPr b="1" lang="en-GB" sz="2000" spc="-1" strike="noStrike">
                <a:solidFill>
                  <a:srgbClr val="565759"/>
                </a:solidFill>
                <a:latin typeface="Courier New"/>
              </a:rPr>
              <a:t>who -H</a:t>
            </a:r>
            <a:endParaRPr b="0" lang="en-GB" sz="2000" spc="-1" strike="noStrike">
              <a:latin typeface="Arial"/>
            </a:endParaRPr>
          </a:p>
          <a:p>
            <a:pPr>
              <a:lnSpc>
                <a:spcPct val="100000"/>
              </a:lnSpc>
            </a:pPr>
            <a:r>
              <a:rPr b="0" lang="en-GB" sz="1800" spc="-1" strike="noStrike">
                <a:solidFill>
                  <a:srgbClr val="565759"/>
                </a:solidFill>
                <a:latin typeface="Courier New"/>
              </a:rPr>
              <a:t>NAME     LINE       TIME         COMMENT</a:t>
            </a:r>
            <a:endParaRPr b="0" lang="en-GB" sz="1800" spc="-1" strike="noStrike">
              <a:latin typeface="Arial"/>
            </a:endParaRPr>
          </a:p>
          <a:p>
            <a:pPr>
              <a:lnSpc>
                <a:spcPct val="100000"/>
              </a:lnSpc>
            </a:pPr>
            <a:r>
              <a:rPr b="0" lang="en-GB" sz="1800" spc="-1" strike="noStrike">
                <a:solidFill>
                  <a:srgbClr val="565759"/>
                </a:solidFill>
                <a:latin typeface="Courier New"/>
              </a:rPr>
              <a:t>user1    pts/0      Jan 27 10:15 (WonkyStack)‏</a:t>
            </a:r>
            <a:endParaRPr b="0" lang="en-GB" sz="1800" spc="-1" strike="noStrike">
              <a:latin typeface="Arial"/>
            </a:endParaRPr>
          </a:p>
          <a:p>
            <a:pPr>
              <a:lnSpc>
                <a:spcPct val="100000"/>
              </a:lnSpc>
            </a:pPr>
            <a:r>
              <a:rPr b="0" lang="en-GB" sz="1800" spc="-1" strike="noStrike">
                <a:solidFill>
                  <a:srgbClr val="565759"/>
                </a:solidFill>
                <a:latin typeface="Courier New"/>
              </a:rPr>
              <a:t>basher   pts/1      Jan 27 13:57 (Molly)‏</a:t>
            </a:r>
            <a:endParaRPr b="0" lang="en-GB" sz="1800" spc="-1" strike="noStrike">
              <a:latin typeface="Arial"/>
            </a:endParaRPr>
          </a:p>
        </p:txBody>
      </p:sp>
      <p:sp>
        <p:nvSpPr>
          <p:cNvPr id="174" name="CustomShape 5"/>
          <p:cNvSpPr/>
          <p:nvPr/>
        </p:nvSpPr>
        <p:spPr>
          <a:xfrm>
            <a:off x="5239800" y="3521880"/>
            <a:ext cx="4264560" cy="665640"/>
          </a:xfrm>
          <a:prstGeom prst="rect">
            <a:avLst/>
          </a:prstGeom>
          <a:solidFill>
            <a:srgbClr val="b8def5"/>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36000" bIns="50760" anchor="b"/>
          <a:p>
            <a:pPr>
              <a:lnSpc>
                <a:spcPct val="100000"/>
              </a:lnSpc>
            </a:pPr>
            <a:r>
              <a:rPr b="0" lang="en-GB" sz="2000" spc="-1" strike="noStrike">
                <a:solidFill>
                  <a:srgbClr val="565759"/>
                </a:solidFill>
                <a:latin typeface="Courier New"/>
              </a:rPr>
              <a:t>$ </a:t>
            </a:r>
            <a:r>
              <a:rPr b="1" lang="en-GB" sz="2000" spc="-1" strike="noStrike">
                <a:solidFill>
                  <a:srgbClr val="565759"/>
                </a:solidFill>
                <a:latin typeface="Courier New"/>
              </a:rPr>
              <a:t>date +%d/%m/%Y</a:t>
            </a:r>
            <a:endParaRPr b="0" lang="en-GB" sz="2000" spc="-1" strike="noStrike">
              <a:latin typeface="Arial"/>
            </a:endParaRPr>
          </a:p>
          <a:p>
            <a:pPr>
              <a:lnSpc>
                <a:spcPct val="100000"/>
              </a:lnSpc>
            </a:pPr>
            <a:r>
              <a:rPr b="0" lang="en-GB" sz="1800" spc="-1" strike="noStrike">
                <a:solidFill>
                  <a:srgbClr val="565759"/>
                </a:solidFill>
                <a:latin typeface="Courier New"/>
              </a:rPr>
              <a:t>18/04/2007</a:t>
            </a:r>
            <a:endParaRPr b="0" lang="en-GB" sz="18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42000" y="1276920"/>
            <a:ext cx="9428760" cy="3758760"/>
          </a:xfrm>
          <a:prstGeom prst="rect">
            <a:avLst/>
          </a:prstGeom>
          <a:noFill/>
          <a:ln>
            <a:noFill/>
          </a:ln>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Tools to display files take filenames as arguments</a:t>
            </a:r>
            <a:endParaRPr b="0" lang="en-GB" sz="1800" spc="-1" strike="noStrike">
              <a:solidFill>
                <a:srgbClr val="565759"/>
              </a:solidFill>
              <a:latin typeface="Arial"/>
            </a:endParaRPr>
          </a:p>
          <a:p>
            <a:endParaRPr b="0" lang="en-GB" sz="1800" spc="-1" strike="noStrike">
              <a:solidFill>
                <a:srgbClr val="565759"/>
              </a:solidFill>
              <a:latin typeface="Arial"/>
            </a:endParaRPr>
          </a:p>
          <a:p>
            <a:pPr marL="457200">
              <a:lnSpc>
                <a:spcPct val="100000"/>
              </a:lnSpc>
              <a:spcBef>
                <a:spcPts val="1001"/>
              </a:spcBef>
              <a:spcAft>
                <a:spcPts val="1001"/>
              </a:spcAft>
            </a:pP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To filter or process selected data from files</a:t>
            </a:r>
            <a:endParaRPr b="0" lang="en-GB" sz="1800" spc="-1" strike="noStrike">
              <a:solidFill>
                <a:srgbClr val="565759"/>
              </a:solidFill>
              <a:latin typeface="Arial"/>
            </a:endParaRPr>
          </a:p>
        </p:txBody>
      </p:sp>
      <p:sp>
        <p:nvSpPr>
          <p:cNvPr id="176" name="TextShape 2"/>
          <p:cNvSpPr txBox="1"/>
          <p:nvPr/>
        </p:nvSpPr>
        <p:spPr>
          <a:xfrm>
            <a:off x="342000" y="102960"/>
            <a:ext cx="7544880" cy="953280"/>
          </a:xfrm>
          <a:prstGeom prst="rect">
            <a:avLst/>
          </a:prstGeom>
          <a:noFill/>
          <a:ln>
            <a:noFill/>
          </a:ln>
        </p:spPr>
        <p:txBody>
          <a:bodyPr anchor="b">
            <a:normAutofit/>
          </a:bodyPr>
          <a:p>
            <a:pPr>
              <a:lnSpc>
                <a:spcPct val="100000"/>
              </a:lnSpc>
            </a:pPr>
            <a:r>
              <a:rPr b="0" lang="en-GB" sz="3600" spc="-1" strike="noStrike">
                <a:solidFill>
                  <a:srgbClr val="0d3d59"/>
                </a:solidFill>
                <a:latin typeface="Arial"/>
              </a:rPr>
              <a:t>Tools for working with text files</a:t>
            </a:r>
            <a:endParaRPr b="0" lang="en-GB" sz="3600" spc="-1" strike="noStrike">
              <a:solidFill>
                <a:srgbClr val="565759"/>
              </a:solidFill>
              <a:latin typeface="Segoe UI"/>
            </a:endParaRPr>
          </a:p>
        </p:txBody>
      </p:sp>
      <p:sp>
        <p:nvSpPr>
          <p:cNvPr id="177" name="CustomShape 3"/>
          <p:cNvSpPr/>
          <p:nvPr/>
        </p:nvSpPr>
        <p:spPr>
          <a:xfrm>
            <a:off x="779400" y="1728000"/>
            <a:ext cx="8583480" cy="563400"/>
          </a:xfrm>
          <a:prstGeom prst="flowChartAlternateProcess">
            <a:avLst/>
          </a:prstGeom>
          <a:gradFill rotWithShape="0">
            <a:gsLst>
              <a:gs pos="0">
                <a:srgbClr val="ffffff"/>
              </a:gs>
              <a:gs pos="100000">
                <a:srgbClr val="eeefd7"/>
              </a:gs>
            </a:gsLst>
            <a:path path="rect"/>
          </a:gradFill>
          <a:ln w="9360">
            <a:solidFill>
              <a:srgbClr val="808080"/>
            </a:solidFill>
            <a:round/>
          </a:ln>
          <a:effectLst>
            <a:outerShdw dist="0" dir="0">
              <a:srgbClr val="000000">
                <a:alpha val="40000"/>
              </a:srgbClr>
            </a:outerShdw>
          </a:effectLst>
        </p:spPr>
        <p:style>
          <a:lnRef idx="0"/>
          <a:fillRef idx="0"/>
          <a:effectRef idx="0"/>
          <a:fontRef idx="minor"/>
        </p:style>
        <p:txBody>
          <a:bodyPr wrap="none" lIns="90000" rIns="90000" tIns="45000" bIns="45000" anchor="ctr"/>
          <a:p>
            <a:pPr>
              <a:lnSpc>
                <a:spcPct val="100000"/>
              </a:lnSpc>
            </a:pPr>
            <a:r>
              <a:rPr b="1" lang="en-GB" sz="1800" spc="-1" strike="noStrike">
                <a:solidFill>
                  <a:srgbClr val="0000c8"/>
                </a:solidFill>
                <a:latin typeface="Segoe UI"/>
              </a:rPr>
              <a:t>	</a:t>
            </a:r>
            <a:r>
              <a:rPr b="1" lang="en-GB" sz="1800" spc="-1" strike="noStrike">
                <a:solidFill>
                  <a:srgbClr val="0000c8"/>
                </a:solidFill>
                <a:latin typeface="Segoe UI"/>
              </a:rPr>
              <a:t>cat </a:t>
            </a:r>
            <a:r>
              <a:rPr b="1" lang="en-GB" sz="1800" spc="-1" strike="noStrike">
                <a:solidFill>
                  <a:srgbClr val="0000c8"/>
                </a:solidFill>
                <a:latin typeface="Segoe UI"/>
              </a:rPr>
              <a:t>	</a:t>
            </a:r>
            <a:r>
              <a:rPr b="1" lang="en-GB" sz="1800" spc="-1" strike="noStrike">
                <a:solidFill>
                  <a:srgbClr val="0000c8"/>
                </a:solidFill>
                <a:latin typeface="Segoe UI"/>
              </a:rPr>
              <a:t>– </a:t>
            </a:r>
            <a:r>
              <a:rPr b="0" lang="en-GB" sz="1800" spc="-1" strike="noStrike">
                <a:solidFill>
                  <a:srgbClr val="565759"/>
                </a:solidFill>
                <a:latin typeface="Segoe UI"/>
              </a:rPr>
              <a:t>very basic, does not pause after a screen full</a:t>
            </a:r>
            <a:endParaRPr b="0" lang="en-GB" sz="1800" spc="-1" strike="noStrike">
              <a:latin typeface="Arial"/>
            </a:endParaRPr>
          </a:p>
        </p:txBody>
      </p:sp>
      <p:sp>
        <p:nvSpPr>
          <p:cNvPr id="178" name="CustomShape 4"/>
          <p:cNvSpPr/>
          <p:nvPr/>
        </p:nvSpPr>
        <p:spPr>
          <a:xfrm>
            <a:off x="763560" y="2873160"/>
            <a:ext cx="8575200" cy="961560"/>
          </a:xfrm>
          <a:prstGeom prst="flowChartAlternateProcess">
            <a:avLst/>
          </a:prstGeom>
          <a:gradFill rotWithShape="0">
            <a:gsLst>
              <a:gs pos="0">
                <a:srgbClr val="ffffff"/>
              </a:gs>
              <a:gs pos="100000">
                <a:srgbClr val="eeefd7"/>
              </a:gs>
            </a:gsLst>
            <a:path path="rect"/>
          </a:gradFill>
          <a:ln w="9360">
            <a:solidFill>
              <a:srgbClr val="808080"/>
            </a:solidFill>
            <a:round/>
          </a:ln>
          <a:effectLst>
            <a:outerShdw dist="0" dir="0">
              <a:srgbClr val="000000">
                <a:alpha val="40000"/>
              </a:srgbClr>
            </a:outerShdw>
          </a:effectLst>
        </p:spPr>
        <p:style>
          <a:lnRef idx="0"/>
          <a:fillRef idx="0"/>
          <a:effectRef idx="0"/>
          <a:fontRef idx="minor"/>
        </p:style>
        <p:txBody>
          <a:bodyPr wrap="none" lIns="90000" rIns="90000" tIns="45000" bIns="45000" anchor="ctr"/>
          <a:p>
            <a:pPr marL="457200">
              <a:lnSpc>
                <a:spcPct val="100000"/>
              </a:lnSpc>
            </a:pPr>
            <a:r>
              <a:rPr b="1" lang="en-GB" sz="1500" spc="-1" strike="noStrike">
                <a:solidFill>
                  <a:srgbClr val="0000c8"/>
                </a:solidFill>
                <a:latin typeface="Segoe UI"/>
              </a:rPr>
              <a:t>grep          </a:t>
            </a:r>
            <a:r>
              <a:rPr b="1" lang="en-GB" sz="1500" spc="-1" strike="noStrike">
                <a:solidFill>
                  <a:srgbClr val="0000c8"/>
                </a:solidFill>
                <a:latin typeface="Segoe UI"/>
              </a:rPr>
              <a:t>	</a:t>
            </a:r>
            <a:r>
              <a:rPr b="1" lang="en-GB" sz="1500" spc="-1" strike="noStrike">
                <a:solidFill>
                  <a:srgbClr val="0000c8"/>
                </a:solidFill>
                <a:latin typeface="Segoe UI"/>
              </a:rPr>
              <a:t>– </a:t>
            </a:r>
            <a:r>
              <a:rPr b="0" lang="en-GB" sz="1500" spc="-1" strike="noStrike">
                <a:solidFill>
                  <a:srgbClr val="565759"/>
                </a:solidFill>
                <a:latin typeface="Segoe UI"/>
              </a:rPr>
              <a:t>display lines containing requested pattern</a:t>
            </a:r>
            <a:endParaRPr b="0" lang="en-GB" sz="1500" spc="-1" strike="noStrike">
              <a:latin typeface="Arial"/>
            </a:endParaRPr>
          </a:p>
          <a:p>
            <a:pPr marL="457200">
              <a:lnSpc>
                <a:spcPct val="100000"/>
              </a:lnSpc>
            </a:pPr>
            <a:r>
              <a:rPr b="1" lang="en-GB" sz="1500" spc="-1" strike="noStrike">
                <a:solidFill>
                  <a:srgbClr val="0000c8"/>
                </a:solidFill>
                <a:latin typeface="Segoe UI"/>
              </a:rPr>
              <a:t>wc –l          </a:t>
            </a:r>
            <a:r>
              <a:rPr b="1" lang="en-GB" sz="1500" spc="-1" strike="noStrike">
                <a:solidFill>
                  <a:srgbClr val="0000c8"/>
                </a:solidFill>
                <a:latin typeface="Segoe UI"/>
              </a:rPr>
              <a:t>	</a:t>
            </a:r>
            <a:r>
              <a:rPr b="1" lang="en-GB" sz="1500" spc="-1" strike="noStrike">
                <a:solidFill>
                  <a:srgbClr val="0000c8"/>
                </a:solidFill>
                <a:latin typeface="Segoe UI"/>
              </a:rPr>
              <a:t>– </a:t>
            </a:r>
            <a:r>
              <a:rPr b="0" lang="en-GB" sz="1500" spc="-1" strike="noStrike">
                <a:solidFill>
                  <a:srgbClr val="565759"/>
                </a:solidFill>
                <a:latin typeface="Segoe UI"/>
              </a:rPr>
              <a:t>count lines in a file</a:t>
            </a:r>
            <a:endParaRPr b="0" lang="en-GB" sz="1500" spc="-1" strike="noStrike">
              <a:latin typeface="Arial"/>
            </a:endParaRPr>
          </a:p>
          <a:p>
            <a:pPr marL="457200">
              <a:lnSpc>
                <a:spcPct val="100000"/>
              </a:lnSpc>
            </a:pPr>
            <a:r>
              <a:rPr b="1" lang="en-GB" sz="1500" spc="-1" strike="noStrike">
                <a:solidFill>
                  <a:srgbClr val="0000c8"/>
                </a:solidFill>
                <a:latin typeface="Segoe UI"/>
              </a:rPr>
              <a:t>tail            </a:t>
            </a:r>
            <a:r>
              <a:rPr b="1" lang="en-GB" sz="1500" spc="-1" strike="noStrike">
                <a:solidFill>
                  <a:srgbClr val="0000c8"/>
                </a:solidFill>
                <a:latin typeface="Segoe UI"/>
              </a:rPr>
              <a:t>	</a:t>
            </a:r>
            <a:r>
              <a:rPr b="1" lang="en-GB" sz="1500" spc="-1" strike="noStrike">
                <a:solidFill>
                  <a:srgbClr val="0000c8"/>
                </a:solidFill>
                <a:latin typeface="Segoe UI"/>
              </a:rPr>
              <a:t>– </a:t>
            </a:r>
            <a:r>
              <a:rPr b="0" lang="en-GB" sz="1500" spc="-1" strike="noStrike">
                <a:solidFill>
                  <a:srgbClr val="565759"/>
                </a:solidFill>
                <a:latin typeface="Segoe UI"/>
              </a:rPr>
              <a:t>show the </a:t>
            </a:r>
            <a:r>
              <a:rPr b="0" i="1" lang="en-GB" sz="1500" spc="-1" strike="noStrike">
                <a:solidFill>
                  <a:srgbClr val="565759"/>
                </a:solidFill>
                <a:latin typeface="Segoe UI"/>
              </a:rPr>
              <a:t>last</a:t>
            </a:r>
            <a:r>
              <a:rPr b="0" lang="en-GB" sz="1500" spc="-1" strike="noStrike">
                <a:solidFill>
                  <a:srgbClr val="565759"/>
                </a:solidFill>
                <a:latin typeface="Segoe UI"/>
              </a:rPr>
              <a:t> few lines of the file</a:t>
            </a:r>
            <a:endParaRPr b="0" lang="en-GB" sz="1500" spc="-1" strike="noStrike">
              <a:latin typeface="Arial"/>
            </a:endParaRPr>
          </a:p>
          <a:p>
            <a:pPr marL="457200">
              <a:lnSpc>
                <a:spcPct val="100000"/>
              </a:lnSpc>
            </a:pPr>
            <a:r>
              <a:rPr b="1" lang="en-GB" sz="1500" spc="-1" strike="noStrike">
                <a:solidFill>
                  <a:srgbClr val="0000c8"/>
                </a:solidFill>
                <a:latin typeface="Segoe UI"/>
              </a:rPr>
              <a:t>head</a:t>
            </a:r>
            <a:r>
              <a:rPr b="1" lang="en-GB" sz="1500" spc="-1" strike="noStrike">
                <a:solidFill>
                  <a:srgbClr val="0000c8"/>
                </a:solidFill>
                <a:latin typeface="Segoe UI"/>
              </a:rPr>
              <a:t>	</a:t>
            </a:r>
            <a:r>
              <a:rPr b="1" lang="en-GB" sz="1500" spc="-1" strike="noStrike">
                <a:solidFill>
                  <a:srgbClr val="0000c8"/>
                </a:solidFill>
                <a:latin typeface="Segoe UI"/>
              </a:rPr>
              <a:t>– </a:t>
            </a:r>
            <a:r>
              <a:rPr b="0" lang="en-GB" sz="1500" spc="-1" strike="noStrike">
                <a:solidFill>
                  <a:srgbClr val="565759"/>
                </a:solidFill>
                <a:latin typeface="Segoe UI"/>
              </a:rPr>
              <a:t>show the </a:t>
            </a:r>
            <a:r>
              <a:rPr b="0" i="1" lang="en-GB" sz="1500" spc="-1" strike="noStrike">
                <a:solidFill>
                  <a:srgbClr val="565759"/>
                </a:solidFill>
                <a:latin typeface="Segoe UI"/>
              </a:rPr>
              <a:t>first</a:t>
            </a:r>
            <a:r>
              <a:rPr b="0" lang="en-GB" sz="1600" spc="-1" strike="noStrike">
                <a:solidFill>
                  <a:srgbClr val="565759"/>
                </a:solidFill>
                <a:latin typeface="Segoe UI"/>
              </a:rPr>
              <a:t> </a:t>
            </a:r>
            <a:r>
              <a:rPr b="0" lang="en-GB" sz="1500" spc="-1" strike="noStrike">
                <a:solidFill>
                  <a:srgbClr val="565759"/>
                </a:solidFill>
                <a:latin typeface="Segoe UI"/>
              </a:rPr>
              <a:t>few lines of the file</a:t>
            </a:r>
            <a:endParaRPr b="0" lang="en-GB" sz="1500" spc="-1" strike="noStrike">
              <a:latin typeface="Arial"/>
            </a:endParaRPr>
          </a:p>
        </p:txBody>
      </p:sp>
      <p:sp>
        <p:nvSpPr>
          <p:cNvPr id="179" name="CustomShape 5"/>
          <p:cNvSpPr/>
          <p:nvPr/>
        </p:nvSpPr>
        <p:spPr>
          <a:xfrm>
            <a:off x="672840" y="3981960"/>
            <a:ext cx="3925800" cy="954720"/>
          </a:xfrm>
          <a:prstGeom prst="rect">
            <a:avLst/>
          </a:prstGeom>
          <a:solidFill>
            <a:srgbClr val="b8def5"/>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50760" bIns="50760"/>
          <a:p>
            <a:pPr>
              <a:lnSpc>
                <a:spcPct val="100000"/>
              </a:lnSpc>
            </a:pPr>
            <a:r>
              <a:rPr b="0" lang="en-GB" sz="2000" spc="-1" strike="noStrike">
                <a:solidFill>
                  <a:srgbClr val="565759"/>
                </a:solidFill>
                <a:latin typeface="Courier New"/>
              </a:rPr>
              <a:t>$ </a:t>
            </a:r>
            <a:r>
              <a:rPr b="1" lang="en-GB" sz="2000" spc="-1" strike="noStrike">
                <a:solidFill>
                  <a:srgbClr val="565759"/>
                </a:solidFill>
                <a:latin typeface="Courier New"/>
              </a:rPr>
              <a:t>wc /etc/hosts</a:t>
            </a:r>
            <a:endParaRPr b="0" lang="en-GB" sz="2000" spc="-1" strike="noStrike">
              <a:latin typeface="Arial"/>
            </a:endParaRPr>
          </a:p>
          <a:p>
            <a:pPr>
              <a:lnSpc>
                <a:spcPct val="100000"/>
              </a:lnSpc>
            </a:pPr>
            <a:r>
              <a:rPr b="0" lang="en-GB" sz="1800" spc="-1" strike="noStrike">
                <a:solidFill>
                  <a:srgbClr val="565759"/>
                </a:solidFill>
                <a:latin typeface="Courier New"/>
              </a:rPr>
              <a:t>  </a:t>
            </a:r>
            <a:r>
              <a:rPr b="0" lang="en-GB" sz="1800" spc="-1" strike="noStrike">
                <a:solidFill>
                  <a:srgbClr val="565759"/>
                </a:solidFill>
                <a:latin typeface="Courier New"/>
              </a:rPr>
              <a:t>27   120    998 /etc/hosts</a:t>
            </a:r>
            <a:endParaRPr b="0" lang="en-GB" sz="1800" spc="-1" strike="noStrike">
              <a:latin typeface="Arial"/>
            </a:endParaRPr>
          </a:p>
        </p:txBody>
      </p:sp>
      <p:sp>
        <p:nvSpPr>
          <p:cNvPr id="180" name="CustomShape 6"/>
          <p:cNvSpPr/>
          <p:nvPr/>
        </p:nvSpPr>
        <p:spPr>
          <a:xfrm>
            <a:off x="669240" y="4615200"/>
            <a:ext cx="3929400" cy="893520"/>
          </a:xfrm>
          <a:prstGeom prst="rect">
            <a:avLst/>
          </a:prstGeom>
          <a:solidFill>
            <a:srgbClr val="b8def5"/>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50760" bIns="50760"/>
          <a:p>
            <a:pPr>
              <a:lnSpc>
                <a:spcPct val="80000"/>
              </a:lnSpc>
            </a:pPr>
            <a:r>
              <a:rPr b="0" lang="en-GB" sz="2000" spc="-1" strike="noStrike">
                <a:solidFill>
                  <a:srgbClr val="565759"/>
                </a:solidFill>
                <a:latin typeface="Courier New"/>
              </a:rPr>
              <a:t>$ </a:t>
            </a:r>
            <a:r>
              <a:rPr b="1" lang="en-GB" sz="2000" spc="-1" strike="noStrike">
                <a:solidFill>
                  <a:srgbClr val="565759"/>
                </a:solidFill>
                <a:latin typeface="Courier New"/>
              </a:rPr>
              <a:t>grep yogi /etc/hosts</a:t>
            </a:r>
            <a:endParaRPr b="0" lang="en-GB" sz="2000" spc="-1" strike="noStrike">
              <a:latin typeface="Arial"/>
            </a:endParaRPr>
          </a:p>
          <a:p>
            <a:pPr>
              <a:lnSpc>
                <a:spcPct val="100000"/>
              </a:lnSpc>
            </a:pPr>
            <a:r>
              <a:rPr b="0" lang="en-GB" sz="1800" spc="-1" strike="noStrike">
                <a:solidFill>
                  <a:srgbClr val="565759"/>
                </a:solidFill>
                <a:latin typeface="Courier New"/>
              </a:rPr>
              <a:t>192.168.42.1  yogi.qa.com   yogi</a:t>
            </a:r>
            <a:endParaRPr b="0" lang="en-GB" sz="1800" spc="-1" strike="noStrike">
              <a:latin typeface="Arial"/>
            </a:endParaRPr>
          </a:p>
        </p:txBody>
      </p:sp>
      <p:sp>
        <p:nvSpPr>
          <p:cNvPr id="181" name="CustomShape 7"/>
          <p:cNvSpPr/>
          <p:nvPr/>
        </p:nvSpPr>
        <p:spPr>
          <a:xfrm>
            <a:off x="4740480" y="3981960"/>
            <a:ext cx="4590720" cy="680400"/>
          </a:xfrm>
          <a:prstGeom prst="rect">
            <a:avLst/>
          </a:prstGeom>
          <a:solidFill>
            <a:srgbClr val="b8def5"/>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50760" bIns="50760"/>
          <a:p>
            <a:pPr>
              <a:lnSpc>
                <a:spcPct val="100000"/>
              </a:lnSpc>
            </a:pPr>
            <a:r>
              <a:rPr b="0" lang="en-GB" sz="2000" spc="-1" strike="noStrike">
                <a:solidFill>
                  <a:srgbClr val="565759"/>
                </a:solidFill>
                <a:latin typeface="Courier New"/>
              </a:rPr>
              <a:t>$ </a:t>
            </a:r>
            <a:r>
              <a:rPr b="1" lang="en-GB" sz="2000" spc="-1" strike="noStrike">
                <a:solidFill>
                  <a:srgbClr val="565759"/>
                </a:solidFill>
                <a:latin typeface="Courier New"/>
              </a:rPr>
              <a:t>who | wc -l</a:t>
            </a:r>
            <a:endParaRPr b="0" lang="en-GB" sz="2000" spc="-1" strike="noStrike">
              <a:latin typeface="Arial"/>
            </a:endParaRPr>
          </a:p>
          <a:p>
            <a:pPr>
              <a:lnSpc>
                <a:spcPct val="100000"/>
              </a:lnSpc>
            </a:pPr>
            <a:r>
              <a:rPr b="0" lang="en-GB" sz="1800" spc="-1" strike="noStrike">
                <a:solidFill>
                  <a:srgbClr val="565759"/>
                </a:solidFill>
                <a:latin typeface="Courier New"/>
              </a:rPr>
              <a:t>5</a:t>
            </a:r>
            <a:endParaRPr b="0" lang="en-GB" sz="1800" spc="-1" strike="noStrike">
              <a:latin typeface="Arial"/>
            </a:endParaRPr>
          </a:p>
        </p:txBody>
      </p:sp>
      <p:sp>
        <p:nvSpPr>
          <p:cNvPr id="182" name="CustomShape 8"/>
          <p:cNvSpPr/>
          <p:nvPr/>
        </p:nvSpPr>
        <p:spPr>
          <a:xfrm>
            <a:off x="4740480" y="4604040"/>
            <a:ext cx="4590720" cy="680400"/>
          </a:xfrm>
          <a:prstGeom prst="rect">
            <a:avLst/>
          </a:prstGeom>
          <a:solidFill>
            <a:srgbClr val="b8def5"/>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50760" bIns="50760"/>
          <a:p>
            <a:pPr>
              <a:lnSpc>
                <a:spcPct val="100000"/>
              </a:lnSpc>
            </a:pPr>
            <a:r>
              <a:rPr b="0" lang="en-GB" sz="2000" spc="-1" strike="noStrike">
                <a:solidFill>
                  <a:srgbClr val="565759"/>
                </a:solidFill>
                <a:latin typeface="Courier New"/>
              </a:rPr>
              <a:t>$ </a:t>
            </a:r>
            <a:r>
              <a:rPr b="1" lang="en-GB" sz="2000" spc="-1" strike="noStrike">
                <a:solidFill>
                  <a:srgbClr val="565759"/>
                </a:solidFill>
                <a:latin typeface="Courier New"/>
              </a:rPr>
              <a:t>ps -e | grep Xorg</a:t>
            </a:r>
            <a:endParaRPr b="0" lang="en-GB" sz="2000" spc="-1" strike="noStrike">
              <a:latin typeface="Arial"/>
            </a:endParaRPr>
          </a:p>
          <a:p>
            <a:pPr>
              <a:lnSpc>
                <a:spcPct val="100000"/>
              </a:lnSpc>
            </a:pPr>
            <a:r>
              <a:rPr b="0" lang="en-GB" sz="1800" spc="-1" strike="noStrike">
                <a:solidFill>
                  <a:srgbClr val="565759"/>
                </a:solidFill>
                <a:latin typeface="Courier New"/>
              </a:rPr>
              <a:t> </a:t>
            </a:r>
            <a:r>
              <a:rPr b="0" lang="en-GB" sz="1800" spc="-1" strike="noStrike">
                <a:solidFill>
                  <a:srgbClr val="565759"/>
                </a:solidFill>
                <a:latin typeface="Courier New"/>
              </a:rPr>
              <a:t>6778  tty1  00:02:05 Xorg</a:t>
            </a:r>
            <a:endParaRPr b="0" lang="en-GB" sz="1800" spc="-1" strike="noStrike">
              <a:latin typeface="Arial"/>
            </a:endParaRPr>
          </a:p>
        </p:txBody>
      </p:sp>
      <p:sp>
        <p:nvSpPr>
          <p:cNvPr id="183" name="CustomShape 9"/>
          <p:cNvSpPr/>
          <p:nvPr/>
        </p:nvSpPr>
        <p:spPr>
          <a:xfrm>
            <a:off x="8021880" y="3795480"/>
            <a:ext cx="1928880" cy="100908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0" rIns="0" tIns="36000" bIns="36000"/>
          <a:p>
            <a:pPr algn="ctr">
              <a:lnSpc>
                <a:spcPct val="110000"/>
              </a:lnSpc>
            </a:pPr>
            <a:r>
              <a:rPr b="0" i="1" lang="en-GB" sz="1400" spc="-1" strike="noStrike">
                <a:solidFill>
                  <a:srgbClr val="565759"/>
                </a:solidFill>
                <a:latin typeface="Segoe UI"/>
              </a:rPr>
              <a:t>pipe allows output of one command to be provided as input to another command</a:t>
            </a:r>
            <a:endParaRPr b="0" lang="en-GB" sz="14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342000" y="1276920"/>
            <a:ext cx="4613040" cy="3758760"/>
          </a:xfrm>
          <a:prstGeom prst="rect">
            <a:avLst/>
          </a:prstGeom>
          <a:noFill/>
          <a:ln>
            <a:noFill/>
          </a:ln>
        </p:spPr>
        <p:txBody>
          <a:bodyPr>
            <a:normAutofit/>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Locally installed documentation</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The traditional help: </a:t>
            </a:r>
            <a:r>
              <a:rPr b="0" i="1" lang="en-GB" sz="1800" spc="-1" strike="noStrike">
                <a:solidFill>
                  <a:srgbClr val="565759"/>
                </a:solidFill>
                <a:latin typeface="Arial"/>
              </a:rPr>
              <a:t>'manual pages</a:t>
            </a:r>
            <a:r>
              <a:rPr b="0" lang="en-GB" sz="1800" spc="-1" strike="noStrike">
                <a:solidFill>
                  <a:srgbClr val="565759"/>
                </a:solidFill>
                <a:latin typeface="Arial"/>
              </a:rPr>
              <a:t>'</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The '</a:t>
            </a:r>
            <a:r>
              <a:rPr b="1" lang="en-GB" sz="1800" spc="-1" strike="noStrike">
                <a:solidFill>
                  <a:srgbClr val="0000c8"/>
                </a:solidFill>
                <a:latin typeface="Arial"/>
              </a:rPr>
              <a:t>help</a:t>
            </a:r>
            <a:r>
              <a:rPr b="0" lang="en-GB" sz="1800" spc="-1" strike="noStrike">
                <a:solidFill>
                  <a:srgbClr val="565759"/>
                </a:solidFill>
                <a:latin typeface="Arial"/>
              </a:rPr>
              <a:t>' command </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The '</a:t>
            </a:r>
            <a:r>
              <a:rPr b="1" lang="en-GB" sz="1800" spc="-1" strike="noStrike">
                <a:solidFill>
                  <a:srgbClr val="0000c8"/>
                </a:solidFill>
                <a:latin typeface="Arial"/>
              </a:rPr>
              <a:t>info</a:t>
            </a:r>
            <a:r>
              <a:rPr b="0" lang="en-GB" sz="1800" spc="-1" strike="noStrike">
                <a:solidFill>
                  <a:srgbClr val="565759"/>
                </a:solidFill>
                <a:latin typeface="Arial"/>
              </a:rPr>
              <a:t>'  documentation</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On-line collection of </a:t>
            </a:r>
            <a:r>
              <a:rPr b="0" i="1" lang="en-GB" sz="1800" spc="-1" strike="noStrike">
                <a:solidFill>
                  <a:srgbClr val="565759"/>
                </a:solidFill>
                <a:latin typeface="Arial"/>
              </a:rPr>
              <a:t>HOWTO</a:t>
            </a:r>
            <a:r>
              <a:rPr b="0" lang="en-GB" sz="1800" spc="-1" strike="noStrike">
                <a:solidFill>
                  <a:srgbClr val="565759"/>
                </a:solidFill>
                <a:latin typeface="Arial"/>
              </a:rPr>
              <a:t>s and FAQs</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The '</a:t>
            </a:r>
            <a:r>
              <a:rPr b="0" i="1" lang="en-GB" sz="1800" spc="-1" strike="noStrike">
                <a:solidFill>
                  <a:srgbClr val="565759"/>
                </a:solidFill>
                <a:latin typeface="Arial"/>
              </a:rPr>
              <a:t>doc</a:t>
            </a:r>
            <a:r>
              <a:rPr b="0" lang="en-GB" sz="1800" spc="-1" strike="noStrike">
                <a:solidFill>
                  <a:srgbClr val="565759"/>
                </a:solidFill>
                <a:latin typeface="Arial"/>
              </a:rPr>
              <a:t>' - program documentation under </a:t>
            </a:r>
            <a:r>
              <a:rPr b="1" lang="en-GB" sz="1800" spc="-1" strike="noStrike">
                <a:solidFill>
                  <a:srgbClr val="0000c8"/>
                </a:solidFill>
                <a:latin typeface="Arial"/>
              </a:rPr>
              <a:t>/usr/share</a:t>
            </a:r>
            <a:endParaRPr b="0" lang="en-GB" sz="1800" spc="-1" strike="noStrike">
              <a:solidFill>
                <a:srgbClr val="565759"/>
              </a:solidFill>
              <a:latin typeface="Arial"/>
            </a:endParaRPr>
          </a:p>
        </p:txBody>
      </p:sp>
      <p:sp>
        <p:nvSpPr>
          <p:cNvPr id="185" name="TextShape 2"/>
          <p:cNvSpPr txBox="1"/>
          <p:nvPr/>
        </p:nvSpPr>
        <p:spPr>
          <a:xfrm>
            <a:off x="5131080" y="1276920"/>
            <a:ext cx="4613040" cy="3758760"/>
          </a:xfrm>
          <a:prstGeom prst="rect">
            <a:avLst/>
          </a:prstGeom>
          <a:noFill/>
          <a:ln>
            <a:noFill/>
          </a:ln>
        </p:spPr>
        <p:txBody>
          <a:bodyPr/>
          <a:p>
            <a:pPr marL="185760" indent="-185400">
              <a:lnSpc>
                <a:spcPct val="90000"/>
              </a:lnSpc>
              <a:spcBef>
                <a:spcPts val="1001"/>
              </a:spcBef>
              <a:spcAft>
                <a:spcPts val="1001"/>
              </a:spcAft>
              <a:buClr>
                <a:srgbClr val="008fd0"/>
              </a:buClr>
              <a:buFont typeface="Arial"/>
              <a:buChar char="›"/>
            </a:pPr>
            <a:r>
              <a:rPr b="0" lang="en-GB" sz="1800" spc="-1" strike="noStrike">
                <a:solidFill>
                  <a:srgbClr val="565759"/>
                </a:solidFill>
                <a:latin typeface="Arial"/>
              </a:rPr>
              <a:t>Browser based help tools</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All desktops have a browser type of help tool</a:t>
            </a:r>
            <a:endParaRPr b="0" lang="en-GB" sz="1800" spc="-1" strike="noStrike">
              <a:solidFill>
                <a:srgbClr val="565759"/>
              </a:solidFill>
              <a:latin typeface="Arial"/>
            </a:endParaRPr>
          </a:p>
          <a:p>
            <a:pPr marL="185760" indent="-185400">
              <a:lnSpc>
                <a:spcPct val="80000"/>
              </a:lnSpc>
              <a:spcBef>
                <a:spcPts val="1001"/>
              </a:spcBef>
              <a:spcAft>
                <a:spcPts val="1001"/>
              </a:spcAft>
              <a:buClr>
                <a:srgbClr val="008fd0"/>
              </a:buClr>
              <a:buFont typeface="Arial"/>
              <a:buChar char="›"/>
            </a:pPr>
            <a:r>
              <a:rPr b="0" lang="en-GB" sz="1800" spc="-1" strike="noStrike">
                <a:solidFill>
                  <a:srgbClr val="565759"/>
                </a:solidFill>
                <a:latin typeface="Arial"/>
              </a:rPr>
              <a:t>The web</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GNU project sites</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Newsgroups, Linux groups and organisations</a:t>
            </a:r>
            <a:endParaRPr b="0" lang="en-GB" sz="1800" spc="-1" strike="noStrike">
              <a:solidFill>
                <a:srgbClr val="565759"/>
              </a:solidFill>
              <a:latin typeface="Arial"/>
            </a:endParaRPr>
          </a:p>
          <a:p>
            <a:pPr marL="185760" indent="-185400">
              <a:lnSpc>
                <a:spcPct val="80000"/>
              </a:lnSpc>
              <a:spcBef>
                <a:spcPts val="1001"/>
              </a:spcBef>
              <a:spcAft>
                <a:spcPts val="1001"/>
              </a:spcAft>
              <a:buClr>
                <a:srgbClr val="008fd0"/>
              </a:buClr>
              <a:buFont typeface="Arial"/>
              <a:buChar char="›"/>
            </a:pPr>
            <a:r>
              <a:rPr b="0" lang="en-GB" sz="1800" spc="-1" strike="noStrike">
                <a:solidFill>
                  <a:srgbClr val="565759"/>
                </a:solidFill>
                <a:latin typeface="Arial"/>
              </a:rPr>
              <a:t>Books and CD-ROMS</a:t>
            </a:r>
            <a:endParaRPr b="0" lang="en-GB" sz="1800" spc="-1" strike="noStrike">
              <a:solidFill>
                <a:srgbClr val="565759"/>
              </a:solidFill>
              <a:latin typeface="Arial"/>
            </a:endParaRPr>
          </a:p>
        </p:txBody>
      </p:sp>
      <p:sp>
        <p:nvSpPr>
          <p:cNvPr id="186" name="TextShape 3"/>
          <p:cNvSpPr txBox="1"/>
          <p:nvPr/>
        </p:nvSpPr>
        <p:spPr>
          <a:xfrm>
            <a:off x="342000" y="102960"/>
            <a:ext cx="7544880" cy="953280"/>
          </a:xfrm>
          <a:prstGeom prst="rect">
            <a:avLst/>
          </a:prstGeom>
          <a:noFill/>
          <a:ln>
            <a:noFill/>
          </a:ln>
        </p:spPr>
        <p:txBody>
          <a:bodyPr anchor="b">
            <a:normAutofit/>
          </a:bodyPr>
          <a:p>
            <a:pPr>
              <a:lnSpc>
                <a:spcPct val="100000"/>
              </a:lnSpc>
            </a:pPr>
            <a:r>
              <a:rPr b="0" lang="en-GB" sz="3600" spc="-1" strike="noStrike">
                <a:solidFill>
                  <a:srgbClr val="0d3d59"/>
                </a:solidFill>
                <a:latin typeface="Arial"/>
              </a:rPr>
              <a:t>Variety of resources</a:t>
            </a:r>
            <a:endParaRPr b="0" lang="en-GB" sz="3600" spc="-1" strike="noStrike">
              <a:solidFill>
                <a:srgbClr val="565759"/>
              </a:solidFill>
              <a:latin typeface="Segoe UI"/>
            </a:endParaRPr>
          </a:p>
        </p:txBody>
      </p:sp>
      <p:sp>
        <p:nvSpPr>
          <p:cNvPr id="187" name="CustomShape 4"/>
          <p:cNvSpPr/>
          <p:nvPr/>
        </p:nvSpPr>
        <p:spPr>
          <a:xfrm>
            <a:off x="682200" y="4627800"/>
            <a:ext cx="8735760" cy="669240"/>
          </a:xfrm>
          <a:prstGeom prst="rect">
            <a:avLst/>
          </a:prstGeom>
          <a:noFill/>
          <a:ln w="12600">
            <a:noFill/>
          </a:ln>
        </p:spPr>
        <p:style>
          <a:lnRef idx="0"/>
          <a:fillRef idx="0"/>
          <a:effectRef idx="0"/>
          <a:fontRef idx="minor"/>
        </p:style>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342000" y="1276920"/>
            <a:ext cx="9428760" cy="3758760"/>
          </a:xfrm>
          <a:prstGeom prst="rect">
            <a:avLst/>
          </a:prstGeom>
          <a:noFill/>
          <a:ln>
            <a:noFill/>
          </a:ln>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Linux has on-line documentation: the ‘man pages’</a:t>
            </a:r>
            <a:endParaRPr b="0" lang="en-GB" sz="1800" spc="-1" strike="noStrike">
              <a:solidFill>
                <a:srgbClr val="565759"/>
              </a:solidFill>
              <a:latin typeface="Arial"/>
            </a:endParaRPr>
          </a:p>
          <a:p>
            <a:pPr marL="622440" indent="-164880">
              <a:lnSpc>
                <a:spcPct val="100000"/>
              </a:lnSpc>
              <a:spcBef>
                <a:spcPts val="1001"/>
              </a:spcBef>
              <a:spcAft>
                <a:spcPts val="1001"/>
              </a:spcAft>
            </a:pPr>
            <a:endParaRPr b="0" lang="en-GB" sz="1800" spc="-1" strike="noStrike">
              <a:solidFill>
                <a:srgbClr val="565759"/>
              </a:solidFill>
              <a:latin typeface="Arial"/>
            </a:endParaRPr>
          </a:p>
          <a:p>
            <a:pPr marL="622440" indent="-164880">
              <a:lnSpc>
                <a:spcPct val="100000"/>
              </a:lnSpc>
              <a:spcBef>
                <a:spcPts val="1001"/>
              </a:spcBef>
              <a:spcAft>
                <a:spcPts val="1001"/>
              </a:spcAft>
            </a:pP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Manual pages are organised in sections</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Section </a:t>
            </a:r>
            <a:r>
              <a:rPr b="1" lang="en-GB" sz="1800" spc="-1" strike="noStrike">
                <a:solidFill>
                  <a:srgbClr val="0000c8"/>
                </a:solidFill>
                <a:latin typeface="Arial"/>
              </a:rPr>
              <a:t>(1) </a:t>
            </a:r>
            <a:r>
              <a:rPr b="0" lang="en-GB" sz="1800" spc="-1" strike="noStrike">
                <a:solidFill>
                  <a:srgbClr val="565759"/>
                </a:solidFill>
                <a:latin typeface="Arial"/>
              </a:rPr>
              <a:t>– command line (user) programs</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Section </a:t>
            </a:r>
            <a:r>
              <a:rPr b="1" lang="en-GB" sz="1800" spc="-1" strike="noStrike">
                <a:solidFill>
                  <a:srgbClr val="0000c8"/>
                </a:solidFill>
                <a:latin typeface="Arial"/>
              </a:rPr>
              <a:t>(5) </a:t>
            </a:r>
            <a:r>
              <a:rPr b="0" lang="en-GB" sz="1800" spc="-1" strike="noStrike">
                <a:solidFill>
                  <a:srgbClr val="565759"/>
                </a:solidFill>
                <a:latin typeface="Arial"/>
              </a:rPr>
              <a:t>– system configuration files</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Section </a:t>
            </a:r>
            <a:r>
              <a:rPr b="1" lang="en-GB" sz="1800" spc="-1" strike="noStrike">
                <a:solidFill>
                  <a:srgbClr val="0000c8"/>
                </a:solidFill>
                <a:latin typeface="Arial"/>
              </a:rPr>
              <a:t>(8) </a:t>
            </a:r>
            <a:r>
              <a:rPr b="0" lang="en-GB" sz="1800" spc="-1" strike="noStrike">
                <a:solidFill>
                  <a:srgbClr val="565759"/>
                </a:solidFill>
                <a:latin typeface="Arial"/>
              </a:rPr>
              <a:t>– administration and privileged commands</a:t>
            </a: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Look for a page using the section number</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1" lang="en-GB" sz="1800" spc="-1" strike="noStrike">
                <a:solidFill>
                  <a:srgbClr val="0000c8"/>
                </a:solidFill>
                <a:latin typeface="Arial"/>
              </a:rPr>
              <a:t>passwd(1)</a:t>
            </a:r>
            <a:r>
              <a:rPr b="0" lang="en-GB" sz="1800" spc="-1" strike="noStrike">
                <a:solidFill>
                  <a:srgbClr val="565759"/>
                </a:solidFill>
                <a:latin typeface="Arial"/>
              </a:rPr>
              <a:t> is very different to </a:t>
            </a:r>
            <a:r>
              <a:rPr b="1" lang="en-GB" sz="1800" spc="-1" strike="noStrike">
                <a:solidFill>
                  <a:srgbClr val="0000c8"/>
                </a:solidFill>
                <a:latin typeface="Arial"/>
              </a:rPr>
              <a:t>passwd(5)</a:t>
            </a: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Default program used to display man pages is </a:t>
            </a:r>
            <a:r>
              <a:rPr b="1" lang="en-GB" sz="1800" spc="-1" strike="noStrike">
                <a:solidFill>
                  <a:srgbClr val="0000c8"/>
                </a:solidFill>
                <a:latin typeface="Arial"/>
              </a:rPr>
              <a:t>less(1)</a:t>
            </a:r>
            <a:endParaRPr b="0" lang="en-GB" sz="1800" spc="-1" strike="noStrike">
              <a:solidFill>
                <a:srgbClr val="565759"/>
              </a:solidFill>
              <a:latin typeface="Arial"/>
            </a:endParaRPr>
          </a:p>
        </p:txBody>
      </p:sp>
      <p:sp>
        <p:nvSpPr>
          <p:cNvPr id="189" name="TextShape 2"/>
          <p:cNvSpPr txBox="1"/>
          <p:nvPr/>
        </p:nvSpPr>
        <p:spPr>
          <a:xfrm>
            <a:off x="342000" y="102960"/>
            <a:ext cx="7544880" cy="953280"/>
          </a:xfrm>
          <a:prstGeom prst="rect">
            <a:avLst/>
          </a:prstGeom>
          <a:noFill/>
          <a:ln>
            <a:noFill/>
          </a:ln>
        </p:spPr>
        <p:txBody>
          <a:bodyPr anchor="b"/>
          <a:p>
            <a:pPr>
              <a:lnSpc>
                <a:spcPct val="100000"/>
              </a:lnSpc>
            </a:pPr>
            <a:r>
              <a:rPr b="0" lang="en-GB" sz="3600" spc="-1" strike="noStrike">
                <a:solidFill>
                  <a:srgbClr val="0d3d59"/>
                </a:solidFill>
                <a:latin typeface="Arial"/>
              </a:rPr>
              <a:t>Help! – online (local) documentation</a:t>
            </a:r>
            <a:endParaRPr b="0" lang="en-GB" sz="3600" spc="-1" strike="noStrike">
              <a:solidFill>
                <a:srgbClr val="565759"/>
              </a:solidFill>
              <a:latin typeface="Segoe UI"/>
            </a:endParaRPr>
          </a:p>
        </p:txBody>
      </p:sp>
      <p:sp>
        <p:nvSpPr>
          <p:cNvPr id="190" name="CustomShape 3"/>
          <p:cNvSpPr/>
          <p:nvPr/>
        </p:nvSpPr>
        <p:spPr>
          <a:xfrm>
            <a:off x="702720" y="1677240"/>
            <a:ext cx="8636400" cy="361800"/>
          </a:xfrm>
          <a:prstGeom prst="rect">
            <a:avLst/>
          </a:prstGeom>
          <a:solidFill>
            <a:srgbClr val="b8def5"/>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91440" bIns="50760"/>
          <a:p>
            <a:pPr>
              <a:lnSpc>
                <a:spcPct val="80000"/>
              </a:lnSpc>
            </a:pPr>
            <a:r>
              <a:rPr b="0" lang="en-GB" sz="1800" spc="-1" strike="noStrike">
                <a:solidFill>
                  <a:srgbClr val="565759"/>
                </a:solidFill>
                <a:latin typeface="Courier New"/>
              </a:rPr>
              <a:t>$ </a:t>
            </a:r>
            <a:r>
              <a:rPr b="1" lang="en-GB" sz="1800" spc="-1" strike="noStrike">
                <a:solidFill>
                  <a:srgbClr val="565759"/>
                </a:solidFill>
                <a:latin typeface="Courier New"/>
              </a:rPr>
              <a:t>man</a:t>
            </a:r>
            <a:r>
              <a:rPr b="0" lang="en-GB" sz="1800" spc="-1" strike="noStrike">
                <a:solidFill>
                  <a:srgbClr val="565759"/>
                </a:solidFill>
                <a:latin typeface="Courier New"/>
              </a:rPr>
              <a:t> </a:t>
            </a:r>
            <a:r>
              <a:rPr b="1" lang="en-GB" sz="1800" spc="-1" strike="noStrike">
                <a:solidFill>
                  <a:srgbClr val="565759"/>
                </a:solidFill>
                <a:latin typeface="Courier New"/>
              </a:rPr>
              <a:t>ls</a:t>
            </a:r>
            <a:endParaRPr b="0" lang="en-GB" sz="1800" spc="-1" strike="noStrike">
              <a:latin typeface="Arial"/>
            </a:endParaRPr>
          </a:p>
        </p:txBody>
      </p:sp>
      <p:sp>
        <p:nvSpPr>
          <p:cNvPr id="191" name="CustomShape 4"/>
          <p:cNvSpPr/>
          <p:nvPr/>
        </p:nvSpPr>
        <p:spPr>
          <a:xfrm>
            <a:off x="5795640" y="2931840"/>
            <a:ext cx="3566880" cy="434160"/>
          </a:xfrm>
          <a:prstGeom prst="rect">
            <a:avLst/>
          </a:prstGeom>
          <a:solidFill>
            <a:srgbClr val="b8def5"/>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91440" bIns="50760"/>
          <a:p>
            <a:pPr>
              <a:lnSpc>
                <a:spcPct val="80000"/>
              </a:lnSpc>
            </a:pPr>
            <a:r>
              <a:rPr b="0" lang="en-GB" sz="2400" spc="-1" strike="noStrike">
                <a:solidFill>
                  <a:srgbClr val="565759"/>
                </a:solidFill>
                <a:latin typeface="Courier New"/>
              </a:rPr>
              <a:t>$ </a:t>
            </a:r>
            <a:r>
              <a:rPr b="1" lang="en-GB" sz="2400" spc="-1" strike="noStrike">
                <a:solidFill>
                  <a:srgbClr val="565759"/>
                </a:solidFill>
                <a:latin typeface="Courier New"/>
              </a:rPr>
              <a:t>man 1 passwd </a:t>
            </a:r>
            <a:endParaRPr b="0" lang="en-GB" sz="2400" spc="-1" strike="noStrike">
              <a:latin typeface="Arial"/>
            </a:endParaRPr>
          </a:p>
        </p:txBody>
      </p:sp>
      <p:sp>
        <p:nvSpPr>
          <p:cNvPr id="192" name="CustomShape 5"/>
          <p:cNvSpPr/>
          <p:nvPr/>
        </p:nvSpPr>
        <p:spPr>
          <a:xfrm>
            <a:off x="695160" y="2088000"/>
            <a:ext cx="8647920" cy="361800"/>
          </a:xfrm>
          <a:prstGeom prst="rect">
            <a:avLst/>
          </a:prstGeom>
          <a:solidFill>
            <a:srgbClr val="b8def5"/>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91440" bIns="50760"/>
          <a:p>
            <a:pPr>
              <a:lnSpc>
                <a:spcPct val="80000"/>
              </a:lnSpc>
            </a:pPr>
            <a:r>
              <a:rPr b="0" lang="en-GB" sz="1800" spc="-1" strike="noStrike">
                <a:solidFill>
                  <a:srgbClr val="565759"/>
                </a:solidFill>
                <a:latin typeface="Courier New"/>
              </a:rPr>
              <a:t>$ </a:t>
            </a:r>
            <a:r>
              <a:rPr b="1" lang="en-GB" sz="1800" spc="-1" strike="noStrike">
                <a:solidFill>
                  <a:srgbClr val="565759"/>
                </a:solidFill>
                <a:latin typeface="Courier New"/>
              </a:rPr>
              <a:t>man -k edit</a:t>
            </a:r>
            <a:endParaRPr b="0" lang="en-GB" sz="1800" spc="-1" strike="noStrike">
              <a:latin typeface="Arial"/>
            </a:endParaRPr>
          </a:p>
        </p:txBody>
      </p:sp>
      <p:sp>
        <p:nvSpPr>
          <p:cNvPr id="193" name="CustomShape 6"/>
          <p:cNvSpPr/>
          <p:nvPr/>
        </p:nvSpPr>
        <p:spPr>
          <a:xfrm>
            <a:off x="5788080" y="4270680"/>
            <a:ext cx="3574800" cy="434160"/>
          </a:xfrm>
          <a:prstGeom prst="rect">
            <a:avLst/>
          </a:prstGeom>
          <a:solidFill>
            <a:srgbClr val="b8def5"/>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91440" bIns="50760"/>
          <a:p>
            <a:pPr>
              <a:lnSpc>
                <a:spcPct val="80000"/>
              </a:lnSpc>
            </a:pPr>
            <a:r>
              <a:rPr b="0" lang="en-GB" sz="2400" spc="-1" strike="noStrike">
                <a:solidFill>
                  <a:srgbClr val="565759"/>
                </a:solidFill>
                <a:latin typeface="Courier New"/>
              </a:rPr>
              <a:t>$ </a:t>
            </a:r>
            <a:r>
              <a:rPr b="1" lang="en-GB" sz="2400" spc="-1" strike="noStrike">
                <a:solidFill>
                  <a:srgbClr val="565759"/>
                </a:solidFill>
                <a:latin typeface="Courier New"/>
              </a:rPr>
              <a:t>man 5 passwd</a:t>
            </a:r>
            <a:endParaRPr b="0" lang="en-GB" sz="2400" spc="-1" strike="noStrike">
              <a:latin typeface="Arial"/>
            </a:endParaRPr>
          </a:p>
        </p:txBody>
      </p:sp>
      <p:sp>
        <p:nvSpPr>
          <p:cNvPr id="194" name="CustomShape 7"/>
          <p:cNvSpPr/>
          <p:nvPr/>
        </p:nvSpPr>
        <p:spPr>
          <a:xfrm>
            <a:off x="5772240" y="1701720"/>
            <a:ext cx="3566880" cy="33984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0" rIns="0" tIns="36000" bIns="36000"/>
          <a:p>
            <a:pPr algn="ctr">
              <a:lnSpc>
                <a:spcPct val="110000"/>
              </a:lnSpc>
            </a:pPr>
            <a:r>
              <a:rPr b="0" i="1" lang="en-GB" sz="1600" spc="-1" strike="noStrike">
                <a:solidFill>
                  <a:srgbClr val="565759"/>
                </a:solidFill>
                <a:latin typeface="Segoe UI"/>
              </a:rPr>
              <a:t>get a description of a program</a:t>
            </a:r>
            <a:endParaRPr b="0" lang="en-GB" sz="1600" spc="-1" strike="noStrike">
              <a:latin typeface="Arial"/>
            </a:endParaRPr>
          </a:p>
        </p:txBody>
      </p:sp>
      <p:sp>
        <p:nvSpPr>
          <p:cNvPr id="195" name="CustomShape 8"/>
          <p:cNvSpPr/>
          <p:nvPr/>
        </p:nvSpPr>
        <p:spPr>
          <a:xfrm>
            <a:off x="5772240" y="2088000"/>
            <a:ext cx="3570840" cy="323280"/>
          </a:xfrm>
          <a:prstGeom prst="rect">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0" rIns="0" tIns="36000" bIns="36000"/>
          <a:p>
            <a:pPr algn="ctr">
              <a:lnSpc>
                <a:spcPct val="110000"/>
              </a:lnSpc>
            </a:pPr>
            <a:r>
              <a:rPr b="0" i="1" lang="en-GB" sz="1500" spc="-1" strike="noStrike">
                <a:solidFill>
                  <a:srgbClr val="565759"/>
                </a:solidFill>
                <a:latin typeface="Segoe UI"/>
              </a:rPr>
              <a:t>locate a command using a keyword</a:t>
            </a:r>
            <a:endParaRPr b="0" lang="en-GB" sz="15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342000" y="1276920"/>
            <a:ext cx="9428760" cy="3758760"/>
          </a:xfrm>
          <a:prstGeom prst="rect">
            <a:avLst/>
          </a:prstGeom>
          <a:noFill/>
          <a:ln>
            <a:noFill/>
          </a:ln>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Using </a:t>
            </a:r>
            <a:r>
              <a:rPr b="1" lang="en-GB" sz="1800" spc="-1" strike="noStrike">
                <a:solidFill>
                  <a:srgbClr val="0000c8"/>
                </a:solidFill>
                <a:latin typeface="Arial"/>
              </a:rPr>
              <a:t>info</a:t>
            </a:r>
            <a:r>
              <a:rPr b="0" lang="en-GB" sz="1800" spc="-1" strike="noStrike">
                <a:solidFill>
                  <a:srgbClr val="565759"/>
                </a:solidFill>
                <a:latin typeface="Arial"/>
              </a:rPr>
              <a:t> pages</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Manual pages are the traditional UNIX documentation</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The info command is the GNU documentation</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Most commands have both!</a:t>
            </a:r>
            <a:endParaRPr b="0" lang="en-GB" sz="1800" spc="-1" strike="noStrike">
              <a:solidFill>
                <a:srgbClr val="565759"/>
              </a:solidFill>
              <a:latin typeface="Arial"/>
            </a:endParaRPr>
          </a:p>
          <a:p>
            <a:pPr marL="457200">
              <a:lnSpc>
                <a:spcPct val="100000"/>
              </a:lnSpc>
              <a:spcBef>
                <a:spcPts val="1001"/>
              </a:spcBef>
              <a:spcAft>
                <a:spcPts val="1001"/>
              </a:spcAft>
            </a:pPr>
            <a:endParaRPr b="0" lang="en-GB" sz="1800" spc="-1" strike="noStrike">
              <a:solidFill>
                <a:srgbClr val="565759"/>
              </a:solidFill>
              <a:latin typeface="Arial"/>
            </a:endParaRPr>
          </a:p>
          <a:p>
            <a:pPr marL="457200">
              <a:lnSpc>
                <a:spcPct val="100000"/>
              </a:lnSpc>
              <a:spcBef>
                <a:spcPts val="1001"/>
              </a:spcBef>
              <a:spcAft>
                <a:spcPts val="1001"/>
              </a:spcAft>
            </a:pPr>
            <a:endParaRPr b="0" lang="en-GB" sz="1800" spc="-1" strike="noStrike">
              <a:solidFill>
                <a:srgbClr val="565759"/>
              </a:solidFill>
              <a:latin typeface="Arial"/>
            </a:endParaRPr>
          </a:p>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On-line collection of various documents</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HOWTO and FAQs</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Program documentation under </a:t>
            </a:r>
            <a:r>
              <a:rPr b="1" lang="en-GB" sz="1800" spc="-1" strike="noStrike">
                <a:solidFill>
                  <a:srgbClr val="0000c8"/>
                </a:solidFill>
                <a:latin typeface="Arial"/>
              </a:rPr>
              <a:t>/usr/share/doc</a:t>
            </a:r>
            <a:endParaRPr b="0" lang="en-GB" sz="1800" spc="-1" strike="noStrike">
              <a:solidFill>
                <a:srgbClr val="565759"/>
              </a:solidFill>
              <a:latin typeface="Arial"/>
            </a:endParaRPr>
          </a:p>
          <a:p>
            <a:pPr lvl="1" marL="622440" indent="-16488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rPr>
              <a:t>The Linux Documentation Project: </a:t>
            </a:r>
            <a:r>
              <a:rPr b="1" lang="en-GB" sz="1800" spc="-1" strike="noStrike">
                <a:solidFill>
                  <a:srgbClr val="0000c8"/>
                </a:solidFill>
                <a:latin typeface="Arial"/>
              </a:rPr>
              <a:t>http://www.tldp.org</a:t>
            </a:r>
            <a:endParaRPr b="0" lang="en-GB" sz="1800" spc="-1" strike="noStrike">
              <a:solidFill>
                <a:srgbClr val="565759"/>
              </a:solidFill>
              <a:latin typeface="Arial"/>
            </a:endParaRPr>
          </a:p>
        </p:txBody>
      </p:sp>
      <p:sp>
        <p:nvSpPr>
          <p:cNvPr id="197" name="TextShape 2"/>
          <p:cNvSpPr txBox="1"/>
          <p:nvPr/>
        </p:nvSpPr>
        <p:spPr>
          <a:xfrm>
            <a:off x="342000" y="102960"/>
            <a:ext cx="7544880" cy="953280"/>
          </a:xfrm>
          <a:prstGeom prst="rect">
            <a:avLst/>
          </a:prstGeom>
          <a:noFill/>
          <a:ln>
            <a:noFill/>
          </a:ln>
        </p:spPr>
        <p:txBody>
          <a:bodyPr anchor="b"/>
          <a:p>
            <a:pPr>
              <a:lnSpc>
                <a:spcPct val="100000"/>
              </a:lnSpc>
            </a:pPr>
            <a:r>
              <a:rPr b="0" lang="en-GB" sz="3600" spc="-1" strike="noStrike">
                <a:solidFill>
                  <a:srgbClr val="0d3d59"/>
                </a:solidFill>
                <a:latin typeface="Arial"/>
              </a:rPr>
              <a:t>More online documentation</a:t>
            </a:r>
            <a:endParaRPr b="0" lang="en-GB" sz="3600" spc="-1" strike="noStrike">
              <a:solidFill>
                <a:srgbClr val="565759"/>
              </a:solidFill>
              <a:latin typeface="Segoe UI"/>
            </a:endParaRPr>
          </a:p>
        </p:txBody>
      </p:sp>
      <p:sp>
        <p:nvSpPr>
          <p:cNvPr id="198" name="CustomShape 3"/>
          <p:cNvSpPr/>
          <p:nvPr/>
        </p:nvSpPr>
        <p:spPr>
          <a:xfrm>
            <a:off x="732960" y="2571120"/>
            <a:ext cx="8629920" cy="1068120"/>
          </a:xfrm>
          <a:prstGeom prst="rect">
            <a:avLst/>
          </a:prstGeom>
          <a:solidFill>
            <a:srgbClr val="b8def5"/>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91440" bIns="50760"/>
          <a:p>
            <a:pPr>
              <a:lnSpc>
                <a:spcPct val="80000"/>
              </a:lnSpc>
            </a:pPr>
            <a:r>
              <a:rPr b="0" lang="en-GB" sz="2200" spc="-1" strike="noStrike">
                <a:solidFill>
                  <a:srgbClr val="565759"/>
                </a:solidFill>
                <a:latin typeface="Courier New"/>
              </a:rPr>
              <a:t>$ </a:t>
            </a:r>
            <a:r>
              <a:rPr b="1" lang="en-GB" sz="2200" spc="-1" strike="noStrike">
                <a:solidFill>
                  <a:srgbClr val="565759"/>
                </a:solidFill>
                <a:latin typeface="Courier New"/>
              </a:rPr>
              <a:t>info who</a:t>
            </a:r>
            <a:endParaRPr b="0" lang="en-GB" sz="2200" spc="-1" strike="noStrike">
              <a:latin typeface="Arial"/>
            </a:endParaRPr>
          </a:p>
          <a:p>
            <a:pPr>
              <a:lnSpc>
                <a:spcPct val="80000"/>
              </a:lnSpc>
            </a:pPr>
            <a:r>
              <a:rPr b="0" lang="en-GB" sz="1800" spc="-1" strike="noStrike">
                <a:solidFill>
                  <a:srgbClr val="565759"/>
                </a:solidFill>
                <a:latin typeface="Courier New"/>
              </a:rPr>
              <a:t>...</a:t>
            </a:r>
            <a:endParaRPr b="0" lang="en-GB" sz="1800" spc="-1" strike="noStrike">
              <a:latin typeface="Arial"/>
            </a:endParaRPr>
          </a:p>
          <a:p>
            <a:pPr>
              <a:lnSpc>
                <a:spcPct val="80000"/>
              </a:lnSpc>
            </a:pPr>
            <a:r>
              <a:rPr b="0" lang="en-GB" sz="1800" spc="-1" strike="noStrike">
                <a:solidFill>
                  <a:srgbClr val="565759"/>
                </a:solidFill>
                <a:latin typeface="Courier New"/>
              </a:rPr>
              <a:t>'who': Print who is currently logged in</a:t>
            </a:r>
            <a:endParaRPr b="0" lang="en-GB" sz="1800" spc="-1" strike="noStrike">
              <a:latin typeface="Arial"/>
            </a:endParaRPr>
          </a:p>
          <a:p>
            <a:pPr>
              <a:lnSpc>
                <a:spcPct val="80000"/>
              </a:lnSpc>
            </a:pPr>
            <a:r>
              <a:rPr b="0" lang="en-GB" sz="1800" spc="-1" strike="noStrike">
                <a:solidFill>
                  <a:srgbClr val="565759"/>
                </a:solidFill>
                <a:latin typeface="Courier New"/>
              </a:rPr>
              <a:t>...</a:t>
            </a:r>
            <a:endParaRPr b="0" lang="en-GB" sz="18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342000" y="1276920"/>
            <a:ext cx="9428760" cy="3758760"/>
          </a:xfrm>
          <a:prstGeom prst="rect">
            <a:avLst/>
          </a:prstGeom>
          <a:noFill/>
          <a:ln>
            <a:noFill/>
          </a:ln>
        </p:spPr>
        <p:txBody>
          <a:bodyPr/>
          <a:p>
            <a:pPr marL="185760" indent="-185400">
              <a:lnSpc>
                <a:spcPct val="100000"/>
              </a:lnSpc>
              <a:spcBef>
                <a:spcPts val="1001"/>
              </a:spcBef>
              <a:spcAft>
                <a:spcPts val="1001"/>
              </a:spcAft>
              <a:buClr>
                <a:srgbClr val="008fd0"/>
              </a:buClr>
              <a:buFont typeface="Arial"/>
              <a:buChar char="›"/>
            </a:pPr>
            <a:r>
              <a:rPr b="0" lang="en-GB" sz="1800" spc="-1" strike="noStrike">
                <a:solidFill>
                  <a:srgbClr val="565759"/>
                </a:solidFill>
                <a:latin typeface="Arial"/>
                <a:ea typeface="WenQuanYi Micro Hei"/>
              </a:rPr>
              <a:t>Based on C-shell command line history, display with the </a:t>
            </a:r>
            <a:r>
              <a:rPr b="1" lang="en-GB" sz="1600" spc="-1" strike="noStrike">
                <a:solidFill>
                  <a:srgbClr val="0000c8"/>
                </a:solidFill>
                <a:latin typeface="Segoe UI"/>
              </a:rPr>
              <a:t>history</a:t>
            </a:r>
            <a:r>
              <a:rPr b="0" lang="en-GB" sz="1800" spc="-1" strike="noStrike">
                <a:solidFill>
                  <a:srgbClr val="565759"/>
                </a:solidFill>
                <a:latin typeface="Arial"/>
              </a:rPr>
              <a:t> command</a:t>
            </a:r>
            <a:endParaRPr b="0" lang="en-GB" sz="1800" spc="-1" strike="noStrike">
              <a:solidFill>
                <a:srgbClr val="565759"/>
              </a:solidFill>
              <a:latin typeface="Arial"/>
            </a:endParaRPr>
          </a:p>
        </p:txBody>
      </p:sp>
      <p:sp>
        <p:nvSpPr>
          <p:cNvPr id="200" name="TextShape 2"/>
          <p:cNvSpPr txBox="1"/>
          <p:nvPr/>
        </p:nvSpPr>
        <p:spPr>
          <a:xfrm>
            <a:off x="342000" y="102960"/>
            <a:ext cx="7544880" cy="953280"/>
          </a:xfrm>
          <a:prstGeom prst="rect">
            <a:avLst/>
          </a:prstGeom>
          <a:noFill/>
          <a:ln>
            <a:noFill/>
          </a:ln>
        </p:spPr>
        <p:txBody>
          <a:bodyPr anchor="b"/>
          <a:p>
            <a:pPr>
              <a:lnSpc>
                <a:spcPct val="100000"/>
              </a:lnSpc>
            </a:pPr>
            <a:r>
              <a:rPr b="0" lang="en-GB" sz="3600" spc="-1" strike="noStrike">
                <a:solidFill>
                  <a:srgbClr val="0d3d59"/>
                </a:solidFill>
                <a:latin typeface="Arial"/>
              </a:rPr>
              <a:t>Bash history expansion</a:t>
            </a:r>
            <a:endParaRPr b="0" lang="en-GB" sz="3600" spc="-1" strike="noStrike">
              <a:solidFill>
                <a:srgbClr val="565759"/>
              </a:solidFill>
              <a:latin typeface="Segoe UI"/>
            </a:endParaRPr>
          </a:p>
        </p:txBody>
      </p:sp>
      <p:sp>
        <p:nvSpPr>
          <p:cNvPr id="201" name="CustomShape 3"/>
          <p:cNvSpPr/>
          <p:nvPr/>
        </p:nvSpPr>
        <p:spPr>
          <a:xfrm>
            <a:off x="732240" y="4402080"/>
            <a:ext cx="2661840" cy="71640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a:lnSpc>
                <a:spcPct val="90000"/>
              </a:lnSpc>
              <a:spcBef>
                <a:spcPts val="300"/>
              </a:spcBef>
            </a:pPr>
            <a:r>
              <a:rPr b="0" lang="en-GB" sz="1500" spc="-1" strike="noStrike">
                <a:solidFill>
                  <a:srgbClr val="565759"/>
                </a:solidFill>
                <a:latin typeface="Courier New"/>
              </a:rPr>
              <a:t>$ </a:t>
            </a:r>
            <a:r>
              <a:rPr b="1" lang="en-GB" sz="1500" spc="-1" strike="noStrike">
                <a:solidFill>
                  <a:srgbClr val="565759"/>
                </a:solidFill>
                <a:latin typeface="Courier New"/>
              </a:rPr>
              <a:t>!219 </a:t>
            </a:r>
            <a:endParaRPr b="0" lang="en-GB" sz="1500" spc="-1" strike="noStrike">
              <a:latin typeface="Arial"/>
            </a:endParaRPr>
          </a:p>
          <a:p>
            <a:pPr>
              <a:lnSpc>
                <a:spcPct val="90000"/>
              </a:lnSpc>
              <a:spcBef>
                <a:spcPts val="300"/>
              </a:spcBef>
            </a:pPr>
            <a:r>
              <a:rPr b="0" lang="en-GB" sz="1400" spc="-1" strike="noStrike">
                <a:solidFill>
                  <a:srgbClr val="565759"/>
                </a:solidFill>
                <a:latin typeface="Courier New"/>
              </a:rPr>
              <a:t>echo '*.c'</a:t>
            </a:r>
            <a:endParaRPr b="0" lang="en-GB" sz="1400" spc="-1" strike="noStrike">
              <a:latin typeface="Arial"/>
            </a:endParaRPr>
          </a:p>
          <a:p>
            <a:pPr>
              <a:lnSpc>
                <a:spcPct val="90000"/>
              </a:lnSpc>
              <a:spcBef>
                <a:spcPts val="300"/>
              </a:spcBef>
            </a:pPr>
            <a:r>
              <a:rPr b="0" lang="en-GB" sz="1400" spc="-1" strike="noStrike">
                <a:solidFill>
                  <a:srgbClr val="565759"/>
                </a:solidFill>
                <a:latin typeface="Courier New"/>
              </a:rPr>
              <a:t>*.c</a:t>
            </a:r>
            <a:endParaRPr b="0" lang="en-GB" sz="1400" spc="-1" strike="noStrike">
              <a:latin typeface="Arial"/>
            </a:endParaRPr>
          </a:p>
        </p:txBody>
      </p:sp>
      <p:sp>
        <p:nvSpPr>
          <p:cNvPr id="202" name="CustomShape 4"/>
          <p:cNvSpPr/>
          <p:nvPr/>
        </p:nvSpPr>
        <p:spPr>
          <a:xfrm>
            <a:off x="3538080" y="4386240"/>
            <a:ext cx="3223080" cy="73980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a:lnSpc>
                <a:spcPct val="90000"/>
              </a:lnSpc>
              <a:spcBef>
                <a:spcPts val="300"/>
              </a:spcBef>
            </a:pPr>
            <a:r>
              <a:rPr b="0" lang="en-GB" sz="1500" spc="-1" strike="noStrike">
                <a:solidFill>
                  <a:srgbClr val="565759"/>
                </a:solidFill>
                <a:latin typeface="Courier New"/>
              </a:rPr>
              <a:t>$ </a:t>
            </a:r>
            <a:r>
              <a:rPr b="1" lang="en-GB" sz="1500" spc="-1" strike="noStrike">
                <a:solidFill>
                  <a:srgbClr val="565759"/>
                </a:solidFill>
                <a:latin typeface="Courier New"/>
              </a:rPr>
              <a:t>!219:s/al/FC/</a:t>
            </a:r>
            <a:endParaRPr b="0" lang="en-GB" sz="1500" spc="-1" strike="noStrike">
              <a:latin typeface="Arial"/>
            </a:endParaRPr>
          </a:p>
          <a:p>
            <a:pPr>
              <a:lnSpc>
                <a:spcPct val="90000"/>
              </a:lnSpc>
              <a:spcBef>
                <a:spcPts val="300"/>
              </a:spcBef>
            </a:pPr>
            <a:r>
              <a:rPr b="0" lang="en-GB" sz="1400" spc="-1" strike="noStrike">
                <a:solidFill>
                  <a:srgbClr val="565759"/>
                </a:solidFill>
                <a:latin typeface="Courier New"/>
              </a:rPr>
              <a:t>ls –FC</a:t>
            </a:r>
            <a:endParaRPr b="0" lang="en-GB" sz="1400" spc="-1" strike="noStrike">
              <a:latin typeface="Arial"/>
            </a:endParaRPr>
          </a:p>
          <a:p>
            <a:pPr>
              <a:lnSpc>
                <a:spcPct val="90000"/>
              </a:lnSpc>
              <a:spcBef>
                <a:spcPts val="300"/>
              </a:spcBef>
            </a:pPr>
            <a:r>
              <a:rPr b="0" lang="en-GB" sz="1400" spc="-1" strike="noStrike">
                <a:solidFill>
                  <a:srgbClr val="565759"/>
                </a:solidFill>
                <a:latin typeface="Courier New"/>
              </a:rPr>
              <a:t>...</a:t>
            </a:r>
            <a:endParaRPr b="0" lang="en-GB" sz="1400" spc="-1" strike="noStrike">
              <a:latin typeface="Arial"/>
            </a:endParaRPr>
          </a:p>
        </p:txBody>
      </p:sp>
      <p:sp>
        <p:nvSpPr>
          <p:cNvPr id="203" name="CustomShape 5"/>
          <p:cNvSpPr/>
          <p:nvPr/>
        </p:nvSpPr>
        <p:spPr>
          <a:xfrm>
            <a:off x="6898320" y="4394160"/>
            <a:ext cx="2464200" cy="723960"/>
          </a:xfrm>
          <a:prstGeom prst="rect">
            <a:avLst/>
          </a:prstGeom>
          <a:solidFill>
            <a:srgbClr val="b8def5"/>
          </a:solidFill>
          <a:ln w="12600">
            <a:solidFill>
              <a:srgbClr val="565759"/>
            </a:solidFill>
            <a:miter/>
          </a:ln>
          <a:effectLst>
            <a:outerShdw dist="75858" dir="2700000">
              <a:srgbClr val="000000">
                <a:alpha val="40000"/>
              </a:srgbClr>
            </a:outerShdw>
          </a:effectLst>
        </p:spPr>
        <p:style>
          <a:lnRef idx="0"/>
          <a:fillRef idx="0"/>
          <a:effectRef idx="0"/>
          <a:fontRef idx="minor"/>
        </p:style>
        <p:txBody>
          <a:bodyPr lIns="44280" rIns="44280" tIns="17640" bIns="17640" anchor="ctr"/>
          <a:p>
            <a:pPr>
              <a:lnSpc>
                <a:spcPct val="90000"/>
              </a:lnSpc>
              <a:spcBef>
                <a:spcPts val="300"/>
              </a:spcBef>
            </a:pPr>
            <a:r>
              <a:rPr b="0" lang="en-GB" sz="1400" spc="-1" strike="noStrike">
                <a:solidFill>
                  <a:srgbClr val="565759"/>
                </a:solidFill>
                <a:latin typeface="Courier New"/>
              </a:rPr>
              <a:t>$ </a:t>
            </a:r>
            <a:r>
              <a:rPr b="1" lang="en-GB" sz="1400" spc="-1" strike="noStrike">
                <a:solidFill>
                  <a:srgbClr val="565759"/>
                </a:solidFill>
                <a:latin typeface="Courier New"/>
              </a:rPr>
              <a:t>!pw</a:t>
            </a:r>
            <a:endParaRPr b="0" lang="en-GB" sz="1400" spc="-1" strike="noStrike">
              <a:latin typeface="Arial"/>
            </a:endParaRPr>
          </a:p>
          <a:p>
            <a:pPr>
              <a:lnSpc>
                <a:spcPct val="90000"/>
              </a:lnSpc>
              <a:spcBef>
                <a:spcPts val="300"/>
              </a:spcBef>
            </a:pPr>
            <a:r>
              <a:rPr b="0" lang="en-GB" sz="1300" spc="-1" strike="noStrike">
                <a:solidFill>
                  <a:srgbClr val="565759"/>
                </a:solidFill>
                <a:latin typeface="Courier New"/>
              </a:rPr>
              <a:t>pwd</a:t>
            </a:r>
            <a:endParaRPr b="0" lang="en-GB" sz="1300" spc="-1" strike="noStrike">
              <a:latin typeface="Arial"/>
            </a:endParaRPr>
          </a:p>
          <a:p>
            <a:pPr>
              <a:lnSpc>
                <a:spcPct val="90000"/>
              </a:lnSpc>
              <a:spcBef>
                <a:spcPts val="300"/>
              </a:spcBef>
            </a:pPr>
            <a:r>
              <a:rPr b="0" lang="en-GB" sz="1300" spc="-1" strike="noStrike">
                <a:solidFill>
                  <a:srgbClr val="565759"/>
                </a:solidFill>
                <a:latin typeface="Courier New"/>
              </a:rPr>
              <a:t>/home/laura</a:t>
            </a:r>
            <a:endParaRPr b="0" lang="en-GB" sz="1300" spc="-1" strike="noStrike">
              <a:latin typeface="Arial"/>
            </a:endParaRPr>
          </a:p>
        </p:txBody>
      </p:sp>
      <p:sp>
        <p:nvSpPr>
          <p:cNvPr id="204" name="CustomShape 6"/>
          <p:cNvSpPr/>
          <p:nvPr/>
        </p:nvSpPr>
        <p:spPr>
          <a:xfrm>
            <a:off x="732600" y="1627560"/>
            <a:ext cx="8630280" cy="2593080"/>
          </a:xfrm>
          <a:prstGeom prst="flowChartAlternateProcess">
            <a:avLst/>
          </a:prstGeom>
          <a:gradFill rotWithShape="0">
            <a:gsLst>
              <a:gs pos="0">
                <a:srgbClr val="ffffff"/>
              </a:gs>
              <a:gs pos="100000">
                <a:srgbClr val="eeefd7"/>
              </a:gs>
            </a:gsLst>
            <a:path path="rect"/>
          </a:gradFill>
          <a:ln w="9360">
            <a:solidFill>
              <a:srgbClr val="808080"/>
            </a:solidFill>
            <a:round/>
          </a:ln>
          <a:effectLst>
            <a:outerShdw dist="0" dir="0">
              <a:srgbClr val="000000">
                <a:alpha val="40000"/>
              </a:srgbClr>
            </a:outerShdw>
          </a:effectLst>
        </p:spPr>
        <p:style>
          <a:lnRef idx="0"/>
          <a:fillRef idx="0"/>
          <a:effectRef idx="0"/>
          <a:fontRef idx="minor"/>
        </p:style>
        <p:txBody>
          <a:bodyPr wrap="none" lIns="90000" rIns="90000" tIns="45000" bIns="45000" anchor="ctr"/>
          <a:p>
            <a:pPr>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t>
            </a:r>
            <a:r>
              <a:rPr b="1" i="1" lang="en-GB" sz="1600" spc="-1" strike="noStrike">
                <a:solidFill>
                  <a:srgbClr val="000066"/>
                </a:solidFill>
                <a:latin typeface="Segoe UI"/>
              </a:rPr>
              <a:t>n</a:t>
            </a:r>
            <a:r>
              <a:rPr b="1" lang="en-GB" sz="1600" spc="-1" strike="noStrike">
                <a:solidFill>
                  <a:srgbClr val="000066"/>
                </a:solidFill>
                <a:latin typeface="Segoe UI"/>
              </a:rPr>
              <a:t>	</a:t>
            </a:r>
            <a:r>
              <a:rPr b="1" lang="en-GB" sz="1600" spc="-1" strike="noStrike">
                <a:solidFill>
                  <a:srgbClr val="000066"/>
                </a:solidFill>
                <a:latin typeface="Segoe UI"/>
              </a:rPr>
              <a:t>	</a:t>
            </a:r>
            <a:r>
              <a:rPr b="1" lang="en-GB" sz="1600" spc="-1" strike="noStrike">
                <a:solidFill>
                  <a:srgbClr val="000066"/>
                </a:solidFill>
                <a:latin typeface="Segoe UI"/>
              </a:rPr>
              <a:t>	</a:t>
            </a:r>
            <a:r>
              <a:rPr b="0" lang="en-GB" sz="1600" spc="-1" strike="noStrike">
                <a:solidFill>
                  <a:srgbClr val="000066"/>
                </a:solidFill>
                <a:latin typeface="Segoe UI"/>
              </a:rPr>
              <a:t>The </a:t>
            </a:r>
            <a:r>
              <a:rPr b="0" i="1" lang="en-GB" sz="1600" spc="-1" strike="noStrike">
                <a:solidFill>
                  <a:srgbClr val="000066"/>
                </a:solidFill>
                <a:latin typeface="Segoe UI"/>
              </a:rPr>
              <a:t>n</a:t>
            </a:r>
            <a:r>
              <a:rPr b="0" lang="en-GB" sz="1600" spc="-1" strike="noStrike">
                <a:solidFill>
                  <a:srgbClr val="000066"/>
                </a:solidFill>
                <a:latin typeface="Segoe UI"/>
              </a:rPr>
              <a:t>th line in the history list</a:t>
            </a:r>
            <a:endParaRPr b="0" lang="en-GB" sz="1600" spc="-1" strike="noStrike">
              <a:latin typeface="Arial"/>
            </a:endParaRPr>
          </a:p>
          <a:p>
            <a:pPr>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t>
            </a:r>
            <a:r>
              <a:rPr b="1" lang="en-GB" sz="1600" spc="-1" strike="noStrike">
                <a:solidFill>
                  <a:srgbClr val="000066"/>
                </a:solidFill>
                <a:latin typeface="Segoe UI"/>
              </a:rPr>
              <a:t>-</a:t>
            </a:r>
            <a:r>
              <a:rPr b="1" i="1" lang="en-GB" sz="1600" spc="-1" strike="noStrike">
                <a:solidFill>
                  <a:srgbClr val="000066"/>
                </a:solidFill>
                <a:latin typeface="Segoe UI"/>
              </a:rPr>
              <a:t>n</a:t>
            </a:r>
            <a:r>
              <a:rPr b="1" lang="en-GB" sz="1600" spc="-1" strike="noStrike">
                <a:solidFill>
                  <a:srgbClr val="000066"/>
                </a:solidFill>
                <a:latin typeface="Segoe UI"/>
              </a:rPr>
              <a:t>	</a:t>
            </a:r>
            <a:r>
              <a:rPr b="1" lang="en-GB" sz="1600" spc="-1" strike="noStrike">
                <a:solidFill>
                  <a:srgbClr val="000066"/>
                </a:solidFill>
                <a:latin typeface="Segoe UI"/>
              </a:rPr>
              <a:t>	</a:t>
            </a:r>
            <a:r>
              <a:rPr b="1" lang="en-GB" sz="1600" spc="-1" strike="noStrike">
                <a:solidFill>
                  <a:srgbClr val="000066"/>
                </a:solidFill>
                <a:latin typeface="Segoe UI"/>
              </a:rPr>
              <a:t>	</a:t>
            </a:r>
            <a:r>
              <a:rPr b="0" lang="en-GB" sz="1600" spc="-1" strike="noStrike">
                <a:solidFill>
                  <a:srgbClr val="000066"/>
                </a:solidFill>
                <a:latin typeface="Segoe UI"/>
              </a:rPr>
              <a:t>The nth previous line</a:t>
            </a:r>
            <a:endParaRPr b="0" lang="en-GB" sz="1600" spc="-1" strike="noStrike">
              <a:latin typeface="Arial"/>
            </a:endParaRPr>
          </a:p>
          <a:p>
            <a:pPr>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t>
            </a:r>
            <a:r>
              <a:rPr b="1" lang="en-GB" sz="1600" spc="-1" strike="noStrike">
                <a:solidFill>
                  <a:srgbClr val="000066"/>
                </a:solidFill>
                <a:latin typeface="Segoe UI"/>
              </a:rPr>
              <a:t>	</a:t>
            </a:r>
            <a:r>
              <a:rPr b="1" lang="en-GB" sz="1600" spc="-1" strike="noStrike">
                <a:solidFill>
                  <a:srgbClr val="000066"/>
                </a:solidFill>
                <a:latin typeface="Segoe UI"/>
              </a:rPr>
              <a:t>	</a:t>
            </a:r>
            <a:r>
              <a:rPr b="1" lang="en-GB" sz="1600" spc="-1" strike="noStrike">
                <a:solidFill>
                  <a:srgbClr val="000066"/>
                </a:solidFill>
                <a:latin typeface="Segoe UI"/>
              </a:rPr>
              <a:t>	</a:t>
            </a:r>
            <a:r>
              <a:rPr b="0" lang="en-GB" sz="1600" spc="-1" strike="noStrike">
                <a:solidFill>
                  <a:srgbClr val="000066"/>
                </a:solidFill>
                <a:latin typeface="Segoe UI"/>
              </a:rPr>
              <a:t>The last line</a:t>
            </a:r>
            <a:endParaRPr b="0" lang="en-GB" sz="1600" spc="-1" strike="noStrike">
              <a:latin typeface="Arial"/>
            </a:endParaRPr>
          </a:p>
          <a:p>
            <a:pPr>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t>
            </a:r>
            <a:r>
              <a:rPr b="1" i="1" lang="en-GB" sz="1600" spc="-1" strike="noStrike">
                <a:solidFill>
                  <a:srgbClr val="000066"/>
                </a:solidFill>
                <a:latin typeface="Segoe UI"/>
              </a:rPr>
              <a:t>prefix</a:t>
            </a:r>
            <a:r>
              <a:rPr b="1" lang="en-GB" sz="1600" spc="-1" strike="noStrike">
                <a:solidFill>
                  <a:srgbClr val="000066"/>
                </a:solidFill>
                <a:latin typeface="Segoe UI"/>
              </a:rPr>
              <a:t>	</a:t>
            </a:r>
            <a:r>
              <a:rPr b="1" lang="en-GB" sz="1600" spc="-1" strike="noStrike">
                <a:solidFill>
                  <a:srgbClr val="000066"/>
                </a:solidFill>
                <a:latin typeface="Segoe UI"/>
              </a:rPr>
              <a:t>	</a:t>
            </a:r>
            <a:r>
              <a:rPr b="0" lang="en-GB" sz="1600" spc="-1" strike="noStrike">
                <a:solidFill>
                  <a:srgbClr val="000066"/>
                </a:solidFill>
                <a:latin typeface="Segoe UI"/>
              </a:rPr>
              <a:t>The most recent line with the specified prefix</a:t>
            </a:r>
            <a:endParaRPr b="0" lang="en-GB" sz="1600" spc="-1" strike="noStrike">
              <a:latin typeface="Arial"/>
            </a:endParaRPr>
          </a:p>
          <a:p>
            <a:pPr>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t>
            </a:r>
            <a:r>
              <a:rPr b="1" i="1" lang="en-GB" sz="1600" spc="-1" strike="noStrike">
                <a:solidFill>
                  <a:srgbClr val="000066"/>
                </a:solidFill>
                <a:latin typeface="Segoe UI"/>
              </a:rPr>
              <a:t>xx</a:t>
            </a:r>
            <a:r>
              <a:rPr b="1" lang="en-GB" sz="1600" spc="-1" strike="noStrike">
                <a:solidFill>
                  <a:srgbClr val="0000c8"/>
                </a:solidFill>
                <a:latin typeface="Segoe UI"/>
              </a:rPr>
              <a:t>^</a:t>
            </a:r>
            <a:r>
              <a:rPr b="1" i="1" lang="en-GB" sz="1600" spc="-1" strike="noStrike">
                <a:solidFill>
                  <a:srgbClr val="000066"/>
                </a:solidFill>
                <a:latin typeface="Segoe UI"/>
              </a:rPr>
              <a:t>zz</a:t>
            </a:r>
            <a:r>
              <a:rPr b="1" lang="en-GB" sz="1600" spc="-1" strike="noStrike">
                <a:solidFill>
                  <a:srgbClr val="000066"/>
                </a:solidFill>
                <a:latin typeface="Courier New"/>
              </a:rPr>
              <a:t>	</a:t>
            </a:r>
            <a:r>
              <a:rPr b="1" lang="en-GB" sz="1600" spc="-1" strike="noStrike">
                <a:solidFill>
                  <a:srgbClr val="000066"/>
                </a:solidFill>
                <a:latin typeface="Courier New"/>
              </a:rPr>
              <a:t>	</a:t>
            </a:r>
            <a:r>
              <a:rPr b="0" lang="en-GB" sz="1600" spc="-1" strike="noStrike">
                <a:solidFill>
                  <a:srgbClr val="000066"/>
                </a:solidFill>
                <a:latin typeface="Segoe UI"/>
              </a:rPr>
              <a:t>The last line, with the string xx replaced by zz</a:t>
            </a:r>
            <a:endParaRPr b="0" lang="en-GB" sz="1600" spc="-1" strike="noStrike">
              <a:latin typeface="Arial"/>
            </a:endParaRPr>
          </a:p>
          <a:p>
            <a:pPr>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t>
            </a:r>
            <a:r>
              <a:rPr b="1" i="1" lang="en-GB" sz="1600" spc="-1" strike="noStrike">
                <a:solidFill>
                  <a:srgbClr val="000066"/>
                </a:solidFill>
                <a:latin typeface="Segoe UI"/>
              </a:rPr>
              <a:t>n</a:t>
            </a:r>
            <a:r>
              <a:rPr b="1" lang="en-GB" sz="1600" spc="-1" strike="noStrike">
                <a:solidFill>
                  <a:srgbClr val="000066"/>
                </a:solidFill>
                <a:latin typeface="Segoe UI"/>
              </a:rPr>
              <a:t>:s/</a:t>
            </a:r>
            <a:r>
              <a:rPr b="1" i="1" lang="en-GB" sz="1600" spc="-1" strike="noStrike">
                <a:solidFill>
                  <a:srgbClr val="000066"/>
                </a:solidFill>
                <a:latin typeface="Segoe UI"/>
              </a:rPr>
              <a:t>xx/zz/</a:t>
            </a:r>
            <a:r>
              <a:rPr b="1" lang="en-GB" sz="1600" spc="-1" strike="noStrike">
                <a:solidFill>
                  <a:srgbClr val="000066"/>
                </a:solidFill>
                <a:latin typeface="Courier New"/>
              </a:rPr>
              <a:t>	</a:t>
            </a:r>
            <a:r>
              <a:rPr b="0" lang="en-GB" sz="1600" spc="-1" strike="noStrike">
                <a:solidFill>
                  <a:srgbClr val="000066"/>
                </a:solidFill>
                <a:latin typeface="Segoe UI"/>
              </a:rPr>
              <a:t>The nth line, with the string xx replaced by zz</a:t>
            </a:r>
            <a:endParaRPr b="0" lang="en-GB" sz="1600" spc="-1" strike="noStrike">
              <a:latin typeface="Arial"/>
            </a:endParaRPr>
          </a:p>
          <a:p>
            <a:pPr>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t>
            </a:r>
            <a:r>
              <a:rPr b="1" lang="en-GB" sz="1600" spc="-1" strike="noStrike">
                <a:solidFill>
                  <a:srgbClr val="000066"/>
                </a:solidFill>
                <a:latin typeface="Lucida Console"/>
              </a:rPr>
              <a:t>*</a:t>
            </a:r>
            <a:r>
              <a:rPr b="1" lang="en-GB" sz="1600" spc="-1" strike="noStrike">
                <a:solidFill>
                  <a:srgbClr val="000066"/>
                </a:solidFill>
                <a:latin typeface="Segoe UI"/>
              </a:rPr>
              <a:t>	</a:t>
            </a:r>
            <a:r>
              <a:rPr b="1" lang="en-GB" sz="1600" spc="-1" strike="noStrike">
                <a:solidFill>
                  <a:srgbClr val="000066"/>
                </a:solidFill>
                <a:latin typeface="Segoe UI"/>
              </a:rPr>
              <a:t>	</a:t>
            </a:r>
            <a:r>
              <a:rPr b="1" lang="en-GB" sz="1600" spc="-1" strike="noStrike">
                <a:solidFill>
                  <a:srgbClr val="000066"/>
                </a:solidFill>
                <a:latin typeface="Segoe UI"/>
              </a:rPr>
              <a:t>	</a:t>
            </a:r>
            <a:r>
              <a:rPr b="0" lang="en-GB" sz="1600" spc="-1" strike="noStrike">
                <a:solidFill>
                  <a:srgbClr val="000066"/>
                </a:solidFill>
                <a:latin typeface="Segoe UI"/>
              </a:rPr>
              <a:t>All the arguments of the last command</a:t>
            </a:r>
            <a:endParaRPr b="0" lang="en-GB" sz="1600" spc="-1" strike="noStrike">
              <a:latin typeface="Arial"/>
            </a:endParaRPr>
          </a:p>
          <a:p>
            <a:pPr>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t>
            </a:r>
            <a:r>
              <a:rPr b="1" lang="en-GB" sz="1600" spc="-1" strike="noStrike">
                <a:solidFill>
                  <a:srgbClr val="000066"/>
                </a:solidFill>
                <a:latin typeface="Segoe UI"/>
              </a:rPr>
              <a:t>$</a:t>
            </a:r>
            <a:r>
              <a:rPr b="1" lang="en-GB" sz="1600" spc="-1" strike="noStrike">
                <a:solidFill>
                  <a:srgbClr val="000066"/>
                </a:solidFill>
                <a:latin typeface="Segoe UI"/>
              </a:rPr>
              <a:t>	</a:t>
            </a:r>
            <a:r>
              <a:rPr b="1" lang="en-GB" sz="1600" spc="-1" strike="noStrike">
                <a:solidFill>
                  <a:srgbClr val="000066"/>
                </a:solidFill>
                <a:latin typeface="Segoe UI"/>
              </a:rPr>
              <a:t>	</a:t>
            </a:r>
            <a:r>
              <a:rPr b="1" lang="en-GB" sz="1600" spc="-1" strike="noStrike">
                <a:solidFill>
                  <a:srgbClr val="000066"/>
                </a:solidFill>
                <a:latin typeface="Segoe UI"/>
              </a:rPr>
              <a:t>	</a:t>
            </a:r>
            <a:r>
              <a:rPr b="0" lang="en-GB" sz="1600" spc="-1" strike="noStrike">
                <a:solidFill>
                  <a:srgbClr val="000066"/>
                </a:solidFill>
                <a:latin typeface="Segoe UI"/>
              </a:rPr>
              <a:t>Last argument of the last command (instead of $_)‏</a:t>
            </a:r>
            <a:endParaRPr b="0" lang="en-GB" sz="1600" spc="-1" strike="noStrike">
              <a:latin typeface="Arial"/>
            </a:endParaRPr>
          </a:p>
          <a:p>
            <a:pPr>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t>
            </a:r>
            <a:r>
              <a:rPr b="1" lang="en-GB" sz="1600" spc="-1" strike="noStrike">
                <a:solidFill>
                  <a:srgbClr val="000066"/>
                </a:solidFill>
                <a:latin typeface="Segoe UI"/>
              </a:rPr>
              <a:t>	</a:t>
            </a:r>
            <a:r>
              <a:rPr b="1" lang="en-GB" sz="1600" spc="-1" strike="noStrike">
                <a:solidFill>
                  <a:srgbClr val="000066"/>
                </a:solidFill>
                <a:latin typeface="Segoe UI"/>
              </a:rPr>
              <a:t>	</a:t>
            </a:r>
            <a:r>
              <a:rPr b="1" lang="en-GB" sz="1600" spc="-1" strike="noStrike">
                <a:solidFill>
                  <a:srgbClr val="000066"/>
                </a:solidFill>
                <a:latin typeface="Segoe UI"/>
              </a:rPr>
              <a:t>	</a:t>
            </a:r>
            <a:r>
              <a:rPr b="0" lang="en-GB" sz="1600" spc="-1" strike="noStrike">
                <a:solidFill>
                  <a:srgbClr val="000066"/>
                </a:solidFill>
                <a:latin typeface="Segoe UI"/>
              </a:rPr>
              <a:t>The first argument of the last command</a:t>
            </a:r>
            <a:endParaRPr b="0" lang="en-GB" sz="1600" spc="-1" strike="noStrike">
              <a:latin typeface="Arial"/>
            </a:endParaRPr>
          </a:p>
          <a:p>
            <a:pPr>
              <a:lnSpc>
                <a:spcPct val="100000"/>
              </a:lnSpc>
            </a:pPr>
            <a:r>
              <a:rPr b="1" lang="en-GB" sz="1600" spc="-1" strike="noStrike">
                <a:solidFill>
                  <a:srgbClr val="0000c8"/>
                </a:solidFill>
                <a:latin typeface="Segoe UI"/>
              </a:rPr>
              <a:t>	</a:t>
            </a:r>
            <a:r>
              <a:rPr b="1" lang="en-GB" sz="1600" spc="-1" strike="noStrike">
                <a:solidFill>
                  <a:srgbClr val="0000c8"/>
                </a:solidFill>
                <a:latin typeface="Segoe UI"/>
              </a:rPr>
              <a:t>!</a:t>
            </a:r>
            <a:r>
              <a:rPr b="1" lang="en-GB" sz="1600" spc="-1" strike="noStrike">
                <a:solidFill>
                  <a:srgbClr val="000066"/>
                </a:solidFill>
                <a:latin typeface="Segoe UI"/>
              </a:rPr>
              <a:t>:</a:t>
            </a:r>
            <a:r>
              <a:rPr b="1" i="1" lang="en-GB" sz="1600" spc="-1" strike="noStrike">
                <a:solidFill>
                  <a:srgbClr val="000066"/>
                </a:solidFill>
                <a:latin typeface="Segoe UI"/>
              </a:rPr>
              <a:t>n</a:t>
            </a:r>
            <a:r>
              <a:rPr b="1" lang="en-GB" sz="1600" spc="-1" strike="noStrike">
                <a:solidFill>
                  <a:srgbClr val="000066"/>
                </a:solidFill>
                <a:latin typeface="Segoe UI"/>
              </a:rPr>
              <a:t>	</a:t>
            </a:r>
            <a:r>
              <a:rPr b="1" lang="en-GB" sz="1600" spc="-1" strike="noStrike">
                <a:solidFill>
                  <a:srgbClr val="000066"/>
                </a:solidFill>
                <a:latin typeface="Segoe UI"/>
              </a:rPr>
              <a:t>	</a:t>
            </a:r>
            <a:r>
              <a:rPr b="1" lang="en-GB" sz="1600" spc="-1" strike="noStrike">
                <a:solidFill>
                  <a:srgbClr val="000066"/>
                </a:solidFill>
                <a:latin typeface="Segoe UI"/>
              </a:rPr>
              <a:t>	</a:t>
            </a:r>
            <a:r>
              <a:rPr b="0" lang="en-GB" sz="1600" spc="-1" strike="noStrike">
                <a:solidFill>
                  <a:srgbClr val="000066"/>
                </a:solidFill>
                <a:latin typeface="Segoe UI"/>
              </a:rPr>
              <a:t>The nth argument of the last command</a:t>
            </a:r>
            <a:endParaRPr b="0" lang="en-GB" sz="16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2019-06-25T11:18:36Z</dcterms:created>
  <dc:creator/>
  <dc:description/>
  <dc:language>en-GB</dc:language>
  <cp:lastModifiedBy/>
  <dcterms:modified xsi:type="dcterms:W3CDTF">2019-06-26T01:15:33Z</dcterms:modified>
  <cp:revision>9</cp:revision>
  <dc:subject/>
  <dc:title/>
</cp:coreProperties>
</file>