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 autoAdjust="0"/>
    <p:restoredTop sz="69347" autoAdjust="0"/>
  </p:normalViewPr>
  <p:slideViewPr>
    <p:cSldViewPr snapToGrid="0">
      <p:cViewPr varScale="1">
        <p:scale>
          <a:sx n="66" d="100"/>
          <a:sy n="66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68EDE-C391-4C06-BAC1-801BA0D811CF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8EDE1-6EB9-4E44-BB96-22CDFA0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Because of an expanding client base, </a:t>
            </a:r>
            <a:r>
              <a:rPr lang="en-GB" dirty="0" err="1" smtClean="0"/>
              <a:t>IowaMove</a:t>
            </a:r>
            <a:r>
              <a:rPr lang="en-GB" dirty="0" smtClean="0"/>
              <a:t> has increasing requests for real estate agents to provide a comparative market analysis, which has put a strain on the workforce.  Until now, there have been many reports of estimates which have been too broad and inaccurate. In order to provide more effective estimates to clients, </a:t>
            </a:r>
            <a:r>
              <a:rPr lang="en-GB" dirty="0" err="1" smtClean="0"/>
              <a:t>IowaMove</a:t>
            </a:r>
            <a:r>
              <a:rPr lang="en-GB" dirty="0" smtClean="0"/>
              <a:t> must move to an automated predictive solution.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8EDE1-6EB9-4E44-BB96-22CDFA024F4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Iowa house price prediction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9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Timeline</a:t>
            </a:r>
          </a:p>
          <a:p>
            <a:r>
              <a:rPr lang="en-GB" dirty="0" smtClean="0"/>
              <a:t>Plan</a:t>
            </a:r>
          </a:p>
          <a:p>
            <a:r>
              <a:rPr lang="en-GB" dirty="0" smtClean="0"/>
              <a:t>Issues</a:t>
            </a:r>
          </a:p>
          <a:p>
            <a:r>
              <a:rPr lang="en-GB" dirty="0" smtClean="0"/>
              <a:t>Changes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Further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8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96992"/>
              </p:ext>
            </p:extLst>
          </p:nvPr>
        </p:nvGraphicFramePr>
        <p:xfrm>
          <a:off x="5143660" y="3251144"/>
          <a:ext cx="7048340" cy="3606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9342">
                  <a:extLst>
                    <a:ext uri="{9D8B030D-6E8A-4147-A177-3AD203B41FA5}">
                      <a16:colId xmlns:a16="http://schemas.microsoft.com/office/drawing/2014/main" val="3274369384"/>
                    </a:ext>
                  </a:extLst>
                </a:gridCol>
                <a:gridCol w="4478998">
                  <a:extLst>
                    <a:ext uri="{9D8B030D-6E8A-4147-A177-3AD203B41FA5}">
                      <a16:colId xmlns:a16="http://schemas.microsoft.com/office/drawing/2014/main" val="1620658740"/>
                    </a:ext>
                  </a:extLst>
                </a:gridCol>
              </a:tblGrid>
              <a:tr h="44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No Project (Status Quo)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Reasons For Not Selecting Alternative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873665"/>
                  </a:ext>
                </a:extLst>
              </a:tr>
              <a:tr h="1830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Keep the current system in place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effectLst/>
                        </a:rPr>
                        <a:t>Unnecessary expenditure of funds for increased staffing levels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effectLst/>
                        </a:rPr>
                        <a:t>Continued occurrence of a high number of data errors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effectLst/>
                        </a:rPr>
                        <a:t>Poor and untimely reporting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effectLst/>
                        </a:rPr>
                        <a:t>Lack of automation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15717"/>
                  </a:ext>
                </a:extLst>
              </a:tr>
              <a:tr h="419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Alternative Option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534323"/>
                  </a:ext>
                </a:extLst>
              </a:tr>
              <a:tr h="90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Implement a software already built for estate agents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effectLst/>
                        </a:rPr>
                        <a:t>Vendor’s lack of familiarity with our internal requirements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35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the Consultant Journey and how each week has helped you build the product you built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71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talk about what your original plan was to solve the task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84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Issues you encountered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85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changed from the original plan and why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85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demonstration of the product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06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Improvements you would make in subsequent sprints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02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466</TotalTime>
  <Words>201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Times New Roman</vt:lpstr>
      <vt:lpstr>Wingdings 3</vt:lpstr>
      <vt:lpstr>Ion Boardroom</vt:lpstr>
      <vt:lpstr>Iowa house price prediction</vt:lpstr>
      <vt:lpstr>Index</vt:lpstr>
      <vt:lpstr>Introduction</vt:lpstr>
      <vt:lpstr>Timeline</vt:lpstr>
      <vt:lpstr>Plan</vt:lpstr>
      <vt:lpstr>Issues</vt:lpstr>
      <vt:lpstr>Changes</vt:lpstr>
      <vt:lpstr>Demo</vt:lpstr>
      <vt:lpstr>Further work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house price prediction</dc:title>
  <dc:creator>Admin</dc:creator>
  <cp:lastModifiedBy>Admin</cp:lastModifiedBy>
  <cp:revision>4</cp:revision>
  <dcterms:created xsi:type="dcterms:W3CDTF">2019-08-14T08:18:19Z</dcterms:created>
  <dcterms:modified xsi:type="dcterms:W3CDTF">2019-08-14T16:04:34Z</dcterms:modified>
</cp:coreProperties>
</file>