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3" r:id="rId6"/>
    <p:sldId id="264" r:id="rId7"/>
    <p:sldId id="265" r:id="rId8"/>
    <p:sldId id="259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5522F-64D5-4559-A448-4180B3352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164C6-28A7-4EC7-825C-7CD27738B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CCA88-7B0C-4ED9-86C4-52D02444F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02C0-7B6C-4457-AEE2-BC738AF72ED8}" type="datetimeFigureOut">
              <a:rPr lang="es-ES" smtClean="0"/>
              <a:t>29/07/2022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235D2-8867-43AD-ACAB-F05E07367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62EF1-BB1A-4365-87A3-D2339C07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D6A-F9FD-4DA7-95C6-FC64569C728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431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B1558-FD41-4296-A7EC-CBBD050EE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0A87C-9666-4F47-AF61-286A35D66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AF5DF-B0CD-45B2-A03D-F9A1D7DC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02C0-7B6C-4457-AEE2-BC738AF72ED8}" type="datetimeFigureOut">
              <a:rPr lang="es-ES" smtClean="0"/>
              <a:t>29/07/2022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692EC-DC48-4C49-BF49-FFC770EA5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7C7DD-60DA-4831-B6F0-AA1AC835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D6A-F9FD-4DA7-95C6-FC64569C728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746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F2DE54-079D-4B60-9ED7-DD362D8C9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D3891-4C84-43FF-98ED-1EA0E1E5F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B939D-3536-46A5-95D2-D5FAA6569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02C0-7B6C-4457-AEE2-BC738AF72ED8}" type="datetimeFigureOut">
              <a:rPr lang="es-ES" smtClean="0"/>
              <a:t>29/07/2022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66C05-DC57-4883-93D5-5151A9C5D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4B45C-7D86-4ECB-B8F2-3C937A72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D6A-F9FD-4DA7-95C6-FC64569C728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165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FB28-D2F7-48F6-B4EC-4BA736D34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E4418-77BD-4723-BEB3-671163354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6809A-7DA2-47E9-B58A-96FABACC6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02C0-7B6C-4457-AEE2-BC738AF72ED8}" type="datetimeFigureOut">
              <a:rPr lang="es-ES" smtClean="0"/>
              <a:t>29/07/2022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F1183-DAD7-49D2-BBCC-F909A3E6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62C36-4B49-41E6-A2E3-A843DF70B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D6A-F9FD-4DA7-95C6-FC64569C728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907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524BF-D0D0-4127-AFFC-454E1FA72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53843-5578-469E-BD1B-641FC3CBC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0CB84-598B-4952-945F-D6A66B9C3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02C0-7B6C-4457-AEE2-BC738AF72ED8}" type="datetimeFigureOut">
              <a:rPr lang="es-ES" smtClean="0"/>
              <a:t>29/07/2022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F739C-9D63-4184-A492-7859CF63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DF78C-AD7D-4011-8F5C-7CCD5FC5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D6A-F9FD-4DA7-95C6-FC64569C728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935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3815D-37A5-4D44-961F-4540F9D91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317BF-1F67-4114-8DE2-00D7CAE1F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7288B-9412-413F-92B5-7CFDE92C7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F5C79-7DD1-4008-9CEC-1F933540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02C0-7B6C-4457-AEE2-BC738AF72ED8}" type="datetimeFigureOut">
              <a:rPr lang="es-ES" smtClean="0"/>
              <a:t>29/07/2022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A7937-4C01-446D-A0E9-CDBC68C8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43E39-EDB0-423A-8F5B-C5C7C3435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D6A-F9FD-4DA7-95C6-FC64569C728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401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5AB67-61F6-4849-9AC8-2649FCCCB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F4E82-EC40-4C30-81DF-03D86D0E5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B0369-2FBA-4E0C-8699-0E32D0648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CEE5EC-ACFB-46EE-818E-9AFCBE771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1E30B3-D423-4562-ABCA-E791BD6C9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A01F58-9490-4947-B10D-C77CFB249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02C0-7B6C-4457-AEE2-BC738AF72ED8}" type="datetimeFigureOut">
              <a:rPr lang="es-ES" smtClean="0"/>
              <a:t>29/07/2022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89CDE6-18E3-4270-AA01-E4B47616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E26F6C-6A3F-454A-BA9C-F34635358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D6A-F9FD-4DA7-95C6-FC64569C728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307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45E2-0292-4978-812A-95F5C170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93A62-3C2C-4662-9EF4-CFAF6039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02C0-7B6C-4457-AEE2-BC738AF72ED8}" type="datetimeFigureOut">
              <a:rPr lang="es-ES" smtClean="0"/>
              <a:t>29/07/2022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D4F932-B610-4C66-A175-5D47829E4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F1A46-3507-4596-B1A0-FFA18CFD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D6A-F9FD-4DA7-95C6-FC64569C728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040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80651E-A83C-48B4-8291-85B7E9592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02C0-7B6C-4457-AEE2-BC738AF72ED8}" type="datetimeFigureOut">
              <a:rPr lang="es-ES" smtClean="0"/>
              <a:t>29/07/2022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E21385-87BC-46BA-810E-10854BBB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DB598-9B7A-4A2C-9FAC-E658F8F59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D6A-F9FD-4DA7-95C6-FC64569C728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972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EF5A2-6FAD-4845-B0B0-5C09995DD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07C71-DB50-41BF-ABCA-82DA3819F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84901-1F1D-4CBA-859F-943CEF094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DEF0E-1533-46E0-8D46-9090D04BE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02C0-7B6C-4457-AEE2-BC738AF72ED8}" type="datetimeFigureOut">
              <a:rPr lang="es-ES" smtClean="0"/>
              <a:t>29/07/2022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E8B79-4C20-4D92-BE83-6274E76E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D96B5-120C-47D1-9834-5BB1B25E7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D6A-F9FD-4DA7-95C6-FC64569C728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940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9340-9453-4A73-8559-A9BC02AD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D1822-C178-4D95-BABB-FC154D49E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2DC8B-1F07-4B24-B3FD-E7704C639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B16B3-C6A3-4334-94A0-9C98FC87F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02C0-7B6C-4457-AEE2-BC738AF72ED8}" type="datetimeFigureOut">
              <a:rPr lang="es-ES" smtClean="0"/>
              <a:t>29/07/2022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98CC7-F21A-4B3B-9A07-04AD56183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07AC2-148F-4B32-BA71-1ED73B795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D6A-F9FD-4DA7-95C6-FC64569C728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987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42735D-CB49-4304-8AD2-6B967D8D4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6CAB-78D3-4772-9DA5-AFA1ACC04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09712-7783-4DB2-8047-51D5D6415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302C0-7B6C-4457-AEE2-BC738AF72ED8}" type="datetimeFigureOut">
              <a:rPr lang="es-ES" smtClean="0"/>
              <a:t>29/07/2022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C05E7-6987-404B-9176-B323035AB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D5B14-CFA7-4E20-AAD7-20DA20CAB6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36D6A-F9FD-4DA7-95C6-FC64569C728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184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3.xml"/><Relationship Id="rId7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slide" Target="slide4.xml"/><Relationship Id="rId9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2F342A-77C6-447F-82DE-6AB361953DCB}"/>
              </a:ext>
            </a:extLst>
          </p:cNvPr>
          <p:cNvSpPr/>
          <p:nvPr/>
        </p:nvSpPr>
        <p:spPr>
          <a:xfrm>
            <a:off x="541867" y="279400"/>
            <a:ext cx="3657600" cy="6155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9E0A3C-D0D0-4B09-94D5-BDD3080B31B2}"/>
              </a:ext>
            </a:extLst>
          </p:cNvPr>
          <p:cNvSpPr txBox="1"/>
          <p:nvPr/>
        </p:nvSpPr>
        <p:spPr>
          <a:xfrm>
            <a:off x="719667" y="524933"/>
            <a:ext cx="333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Menú principal</a:t>
            </a:r>
          </a:p>
        </p:txBody>
      </p:sp>
      <p:sp>
        <p:nvSpPr>
          <p:cNvPr id="6" name="Rectangle: Rounded Corners 5">
            <a:hlinkClick r:id="rId2" action="ppaction://hlinksldjump"/>
            <a:extLst>
              <a:ext uri="{FF2B5EF4-FFF2-40B4-BE49-F238E27FC236}">
                <a16:creationId xmlns:a16="http://schemas.microsoft.com/office/drawing/2014/main" id="{214A14A3-C506-46B4-B820-892DC5F6D045}"/>
              </a:ext>
            </a:extLst>
          </p:cNvPr>
          <p:cNvSpPr/>
          <p:nvPr/>
        </p:nvSpPr>
        <p:spPr>
          <a:xfrm>
            <a:off x="897467" y="1139798"/>
            <a:ext cx="1120802" cy="11208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Plus Sign 6">
            <a:extLst>
              <a:ext uri="{FF2B5EF4-FFF2-40B4-BE49-F238E27FC236}">
                <a16:creationId xmlns:a16="http://schemas.microsoft.com/office/drawing/2014/main" id="{6FBC84A2-0847-428B-9A0B-5385D3E30B55}"/>
              </a:ext>
            </a:extLst>
          </p:cNvPr>
          <p:cNvSpPr/>
          <p:nvPr/>
        </p:nvSpPr>
        <p:spPr>
          <a:xfrm>
            <a:off x="1233501" y="1475832"/>
            <a:ext cx="448734" cy="448734"/>
          </a:xfrm>
          <a:prstGeom prst="mathPlus">
            <a:avLst>
              <a:gd name="adj1" fmla="val 12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angle: Rounded Corners 7">
            <a:hlinkClick r:id="rId3" action="ppaction://hlinksldjump"/>
            <a:extLst>
              <a:ext uri="{FF2B5EF4-FFF2-40B4-BE49-F238E27FC236}">
                <a16:creationId xmlns:a16="http://schemas.microsoft.com/office/drawing/2014/main" id="{1AAE2A8C-AE01-4A71-AEC3-527D612A0E17}"/>
              </a:ext>
            </a:extLst>
          </p:cNvPr>
          <p:cNvSpPr/>
          <p:nvPr/>
        </p:nvSpPr>
        <p:spPr>
          <a:xfrm>
            <a:off x="2354303" y="1139798"/>
            <a:ext cx="1120802" cy="11208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D8675B-DF13-4A81-B155-56C60CBAD3CE}"/>
              </a:ext>
            </a:extLst>
          </p:cNvPr>
          <p:cNvSpPr/>
          <p:nvPr/>
        </p:nvSpPr>
        <p:spPr>
          <a:xfrm>
            <a:off x="2595563" y="1365250"/>
            <a:ext cx="638282" cy="6921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EC785B-54C5-4B92-8BD7-B0B7F5F9FF33}"/>
              </a:ext>
            </a:extLst>
          </p:cNvPr>
          <p:cNvCxnSpPr>
            <a:cxnSpLocks/>
          </p:cNvCxnSpPr>
          <p:nvPr/>
        </p:nvCxnSpPr>
        <p:spPr>
          <a:xfrm>
            <a:off x="2595563" y="1475832"/>
            <a:ext cx="6382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6315A5E2-38AD-4A90-97BB-93B15A40C19D}"/>
              </a:ext>
            </a:extLst>
          </p:cNvPr>
          <p:cNvSpPr/>
          <p:nvPr/>
        </p:nvSpPr>
        <p:spPr>
          <a:xfrm>
            <a:off x="2749550" y="1389585"/>
            <a:ext cx="61913" cy="61913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D82891B6-C178-4299-B6E0-AFCEC7A0535A}"/>
              </a:ext>
            </a:extLst>
          </p:cNvPr>
          <p:cNvSpPr/>
          <p:nvPr/>
        </p:nvSpPr>
        <p:spPr>
          <a:xfrm>
            <a:off x="2883747" y="1391675"/>
            <a:ext cx="61913" cy="61913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EB04E1EA-1211-42B6-9209-E257A38DEFFE}"/>
              </a:ext>
            </a:extLst>
          </p:cNvPr>
          <p:cNvSpPr/>
          <p:nvPr/>
        </p:nvSpPr>
        <p:spPr>
          <a:xfrm>
            <a:off x="3017944" y="1389585"/>
            <a:ext cx="61913" cy="61913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angle: Rounded Corners 20">
            <a:hlinkClick r:id="rId4" action="ppaction://hlinksldjump"/>
            <a:extLst>
              <a:ext uri="{FF2B5EF4-FFF2-40B4-BE49-F238E27FC236}">
                <a16:creationId xmlns:a16="http://schemas.microsoft.com/office/drawing/2014/main" id="{1788A71E-BA5F-4B3D-A00E-A8019E00AD50}"/>
              </a:ext>
            </a:extLst>
          </p:cNvPr>
          <p:cNvSpPr/>
          <p:nvPr/>
        </p:nvSpPr>
        <p:spPr>
          <a:xfrm>
            <a:off x="897467" y="2506133"/>
            <a:ext cx="1120802" cy="11208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3" name="Graphic 22" descr="Burger and drink">
            <a:extLst>
              <a:ext uri="{FF2B5EF4-FFF2-40B4-BE49-F238E27FC236}">
                <a16:creationId xmlns:a16="http://schemas.microsoft.com/office/drawing/2014/main" id="{616AA9BA-8D34-4022-9021-3860E9B937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0668" y="2567000"/>
            <a:ext cx="914400" cy="914400"/>
          </a:xfrm>
          <a:prstGeom prst="rect">
            <a:avLst/>
          </a:prstGeom>
        </p:spPr>
      </p:pic>
      <p:sp>
        <p:nvSpPr>
          <p:cNvPr id="24" name="Rectangle: Rounded Corners 23">
            <a:hlinkClick r:id="rId7" action="ppaction://hlinksldjump"/>
            <a:extLst>
              <a:ext uri="{FF2B5EF4-FFF2-40B4-BE49-F238E27FC236}">
                <a16:creationId xmlns:a16="http://schemas.microsoft.com/office/drawing/2014/main" id="{2D4161ED-80F1-474C-8071-9B6DAB8D025A}"/>
              </a:ext>
            </a:extLst>
          </p:cNvPr>
          <p:cNvSpPr/>
          <p:nvPr/>
        </p:nvSpPr>
        <p:spPr>
          <a:xfrm>
            <a:off x="2370667" y="2543664"/>
            <a:ext cx="1120802" cy="11208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Lightning Bolt 24">
            <a:extLst>
              <a:ext uri="{FF2B5EF4-FFF2-40B4-BE49-F238E27FC236}">
                <a16:creationId xmlns:a16="http://schemas.microsoft.com/office/drawing/2014/main" id="{49EB3ADB-B9B2-4D6B-8D0F-5491390C6A26}"/>
              </a:ext>
            </a:extLst>
          </p:cNvPr>
          <p:cNvSpPr/>
          <p:nvPr/>
        </p:nvSpPr>
        <p:spPr>
          <a:xfrm rot="21413874" flipH="1">
            <a:off x="2666999" y="2736830"/>
            <a:ext cx="566846" cy="728133"/>
          </a:xfrm>
          <a:prstGeom prst="lightningBol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angle: Rounded Corners 25">
            <a:hlinkClick r:id="rId7" action="ppaction://hlinksldjump"/>
            <a:extLst>
              <a:ext uri="{FF2B5EF4-FFF2-40B4-BE49-F238E27FC236}">
                <a16:creationId xmlns:a16="http://schemas.microsoft.com/office/drawing/2014/main" id="{FC96CBAA-FEDD-4686-B450-FAC9344AC0C0}"/>
              </a:ext>
            </a:extLst>
          </p:cNvPr>
          <p:cNvSpPr/>
          <p:nvPr/>
        </p:nvSpPr>
        <p:spPr>
          <a:xfrm>
            <a:off x="913092" y="4037000"/>
            <a:ext cx="1120802" cy="11208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8C2BD9B4-E327-44F2-88BA-CA624244B739}"/>
              </a:ext>
            </a:extLst>
          </p:cNvPr>
          <p:cNvSpPr/>
          <p:nvPr/>
        </p:nvSpPr>
        <p:spPr>
          <a:xfrm>
            <a:off x="1278713" y="4305300"/>
            <a:ext cx="389559" cy="6477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513800-2DAB-4362-8B3E-D7D1005CB7F9}"/>
              </a:ext>
            </a:extLst>
          </p:cNvPr>
          <p:cNvCxnSpPr/>
          <p:nvPr/>
        </p:nvCxnSpPr>
        <p:spPr>
          <a:xfrm>
            <a:off x="1358808" y="4449326"/>
            <a:ext cx="198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09D0D-07F8-4BF9-921C-DA4AA4EFFE69}"/>
              </a:ext>
            </a:extLst>
          </p:cNvPr>
          <p:cNvCxnSpPr/>
          <p:nvPr/>
        </p:nvCxnSpPr>
        <p:spPr>
          <a:xfrm>
            <a:off x="1361256" y="4597401"/>
            <a:ext cx="198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647109A-75B9-4345-BAC2-CBEFE382DE12}"/>
              </a:ext>
            </a:extLst>
          </p:cNvPr>
          <p:cNvCxnSpPr/>
          <p:nvPr/>
        </p:nvCxnSpPr>
        <p:spPr>
          <a:xfrm>
            <a:off x="1374432" y="4723646"/>
            <a:ext cx="198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hlinkClick r:id="rId7" action="ppaction://hlinksldjump"/>
            <a:extLst>
              <a:ext uri="{FF2B5EF4-FFF2-40B4-BE49-F238E27FC236}">
                <a16:creationId xmlns:a16="http://schemas.microsoft.com/office/drawing/2014/main" id="{556824E6-0A0F-411C-B368-54F911371A3A}"/>
              </a:ext>
            </a:extLst>
          </p:cNvPr>
          <p:cNvSpPr/>
          <p:nvPr/>
        </p:nvSpPr>
        <p:spPr>
          <a:xfrm>
            <a:off x="2370667" y="4037000"/>
            <a:ext cx="1120802" cy="11208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D6E21F2B-0FF8-476E-8E17-7C83FFC157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88460" y="41719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09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3F95DC3-DCF7-4C90-AADB-EFCB1ADF5431}"/>
              </a:ext>
            </a:extLst>
          </p:cNvPr>
          <p:cNvSpPr/>
          <p:nvPr/>
        </p:nvSpPr>
        <p:spPr>
          <a:xfrm>
            <a:off x="508000" y="350319"/>
            <a:ext cx="3657600" cy="6155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75E4D4-3857-470A-B269-8806198FD969}"/>
              </a:ext>
            </a:extLst>
          </p:cNvPr>
          <p:cNvSpPr/>
          <p:nvPr/>
        </p:nvSpPr>
        <p:spPr>
          <a:xfrm>
            <a:off x="2081741" y="2915706"/>
            <a:ext cx="1838326" cy="2619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870701-8A5E-4390-8729-F0AEBBB86DC7}"/>
              </a:ext>
            </a:extLst>
          </p:cNvPr>
          <p:cNvSpPr txBox="1"/>
          <p:nvPr/>
        </p:nvSpPr>
        <p:spPr>
          <a:xfrm>
            <a:off x="753533" y="491067"/>
            <a:ext cx="316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Añadir entrada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7A03074-B35C-4DC9-9C03-4ADF851B003D}"/>
              </a:ext>
            </a:extLst>
          </p:cNvPr>
          <p:cNvSpPr/>
          <p:nvPr/>
        </p:nvSpPr>
        <p:spPr>
          <a:xfrm>
            <a:off x="753533" y="948267"/>
            <a:ext cx="1754717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27/07/2022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7AD59A-2472-4793-BC0F-D14D9B730D15}"/>
              </a:ext>
            </a:extLst>
          </p:cNvPr>
          <p:cNvCxnSpPr/>
          <p:nvPr/>
        </p:nvCxnSpPr>
        <p:spPr>
          <a:xfrm>
            <a:off x="838200" y="2012527"/>
            <a:ext cx="3081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40A095A-D649-47C4-A118-DE7394BF3CA8}"/>
              </a:ext>
            </a:extLst>
          </p:cNvPr>
          <p:cNvSpPr/>
          <p:nvPr/>
        </p:nvSpPr>
        <p:spPr>
          <a:xfrm>
            <a:off x="838200" y="1961727"/>
            <a:ext cx="101600" cy="1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FCCCF0-13D4-43A4-817B-91FE92A2225F}"/>
              </a:ext>
            </a:extLst>
          </p:cNvPr>
          <p:cNvSpPr txBox="1"/>
          <p:nvPr/>
        </p:nvSpPr>
        <p:spPr>
          <a:xfrm>
            <a:off x="753533" y="1493520"/>
            <a:ext cx="308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Intensidad 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F21EE31-BD76-4BEE-B5B7-93FE674B6D5F}"/>
              </a:ext>
            </a:extLst>
          </p:cNvPr>
          <p:cNvCxnSpPr/>
          <p:nvPr/>
        </p:nvCxnSpPr>
        <p:spPr>
          <a:xfrm>
            <a:off x="3920067" y="1961727"/>
            <a:ext cx="0" cy="99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ED9304-C29B-4243-B3BD-8AC9C3F9270D}"/>
              </a:ext>
            </a:extLst>
          </p:cNvPr>
          <p:cNvCxnSpPr/>
          <p:nvPr/>
        </p:nvCxnSpPr>
        <p:spPr>
          <a:xfrm>
            <a:off x="2269861" y="1961727"/>
            <a:ext cx="0" cy="99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E96048-ACC9-4BF0-8BB0-BB36907E8C43}"/>
              </a:ext>
            </a:extLst>
          </p:cNvPr>
          <p:cNvCxnSpPr/>
          <p:nvPr/>
        </p:nvCxnSpPr>
        <p:spPr>
          <a:xfrm>
            <a:off x="1562629" y="1961727"/>
            <a:ext cx="0" cy="99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CE4445-C24D-4D3C-B052-88BD6BF33F81}"/>
              </a:ext>
            </a:extLst>
          </p:cNvPr>
          <p:cNvCxnSpPr/>
          <p:nvPr/>
        </p:nvCxnSpPr>
        <p:spPr>
          <a:xfrm>
            <a:off x="3115205" y="1961727"/>
            <a:ext cx="0" cy="99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9D1C3F5-5DFA-462D-BD1D-2C2A1A507CB8}"/>
              </a:ext>
            </a:extLst>
          </p:cNvPr>
          <p:cNvSpPr/>
          <p:nvPr/>
        </p:nvSpPr>
        <p:spPr>
          <a:xfrm>
            <a:off x="838200" y="2279650"/>
            <a:ext cx="918632" cy="2143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/>
              <a:t># tomate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05077D-5994-48AC-875C-E64B829D709B}"/>
              </a:ext>
            </a:extLst>
          </p:cNvPr>
          <p:cNvSpPr/>
          <p:nvPr/>
        </p:nvSpPr>
        <p:spPr>
          <a:xfrm>
            <a:off x="1877484" y="2279650"/>
            <a:ext cx="918632" cy="2143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/>
              <a:t># mayo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CC9E788-738C-40C3-B855-946C7327D114}"/>
              </a:ext>
            </a:extLst>
          </p:cNvPr>
          <p:cNvSpPr/>
          <p:nvPr/>
        </p:nvSpPr>
        <p:spPr>
          <a:xfrm>
            <a:off x="838200" y="2608580"/>
            <a:ext cx="1100137" cy="2143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/>
              <a:t># hamburguesa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5EA167B-D08B-4D42-9422-95D20FAB8CF0}"/>
              </a:ext>
            </a:extLst>
          </p:cNvPr>
          <p:cNvSpPr/>
          <p:nvPr/>
        </p:nvSpPr>
        <p:spPr>
          <a:xfrm>
            <a:off x="2916768" y="2286439"/>
            <a:ext cx="918632" cy="2143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/>
              <a:t># pan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03264A-209F-4A9E-B5C4-8859AC9184C4}"/>
              </a:ext>
            </a:extLst>
          </p:cNvPr>
          <p:cNvSpPr txBox="1"/>
          <p:nvPr/>
        </p:nvSpPr>
        <p:spPr>
          <a:xfrm>
            <a:off x="749713" y="2826028"/>
            <a:ext cx="1039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Alimento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BB3635F-7127-412A-B063-B27960255918}"/>
              </a:ext>
            </a:extLst>
          </p:cNvPr>
          <p:cNvCxnSpPr/>
          <p:nvPr/>
        </p:nvCxnSpPr>
        <p:spPr>
          <a:xfrm>
            <a:off x="2584451" y="2948621"/>
            <a:ext cx="0" cy="20044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925BE52-B2C5-40AF-AD53-2E68E788B942}"/>
              </a:ext>
            </a:extLst>
          </p:cNvPr>
          <p:cNvSpPr/>
          <p:nvPr/>
        </p:nvSpPr>
        <p:spPr>
          <a:xfrm>
            <a:off x="2081741" y="3964624"/>
            <a:ext cx="1838326" cy="2619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DCEFCE6-0C5E-40E0-A7BE-E98E0F2FC984}"/>
              </a:ext>
            </a:extLst>
          </p:cNvPr>
          <p:cNvSpPr/>
          <p:nvPr/>
        </p:nvSpPr>
        <p:spPr>
          <a:xfrm>
            <a:off x="838200" y="3652418"/>
            <a:ext cx="918632" cy="2143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/>
              <a:t># calor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09D0956-7010-4106-B21F-040B1340E154}"/>
              </a:ext>
            </a:extLst>
          </p:cNvPr>
          <p:cNvSpPr/>
          <p:nvPr/>
        </p:nvSpPr>
        <p:spPr>
          <a:xfrm>
            <a:off x="1877484" y="3652418"/>
            <a:ext cx="918632" cy="2143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/>
              <a:t># estrés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7AC7C0E-159A-4C25-A0DB-1F0F51A26567}"/>
              </a:ext>
            </a:extLst>
          </p:cNvPr>
          <p:cNvSpPr/>
          <p:nvPr/>
        </p:nvSpPr>
        <p:spPr>
          <a:xfrm>
            <a:off x="2916768" y="3659207"/>
            <a:ext cx="918632" cy="2143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/>
              <a:t># ejercicio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5C2A61-7395-4C2D-BDDD-D0D85F09616C}"/>
              </a:ext>
            </a:extLst>
          </p:cNvPr>
          <p:cNvSpPr txBox="1"/>
          <p:nvPr/>
        </p:nvSpPr>
        <p:spPr>
          <a:xfrm>
            <a:off x="749713" y="3874946"/>
            <a:ext cx="914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Eventos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D585FBE-5C0A-41E0-9F17-7F2D46731C9C}"/>
              </a:ext>
            </a:extLst>
          </p:cNvPr>
          <p:cNvCxnSpPr/>
          <p:nvPr/>
        </p:nvCxnSpPr>
        <p:spPr>
          <a:xfrm>
            <a:off x="3734753" y="3995235"/>
            <a:ext cx="0" cy="20044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CCC5083-82B9-4670-B714-655AE14D57D6}"/>
              </a:ext>
            </a:extLst>
          </p:cNvPr>
          <p:cNvSpPr/>
          <p:nvPr/>
        </p:nvSpPr>
        <p:spPr>
          <a:xfrm>
            <a:off x="2603505" y="948267"/>
            <a:ext cx="1316562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12:59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0A146B-306E-4320-912D-3DB6DAD1F015}"/>
              </a:ext>
            </a:extLst>
          </p:cNvPr>
          <p:cNvSpPr txBox="1"/>
          <p:nvPr/>
        </p:nvSpPr>
        <p:spPr>
          <a:xfrm>
            <a:off x="766646" y="5234021"/>
            <a:ext cx="1556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Observaciones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2FFB1E0-02BD-4B1A-ACE2-E7BFABD914DF}"/>
              </a:ext>
            </a:extLst>
          </p:cNvPr>
          <p:cNvSpPr/>
          <p:nvPr/>
        </p:nvSpPr>
        <p:spPr>
          <a:xfrm>
            <a:off x="855133" y="5593026"/>
            <a:ext cx="3081867" cy="12416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56A9068-BB50-4E65-B9D3-CB0A96285F9C}"/>
              </a:ext>
            </a:extLst>
          </p:cNvPr>
          <p:cNvSpPr/>
          <p:nvPr/>
        </p:nvSpPr>
        <p:spPr>
          <a:xfrm>
            <a:off x="2813048" y="6921058"/>
            <a:ext cx="1123951" cy="3623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Confirm</a:t>
            </a:r>
            <a:endParaRPr lang="es-E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F34E1C6-19C6-40BE-8950-750064012353}"/>
              </a:ext>
            </a:extLst>
          </p:cNvPr>
          <p:cNvSpPr/>
          <p:nvPr/>
        </p:nvSpPr>
        <p:spPr>
          <a:xfrm>
            <a:off x="2081741" y="3195362"/>
            <a:ext cx="1838325" cy="5138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BBA66B-0662-44E8-B47D-B93558279683}"/>
              </a:ext>
            </a:extLst>
          </p:cNvPr>
          <p:cNvSpPr txBox="1"/>
          <p:nvPr/>
        </p:nvSpPr>
        <p:spPr>
          <a:xfrm>
            <a:off x="2055282" y="287211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Lech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08E308-5A29-446D-8E0A-44D2509685EC}"/>
              </a:ext>
            </a:extLst>
          </p:cNvPr>
          <p:cNvSpPr txBox="1"/>
          <p:nvPr/>
        </p:nvSpPr>
        <p:spPr>
          <a:xfrm>
            <a:off x="2081741" y="3174745"/>
            <a:ext cx="87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# lechuga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22159E-4929-4864-B692-91B836E92ADD}"/>
              </a:ext>
            </a:extLst>
          </p:cNvPr>
          <p:cNvSpPr txBox="1"/>
          <p:nvPr/>
        </p:nvSpPr>
        <p:spPr>
          <a:xfrm>
            <a:off x="2095497" y="3383633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# leche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9298FBC-57E8-4E8F-B863-D1C205453F5E}"/>
              </a:ext>
            </a:extLst>
          </p:cNvPr>
          <p:cNvSpPr/>
          <p:nvPr/>
        </p:nvSpPr>
        <p:spPr>
          <a:xfrm>
            <a:off x="2066062" y="4250252"/>
            <a:ext cx="1838325" cy="3686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936484-DB11-4F74-9D9C-A310F1309E45}"/>
              </a:ext>
            </a:extLst>
          </p:cNvPr>
          <p:cNvSpPr txBox="1"/>
          <p:nvPr/>
        </p:nvSpPr>
        <p:spPr>
          <a:xfrm>
            <a:off x="2043627" y="3904443"/>
            <a:ext cx="1791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Tumbarse pronto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ABC2C8-52F0-4F71-A80F-9267CE100844}"/>
              </a:ext>
            </a:extLst>
          </p:cNvPr>
          <p:cNvSpPr txBox="1"/>
          <p:nvPr/>
        </p:nvSpPr>
        <p:spPr>
          <a:xfrm>
            <a:off x="2066062" y="4247326"/>
            <a:ext cx="193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Añadir “Tumbar…”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1B6780-E567-4D24-9E6A-B7265B9094DE}"/>
              </a:ext>
            </a:extLst>
          </p:cNvPr>
          <p:cNvSpPr txBox="1"/>
          <p:nvPr/>
        </p:nvSpPr>
        <p:spPr>
          <a:xfrm>
            <a:off x="754712" y="4660807"/>
            <a:ext cx="2465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Litros de agua por ahora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C0589A4-04E6-4759-9739-5E84A1C5819B}"/>
              </a:ext>
            </a:extLst>
          </p:cNvPr>
          <p:cNvSpPr/>
          <p:nvPr/>
        </p:nvSpPr>
        <p:spPr>
          <a:xfrm>
            <a:off x="3215852" y="4676019"/>
            <a:ext cx="619548" cy="32515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2FDE789-C2AB-4908-8674-56546C637030}"/>
              </a:ext>
            </a:extLst>
          </p:cNvPr>
          <p:cNvSpPr/>
          <p:nvPr/>
        </p:nvSpPr>
        <p:spPr>
          <a:xfrm>
            <a:off x="3998771" y="426720"/>
            <a:ext cx="120645" cy="599694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B8628E6-63B5-4B35-97C1-1D822105E1AA}"/>
              </a:ext>
            </a:extLst>
          </p:cNvPr>
          <p:cNvSpPr/>
          <p:nvPr/>
        </p:nvSpPr>
        <p:spPr>
          <a:xfrm>
            <a:off x="4023338" y="516653"/>
            <a:ext cx="85306" cy="523644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B297AEA-3D0C-4412-B8E8-D5EDD5AA060E}"/>
              </a:ext>
            </a:extLst>
          </p:cNvPr>
          <p:cNvSpPr txBox="1"/>
          <p:nvPr/>
        </p:nvSpPr>
        <p:spPr>
          <a:xfrm>
            <a:off x="770758" y="4948183"/>
            <a:ext cx="2621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Has necesitado medicina?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D46489-5873-4AB4-8901-389F06E2B0E8}"/>
              </a:ext>
            </a:extLst>
          </p:cNvPr>
          <p:cNvSpPr/>
          <p:nvPr/>
        </p:nvSpPr>
        <p:spPr>
          <a:xfrm>
            <a:off x="3392373" y="5094307"/>
            <a:ext cx="188897" cy="1888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0" name="Multiplication Sign 59">
            <a:extLst>
              <a:ext uri="{FF2B5EF4-FFF2-40B4-BE49-F238E27FC236}">
                <a16:creationId xmlns:a16="http://schemas.microsoft.com/office/drawing/2014/main" id="{AB6C1AB0-61E5-4C2D-8907-B3109D2E3D7C}"/>
              </a:ext>
            </a:extLst>
          </p:cNvPr>
          <p:cNvSpPr/>
          <p:nvPr/>
        </p:nvSpPr>
        <p:spPr>
          <a:xfrm>
            <a:off x="3348946" y="5052679"/>
            <a:ext cx="282782" cy="283538"/>
          </a:xfrm>
          <a:prstGeom prst="mathMultiply">
            <a:avLst>
              <a:gd name="adj1" fmla="val 1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768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2BE619-A8DC-473F-879E-C9234A1A9533}"/>
              </a:ext>
            </a:extLst>
          </p:cNvPr>
          <p:cNvSpPr/>
          <p:nvPr/>
        </p:nvSpPr>
        <p:spPr>
          <a:xfrm>
            <a:off x="541867" y="279400"/>
            <a:ext cx="3657600" cy="6155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CB915C-8FC3-43FA-AA0B-9721D5B5C33D}"/>
              </a:ext>
            </a:extLst>
          </p:cNvPr>
          <p:cNvSpPr txBox="1"/>
          <p:nvPr/>
        </p:nvSpPr>
        <p:spPr>
          <a:xfrm>
            <a:off x="719667" y="524933"/>
            <a:ext cx="333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Revisar historial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75C13E07-5500-458C-98DB-33258A31C65C}"/>
              </a:ext>
            </a:extLst>
          </p:cNvPr>
          <p:cNvSpPr/>
          <p:nvPr/>
        </p:nvSpPr>
        <p:spPr>
          <a:xfrm>
            <a:off x="872067" y="1286933"/>
            <a:ext cx="2988733" cy="285961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AB1A1F-076E-4687-BAF3-5A538A1224FB}"/>
              </a:ext>
            </a:extLst>
          </p:cNvPr>
          <p:cNvSpPr txBox="1"/>
          <p:nvPr/>
        </p:nvSpPr>
        <p:spPr>
          <a:xfrm>
            <a:off x="950383" y="1385900"/>
            <a:ext cx="28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Julio 2022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CFB08C-2F23-49F5-B766-8901C2267BF6}"/>
              </a:ext>
            </a:extLst>
          </p:cNvPr>
          <p:cNvSpPr txBox="1"/>
          <p:nvPr/>
        </p:nvSpPr>
        <p:spPr>
          <a:xfrm>
            <a:off x="1022350" y="1669533"/>
            <a:ext cx="27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kern="3100" dirty="0"/>
              <a:t>L     M     X     J     V     S     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921278-035C-4A7A-B9C4-918A6A5711E0}"/>
              </a:ext>
            </a:extLst>
          </p:cNvPr>
          <p:cNvSpPr txBox="1"/>
          <p:nvPr/>
        </p:nvSpPr>
        <p:spPr>
          <a:xfrm>
            <a:off x="1037600" y="2057398"/>
            <a:ext cx="27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kern="3100" dirty="0"/>
              <a:t>                             1     2     3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50232-185C-45AD-96F7-97E967619499}"/>
              </a:ext>
            </a:extLst>
          </p:cNvPr>
          <p:cNvSpPr txBox="1"/>
          <p:nvPr/>
        </p:nvSpPr>
        <p:spPr>
          <a:xfrm>
            <a:off x="1022350" y="2443202"/>
            <a:ext cx="27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kern="3100" dirty="0"/>
              <a:t>4     5     6     7     8     9     10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8CE70-372F-4D1C-9AC1-26DB2F5E61F7}"/>
              </a:ext>
            </a:extLst>
          </p:cNvPr>
          <p:cNvSpPr txBox="1"/>
          <p:nvPr/>
        </p:nvSpPr>
        <p:spPr>
          <a:xfrm>
            <a:off x="950383" y="2831067"/>
            <a:ext cx="276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kern="3100" dirty="0"/>
              <a:t>11   12   13   14   15   16   17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0FA51F-8675-4A87-9779-CAB73A6F4CBF}"/>
              </a:ext>
            </a:extLst>
          </p:cNvPr>
          <p:cNvSpPr txBox="1"/>
          <p:nvPr/>
        </p:nvSpPr>
        <p:spPr>
          <a:xfrm>
            <a:off x="950383" y="3216871"/>
            <a:ext cx="276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kern="3100" dirty="0"/>
              <a:t>18   19   20   21   22   23   24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15225902-D1BE-4143-AED3-97845815610C}"/>
              </a:ext>
            </a:extLst>
          </p:cNvPr>
          <p:cNvSpPr/>
          <p:nvPr/>
        </p:nvSpPr>
        <p:spPr>
          <a:xfrm>
            <a:off x="1009650" y="3633383"/>
            <a:ext cx="318558" cy="30791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FBB3AF-EF3B-457C-8F43-6232A36AD285}"/>
              </a:ext>
            </a:extLst>
          </p:cNvPr>
          <p:cNvSpPr txBox="1"/>
          <p:nvPr/>
        </p:nvSpPr>
        <p:spPr>
          <a:xfrm>
            <a:off x="950383" y="3602675"/>
            <a:ext cx="276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kern="3100" dirty="0"/>
              <a:t>25   26   27   28   29   30   31</a:t>
            </a: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94A8E259-B0FC-4604-AC22-95961EC2C0E2}"/>
              </a:ext>
            </a:extLst>
          </p:cNvPr>
          <p:cNvSpPr/>
          <p:nvPr/>
        </p:nvSpPr>
        <p:spPr>
          <a:xfrm>
            <a:off x="1625600" y="3831708"/>
            <a:ext cx="95250" cy="101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5B9AD048-7B95-4E3C-A2EB-D5B75F7B9507}"/>
              </a:ext>
            </a:extLst>
          </p:cNvPr>
          <p:cNvSpPr/>
          <p:nvPr/>
        </p:nvSpPr>
        <p:spPr>
          <a:xfrm>
            <a:off x="1993900" y="3831109"/>
            <a:ext cx="95250" cy="101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8B231D43-6185-4900-91C2-FE2C46272526}"/>
              </a:ext>
            </a:extLst>
          </p:cNvPr>
          <p:cNvSpPr/>
          <p:nvPr/>
        </p:nvSpPr>
        <p:spPr>
          <a:xfrm>
            <a:off x="3321051" y="3253941"/>
            <a:ext cx="95250" cy="101600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3A014D4C-D745-4352-BC2C-9A7A141A8974}"/>
              </a:ext>
            </a:extLst>
          </p:cNvPr>
          <p:cNvSpPr/>
          <p:nvPr/>
        </p:nvSpPr>
        <p:spPr>
          <a:xfrm>
            <a:off x="3321051" y="3451660"/>
            <a:ext cx="95250" cy="1016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15C972D3-6742-4DDD-8B42-8E50C127AC94}"/>
              </a:ext>
            </a:extLst>
          </p:cNvPr>
          <p:cNvSpPr/>
          <p:nvPr/>
        </p:nvSpPr>
        <p:spPr>
          <a:xfrm>
            <a:off x="3556795" y="3253941"/>
            <a:ext cx="95250" cy="101600"/>
          </a:xfrm>
          <a:prstGeom prst="flowChartConnec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15A61D6E-A5AA-437E-97A6-ACEB5F7B9938}"/>
              </a:ext>
            </a:extLst>
          </p:cNvPr>
          <p:cNvSpPr/>
          <p:nvPr/>
        </p:nvSpPr>
        <p:spPr>
          <a:xfrm>
            <a:off x="3556795" y="3451660"/>
            <a:ext cx="95250" cy="101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9F798B-1580-4807-A207-3BED23B4E364}"/>
              </a:ext>
            </a:extLst>
          </p:cNvPr>
          <p:cNvSpPr/>
          <p:nvPr/>
        </p:nvSpPr>
        <p:spPr>
          <a:xfrm>
            <a:off x="4526492" y="277907"/>
            <a:ext cx="3657600" cy="6155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D75327-554D-48B3-A217-BD3749FCEDBE}"/>
              </a:ext>
            </a:extLst>
          </p:cNvPr>
          <p:cNvSpPr txBox="1"/>
          <p:nvPr/>
        </p:nvSpPr>
        <p:spPr>
          <a:xfrm>
            <a:off x="4704292" y="523440"/>
            <a:ext cx="333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24 de Julio de 2022</a:t>
            </a:r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5A5AA38B-AC48-4626-9901-6496065AE9E2}"/>
              </a:ext>
            </a:extLst>
          </p:cNvPr>
          <p:cNvSpPr/>
          <p:nvPr/>
        </p:nvSpPr>
        <p:spPr>
          <a:xfrm>
            <a:off x="4865159" y="1286934"/>
            <a:ext cx="2988733" cy="10414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9" name="Multiplication Sign 48">
            <a:extLst>
              <a:ext uri="{FF2B5EF4-FFF2-40B4-BE49-F238E27FC236}">
                <a16:creationId xmlns:a16="http://schemas.microsoft.com/office/drawing/2014/main" id="{2C9F3E0B-8211-4ACA-987D-1D73C7285AC7}"/>
              </a:ext>
            </a:extLst>
          </p:cNvPr>
          <p:cNvSpPr/>
          <p:nvPr/>
        </p:nvSpPr>
        <p:spPr>
          <a:xfrm>
            <a:off x="7493000" y="1385900"/>
            <a:ext cx="220133" cy="283633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5FDF367-F239-431E-9F52-10580A4AB2F7}"/>
              </a:ext>
            </a:extLst>
          </p:cNvPr>
          <p:cNvSpPr/>
          <p:nvPr/>
        </p:nvSpPr>
        <p:spPr>
          <a:xfrm>
            <a:off x="4770120" y="5472100"/>
            <a:ext cx="3270038" cy="7763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Informe del día</a:t>
            </a:r>
          </a:p>
        </p:txBody>
      </p:sp>
    </p:spTree>
    <p:extLst>
      <p:ext uri="{BB962C8B-B14F-4D97-AF65-F5344CB8AC3E}">
        <p14:creationId xmlns:p14="http://schemas.microsoft.com/office/powerpoint/2010/main" val="83664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09BD19-7772-4F73-BFD7-1EB715E28B22}"/>
              </a:ext>
            </a:extLst>
          </p:cNvPr>
          <p:cNvSpPr/>
          <p:nvPr/>
        </p:nvSpPr>
        <p:spPr>
          <a:xfrm>
            <a:off x="508000" y="350319"/>
            <a:ext cx="3657600" cy="6155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655CB1-07AC-4B5B-8832-D5D66417C226}"/>
              </a:ext>
            </a:extLst>
          </p:cNvPr>
          <p:cNvSpPr txBox="1"/>
          <p:nvPr/>
        </p:nvSpPr>
        <p:spPr>
          <a:xfrm>
            <a:off x="753533" y="491067"/>
            <a:ext cx="316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Editar comida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43C4DA3-3F08-448C-B008-22617E25A035}"/>
              </a:ext>
            </a:extLst>
          </p:cNvPr>
          <p:cNvSpPr/>
          <p:nvPr/>
        </p:nvSpPr>
        <p:spPr>
          <a:xfrm>
            <a:off x="2651761" y="6004560"/>
            <a:ext cx="1268306" cy="3623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Confirmar</a:t>
            </a:r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96F52BE5-CD05-4E68-9090-397871D49888}"/>
              </a:ext>
            </a:extLst>
          </p:cNvPr>
          <p:cNvSpPr/>
          <p:nvPr/>
        </p:nvSpPr>
        <p:spPr>
          <a:xfrm>
            <a:off x="753533" y="860399"/>
            <a:ext cx="2870200" cy="36933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0" name="Graphic 39" descr="Magnifying glass">
            <a:extLst>
              <a:ext uri="{FF2B5EF4-FFF2-40B4-BE49-F238E27FC236}">
                <a16:creationId xmlns:a16="http://schemas.microsoft.com/office/drawing/2014/main" id="{0320FE94-B566-41D9-A025-28789771C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7234" y="860400"/>
            <a:ext cx="393700" cy="393700"/>
          </a:xfrm>
          <a:prstGeom prst="rect">
            <a:avLst/>
          </a:prstGeom>
        </p:spPr>
      </p:pic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4EE122C5-E1DF-4DCF-B0E0-D514E0E47DFC}"/>
              </a:ext>
            </a:extLst>
          </p:cNvPr>
          <p:cNvSpPr/>
          <p:nvPr/>
        </p:nvSpPr>
        <p:spPr>
          <a:xfrm>
            <a:off x="753533" y="1254100"/>
            <a:ext cx="2870200" cy="559460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E22C36-F07D-4C8A-B31B-7CE8E5F4FDC0}"/>
              </a:ext>
            </a:extLst>
          </p:cNvPr>
          <p:cNvSpPr txBox="1"/>
          <p:nvPr/>
        </p:nvSpPr>
        <p:spPr>
          <a:xfrm>
            <a:off x="753533" y="860399"/>
            <a:ext cx="89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Chorizo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98A97D3-CE0C-477B-99DE-4898B685D2C7}"/>
              </a:ext>
            </a:extLst>
          </p:cNvPr>
          <p:cNvCxnSpPr/>
          <p:nvPr/>
        </p:nvCxnSpPr>
        <p:spPr>
          <a:xfrm>
            <a:off x="1578734" y="931283"/>
            <a:ext cx="0" cy="23603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38378E3-82E6-4D30-A754-A34FE1B03215}"/>
              </a:ext>
            </a:extLst>
          </p:cNvPr>
          <p:cNvSpPr txBox="1"/>
          <p:nvPr/>
        </p:nvSpPr>
        <p:spPr>
          <a:xfrm>
            <a:off x="753533" y="1254100"/>
            <a:ext cx="1755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Añadir “Chorizo”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3A61E53-0A01-46A4-82D1-D39C257F3F30}"/>
              </a:ext>
            </a:extLst>
          </p:cNvPr>
          <p:cNvSpPr/>
          <p:nvPr/>
        </p:nvSpPr>
        <p:spPr>
          <a:xfrm>
            <a:off x="736195" y="1903214"/>
            <a:ext cx="1685077" cy="34408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50000"/>
              </a:lnSpc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Aceite de oliva</a:t>
            </a:r>
          </a:p>
          <a:p>
            <a:pPr>
              <a:lnSpc>
                <a:spcPct val="250000"/>
              </a:lnSpc>
            </a:pPr>
            <a:r>
              <a:rPr lang="es-ES" dirty="0">
                <a:solidFill>
                  <a:srgbClr val="202124"/>
                </a:solidFill>
                <a:latin typeface="arial" panose="020B0604020202020204" pitchFamily="34" charset="0"/>
              </a:rPr>
              <a:t>Aceitunas</a:t>
            </a:r>
          </a:p>
          <a:p>
            <a:pPr>
              <a:lnSpc>
                <a:spcPct val="250000"/>
              </a:lnSpc>
            </a:pPr>
            <a:r>
              <a:rPr lang="es-ES" dirty="0">
                <a:solidFill>
                  <a:srgbClr val="202124"/>
                </a:solidFill>
                <a:latin typeface="arial" panose="020B0604020202020204" pitchFamily="34" charset="0"/>
              </a:rPr>
              <a:t>Ajo</a:t>
            </a:r>
          </a:p>
          <a:p>
            <a:pPr>
              <a:lnSpc>
                <a:spcPct val="250000"/>
              </a:lnSpc>
            </a:pPr>
            <a:r>
              <a:rPr lang="es-ES" dirty="0">
                <a:solidFill>
                  <a:srgbClr val="202124"/>
                </a:solidFill>
                <a:latin typeface="arial" panose="020B0604020202020204" pitchFamily="34" charset="0"/>
              </a:rPr>
              <a:t>Ajoaceite</a:t>
            </a:r>
          </a:p>
          <a:p>
            <a:pPr>
              <a:lnSpc>
                <a:spcPct val="250000"/>
              </a:lnSpc>
            </a:pPr>
            <a:r>
              <a:rPr lang="es-ES" dirty="0">
                <a:solidFill>
                  <a:srgbClr val="202124"/>
                </a:solidFill>
                <a:latin typeface="arial" panose="020B0604020202020204" pitchFamily="34" charset="0"/>
              </a:rPr>
              <a:t>Arroz</a:t>
            </a:r>
            <a:endParaRPr lang="es-ES" dirty="0">
              <a:solidFill>
                <a:schemeClr val="lt1"/>
              </a:solidFill>
            </a:endParaRPr>
          </a:p>
        </p:txBody>
      </p:sp>
      <p:sp>
        <p:nvSpPr>
          <p:cNvPr id="49" name="Multiplication Sign 48">
            <a:extLst>
              <a:ext uri="{FF2B5EF4-FFF2-40B4-BE49-F238E27FC236}">
                <a16:creationId xmlns:a16="http://schemas.microsoft.com/office/drawing/2014/main" id="{8CB818DE-B25C-41F6-9BD8-EDAFF97129B8}"/>
              </a:ext>
            </a:extLst>
          </p:cNvPr>
          <p:cNvSpPr/>
          <p:nvPr/>
        </p:nvSpPr>
        <p:spPr>
          <a:xfrm>
            <a:off x="3774017" y="2239340"/>
            <a:ext cx="220133" cy="283633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Multiplication Sign 49">
            <a:extLst>
              <a:ext uri="{FF2B5EF4-FFF2-40B4-BE49-F238E27FC236}">
                <a16:creationId xmlns:a16="http://schemas.microsoft.com/office/drawing/2014/main" id="{613A372E-A7F2-4493-9E4F-CCCF7F31F6A8}"/>
              </a:ext>
            </a:extLst>
          </p:cNvPr>
          <p:cNvSpPr/>
          <p:nvPr/>
        </p:nvSpPr>
        <p:spPr>
          <a:xfrm>
            <a:off x="3774017" y="2951995"/>
            <a:ext cx="220133" cy="283633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Multiplication Sign 50">
            <a:extLst>
              <a:ext uri="{FF2B5EF4-FFF2-40B4-BE49-F238E27FC236}">
                <a16:creationId xmlns:a16="http://schemas.microsoft.com/office/drawing/2014/main" id="{C6498F92-39F3-4234-90E3-0A264F9C0CF0}"/>
              </a:ext>
            </a:extLst>
          </p:cNvPr>
          <p:cNvSpPr/>
          <p:nvPr/>
        </p:nvSpPr>
        <p:spPr>
          <a:xfrm>
            <a:off x="3774017" y="3604261"/>
            <a:ext cx="220133" cy="283633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Multiplication Sign 51">
            <a:extLst>
              <a:ext uri="{FF2B5EF4-FFF2-40B4-BE49-F238E27FC236}">
                <a16:creationId xmlns:a16="http://schemas.microsoft.com/office/drawing/2014/main" id="{5948A262-C10C-4047-BF5A-EC151B327476}"/>
              </a:ext>
            </a:extLst>
          </p:cNvPr>
          <p:cNvSpPr/>
          <p:nvPr/>
        </p:nvSpPr>
        <p:spPr>
          <a:xfrm>
            <a:off x="3774017" y="4316916"/>
            <a:ext cx="220133" cy="283633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Multiplication Sign 52">
            <a:extLst>
              <a:ext uri="{FF2B5EF4-FFF2-40B4-BE49-F238E27FC236}">
                <a16:creationId xmlns:a16="http://schemas.microsoft.com/office/drawing/2014/main" id="{4C2EC45E-71B5-4D6D-93D8-78F1D80ADE62}"/>
              </a:ext>
            </a:extLst>
          </p:cNvPr>
          <p:cNvSpPr/>
          <p:nvPr/>
        </p:nvSpPr>
        <p:spPr>
          <a:xfrm>
            <a:off x="3774017" y="4983481"/>
            <a:ext cx="220133" cy="283633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9F16BA3E-7FD7-49B7-92F9-005EAA3918C4}"/>
              </a:ext>
            </a:extLst>
          </p:cNvPr>
          <p:cNvSpPr/>
          <p:nvPr/>
        </p:nvSpPr>
        <p:spPr>
          <a:xfrm>
            <a:off x="796292" y="2962581"/>
            <a:ext cx="3147060" cy="1333500"/>
          </a:xfrm>
          <a:prstGeom prst="flowChartProcess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C37FF09-0B6A-4032-BBB5-7ABC3276C84A}"/>
              </a:ext>
            </a:extLst>
          </p:cNvPr>
          <p:cNvSpPr txBox="1"/>
          <p:nvPr/>
        </p:nvSpPr>
        <p:spPr>
          <a:xfrm>
            <a:off x="796293" y="3020722"/>
            <a:ext cx="3063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¿Seguro quieres eliminar “Arroz”?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BD6B157-3008-4EFF-B71B-B8AB5530D386}"/>
              </a:ext>
            </a:extLst>
          </p:cNvPr>
          <p:cNvSpPr/>
          <p:nvPr/>
        </p:nvSpPr>
        <p:spPr>
          <a:xfrm>
            <a:off x="2929892" y="3819076"/>
            <a:ext cx="906780" cy="3793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No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D5924F4-A44C-44B5-865C-6883439A4D84}"/>
              </a:ext>
            </a:extLst>
          </p:cNvPr>
          <p:cNvSpPr/>
          <p:nvPr/>
        </p:nvSpPr>
        <p:spPr>
          <a:xfrm>
            <a:off x="1874523" y="3819076"/>
            <a:ext cx="906780" cy="3793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Sí</a:t>
            </a:r>
          </a:p>
        </p:txBody>
      </p:sp>
    </p:spTree>
    <p:extLst>
      <p:ext uri="{BB962C8B-B14F-4D97-AF65-F5344CB8AC3E}">
        <p14:creationId xmlns:p14="http://schemas.microsoft.com/office/powerpoint/2010/main" val="3179608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09BD19-7772-4F73-BFD7-1EB715E28B22}"/>
              </a:ext>
            </a:extLst>
          </p:cNvPr>
          <p:cNvSpPr/>
          <p:nvPr/>
        </p:nvSpPr>
        <p:spPr>
          <a:xfrm>
            <a:off x="508000" y="350319"/>
            <a:ext cx="3657600" cy="6155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655CB1-07AC-4B5B-8832-D5D66417C226}"/>
              </a:ext>
            </a:extLst>
          </p:cNvPr>
          <p:cNvSpPr txBox="1"/>
          <p:nvPr/>
        </p:nvSpPr>
        <p:spPr>
          <a:xfrm>
            <a:off x="753533" y="491067"/>
            <a:ext cx="316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Editar evento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43C4DA3-3F08-448C-B008-22617E25A035}"/>
              </a:ext>
            </a:extLst>
          </p:cNvPr>
          <p:cNvSpPr/>
          <p:nvPr/>
        </p:nvSpPr>
        <p:spPr>
          <a:xfrm>
            <a:off x="2669161" y="6004560"/>
            <a:ext cx="1250906" cy="3623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Confirmar</a:t>
            </a:r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96F52BE5-CD05-4E68-9090-397871D49888}"/>
              </a:ext>
            </a:extLst>
          </p:cNvPr>
          <p:cNvSpPr/>
          <p:nvPr/>
        </p:nvSpPr>
        <p:spPr>
          <a:xfrm>
            <a:off x="753533" y="860399"/>
            <a:ext cx="2870200" cy="36933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0" name="Graphic 39" descr="Magnifying glass">
            <a:extLst>
              <a:ext uri="{FF2B5EF4-FFF2-40B4-BE49-F238E27FC236}">
                <a16:creationId xmlns:a16="http://schemas.microsoft.com/office/drawing/2014/main" id="{0320FE94-B566-41D9-A025-28789771C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7234" y="860400"/>
            <a:ext cx="393700" cy="393700"/>
          </a:xfrm>
          <a:prstGeom prst="rect">
            <a:avLst/>
          </a:prstGeom>
        </p:spPr>
      </p:pic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4EE122C5-E1DF-4DCF-B0E0-D514E0E47DFC}"/>
              </a:ext>
            </a:extLst>
          </p:cNvPr>
          <p:cNvSpPr/>
          <p:nvPr/>
        </p:nvSpPr>
        <p:spPr>
          <a:xfrm>
            <a:off x="753533" y="1254100"/>
            <a:ext cx="2870200" cy="559460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E22C36-F07D-4C8A-B31B-7CE8E5F4FDC0}"/>
              </a:ext>
            </a:extLst>
          </p:cNvPr>
          <p:cNvSpPr txBox="1"/>
          <p:nvPr/>
        </p:nvSpPr>
        <p:spPr>
          <a:xfrm>
            <a:off x="753533" y="860399"/>
            <a:ext cx="1443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Aburrimiento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98A97D3-CE0C-477B-99DE-4898B685D2C7}"/>
              </a:ext>
            </a:extLst>
          </p:cNvPr>
          <p:cNvCxnSpPr/>
          <p:nvPr/>
        </p:nvCxnSpPr>
        <p:spPr>
          <a:xfrm>
            <a:off x="2112134" y="938903"/>
            <a:ext cx="0" cy="23603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38378E3-82E6-4D30-A754-A34FE1B03215}"/>
              </a:ext>
            </a:extLst>
          </p:cNvPr>
          <p:cNvSpPr txBox="1"/>
          <p:nvPr/>
        </p:nvSpPr>
        <p:spPr>
          <a:xfrm>
            <a:off x="753533" y="1254100"/>
            <a:ext cx="228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Añadir “Aburrimiento”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3A61E53-0A01-46A4-82D1-D39C257F3F30}"/>
              </a:ext>
            </a:extLst>
          </p:cNvPr>
          <p:cNvSpPr/>
          <p:nvPr/>
        </p:nvSpPr>
        <p:spPr>
          <a:xfrm>
            <a:off x="736195" y="1903214"/>
            <a:ext cx="1932965" cy="34408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50000"/>
              </a:lnSpc>
            </a:pPr>
            <a:r>
              <a:rPr lang="es-ES" dirty="0">
                <a:solidFill>
                  <a:srgbClr val="202124"/>
                </a:solidFill>
                <a:latin typeface="arial" panose="020B0604020202020204" pitchFamily="34" charset="0"/>
              </a:rPr>
              <a:t>Calor</a:t>
            </a:r>
            <a:endParaRPr lang="es-E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es-ES" dirty="0">
                <a:solidFill>
                  <a:srgbClr val="202124"/>
                </a:solidFill>
                <a:latin typeface="arial" panose="020B0604020202020204" pitchFamily="34" charset="0"/>
              </a:rPr>
              <a:t>Aceitunas</a:t>
            </a:r>
          </a:p>
          <a:p>
            <a:pPr>
              <a:lnSpc>
                <a:spcPct val="250000"/>
              </a:lnSpc>
            </a:pPr>
            <a:r>
              <a:rPr lang="es-ES" dirty="0">
                <a:solidFill>
                  <a:srgbClr val="202124"/>
                </a:solidFill>
                <a:latin typeface="arial" panose="020B0604020202020204" pitchFamily="34" charset="0"/>
              </a:rPr>
              <a:t>Ajo</a:t>
            </a:r>
          </a:p>
          <a:p>
            <a:pPr>
              <a:lnSpc>
                <a:spcPct val="250000"/>
              </a:lnSpc>
            </a:pPr>
            <a:r>
              <a:rPr lang="es-ES" dirty="0">
                <a:solidFill>
                  <a:srgbClr val="202124"/>
                </a:solidFill>
                <a:latin typeface="arial" panose="020B0604020202020204" pitchFamily="34" charset="0"/>
              </a:rPr>
              <a:t>Estrés</a:t>
            </a:r>
          </a:p>
          <a:p>
            <a:pPr>
              <a:lnSpc>
                <a:spcPct val="250000"/>
              </a:lnSpc>
            </a:pPr>
            <a:r>
              <a:rPr lang="es-ES" dirty="0">
                <a:solidFill>
                  <a:srgbClr val="202124"/>
                </a:solidFill>
                <a:latin typeface="arial" panose="020B0604020202020204" pitchFamily="34" charset="0"/>
              </a:rPr>
              <a:t>Tumbarse pronto</a:t>
            </a:r>
            <a:endParaRPr lang="es-ES" dirty="0">
              <a:solidFill>
                <a:schemeClr val="lt1"/>
              </a:solidFill>
            </a:endParaRPr>
          </a:p>
        </p:txBody>
      </p:sp>
      <p:sp>
        <p:nvSpPr>
          <p:cNvPr id="49" name="Multiplication Sign 48">
            <a:extLst>
              <a:ext uri="{FF2B5EF4-FFF2-40B4-BE49-F238E27FC236}">
                <a16:creationId xmlns:a16="http://schemas.microsoft.com/office/drawing/2014/main" id="{8CB818DE-B25C-41F6-9BD8-EDAFF97129B8}"/>
              </a:ext>
            </a:extLst>
          </p:cNvPr>
          <p:cNvSpPr/>
          <p:nvPr/>
        </p:nvSpPr>
        <p:spPr>
          <a:xfrm>
            <a:off x="3774017" y="2239340"/>
            <a:ext cx="220133" cy="283633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Multiplication Sign 49">
            <a:extLst>
              <a:ext uri="{FF2B5EF4-FFF2-40B4-BE49-F238E27FC236}">
                <a16:creationId xmlns:a16="http://schemas.microsoft.com/office/drawing/2014/main" id="{613A372E-A7F2-4493-9E4F-CCCF7F31F6A8}"/>
              </a:ext>
            </a:extLst>
          </p:cNvPr>
          <p:cNvSpPr/>
          <p:nvPr/>
        </p:nvSpPr>
        <p:spPr>
          <a:xfrm>
            <a:off x="3774017" y="2951995"/>
            <a:ext cx="220133" cy="283633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Multiplication Sign 50">
            <a:extLst>
              <a:ext uri="{FF2B5EF4-FFF2-40B4-BE49-F238E27FC236}">
                <a16:creationId xmlns:a16="http://schemas.microsoft.com/office/drawing/2014/main" id="{C6498F92-39F3-4234-90E3-0A264F9C0CF0}"/>
              </a:ext>
            </a:extLst>
          </p:cNvPr>
          <p:cNvSpPr/>
          <p:nvPr/>
        </p:nvSpPr>
        <p:spPr>
          <a:xfrm>
            <a:off x="3774017" y="3604261"/>
            <a:ext cx="220133" cy="283633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Multiplication Sign 51">
            <a:extLst>
              <a:ext uri="{FF2B5EF4-FFF2-40B4-BE49-F238E27FC236}">
                <a16:creationId xmlns:a16="http://schemas.microsoft.com/office/drawing/2014/main" id="{5948A262-C10C-4047-BF5A-EC151B327476}"/>
              </a:ext>
            </a:extLst>
          </p:cNvPr>
          <p:cNvSpPr/>
          <p:nvPr/>
        </p:nvSpPr>
        <p:spPr>
          <a:xfrm>
            <a:off x="3774017" y="4316916"/>
            <a:ext cx="220133" cy="283633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Multiplication Sign 52">
            <a:extLst>
              <a:ext uri="{FF2B5EF4-FFF2-40B4-BE49-F238E27FC236}">
                <a16:creationId xmlns:a16="http://schemas.microsoft.com/office/drawing/2014/main" id="{4C2EC45E-71B5-4D6D-93D8-78F1D80ADE62}"/>
              </a:ext>
            </a:extLst>
          </p:cNvPr>
          <p:cNvSpPr/>
          <p:nvPr/>
        </p:nvSpPr>
        <p:spPr>
          <a:xfrm>
            <a:off x="3774017" y="4983481"/>
            <a:ext cx="220133" cy="283633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9F16BA3E-7FD7-49B7-92F9-005EAA3918C4}"/>
              </a:ext>
            </a:extLst>
          </p:cNvPr>
          <p:cNvSpPr/>
          <p:nvPr/>
        </p:nvSpPr>
        <p:spPr>
          <a:xfrm>
            <a:off x="796292" y="2962581"/>
            <a:ext cx="3147060" cy="1333500"/>
          </a:xfrm>
          <a:prstGeom prst="flowChartProcess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C37FF09-0B6A-4032-BBB5-7ABC3276C84A}"/>
              </a:ext>
            </a:extLst>
          </p:cNvPr>
          <p:cNvSpPr txBox="1"/>
          <p:nvPr/>
        </p:nvSpPr>
        <p:spPr>
          <a:xfrm>
            <a:off x="796293" y="3020722"/>
            <a:ext cx="3063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¿Seguro quieres eliminar “Deporte intenso”?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BD6B157-3008-4EFF-B71B-B8AB5530D386}"/>
              </a:ext>
            </a:extLst>
          </p:cNvPr>
          <p:cNvSpPr/>
          <p:nvPr/>
        </p:nvSpPr>
        <p:spPr>
          <a:xfrm>
            <a:off x="2929892" y="3819076"/>
            <a:ext cx="906780" cy="3793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No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D5924F4-A44C-44B5-865C-6883439A4D84}"/>
              </a:ext>
            </a:extLst>
          </p:cNvPr>
          <p:cNvSpPr/>
          <p:nvPr/>
        </p:nvSpPr>
        <p:spPr>
          <a:xfrm>
            <a:off x="1874523" y="3819076"/>
            <a:ext cx="906780" cy="3793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Sí</a:t>
            </a:r>
          </a:p>
        </p:txBody>
      </p:sp>
    </p:spTree>
    <p:extLst>
      <p:ext uri="{BB962C8B-B14F-4D97-AF65-F5344CB8AC3E}">
        <p14:creationId xmlns:p14="http://schemas.microsoft.com/office/powerpoint/2010/main" val="2234763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8FF372-4445-4D66-9D1C-8CA6F5F54C3E}"/>
              </a:ext>
            </a:extLst>
          </p:cNvPr>
          <p:cNvSpPr/>
          <p:nvPr/>
        </p:nvSpPr>
        <p:spPr>
          <a:xfrm>
            <a:off x="541867" y="279400"/>
            <a:ext cx="3657600" cy="6155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1C1233-BF04-44D0-9037-2C3EC79D35F5}"/>
              </a:ext>
            </a:extLst>
          </p:cNvPr>
          <p:cNvSpPr txBox="1"/>
          <p:nvPr/>
        </p:nvSpPr>
        <p:spPr>
          <a:xfrm>
            <a:off x="719667" y="524933"/>
            <a:ext cx="333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Informe general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406FA1-69AE-4324-86B3-ED200531624E}"/>
              </a:ext>
            </a:extLst>
          </p:cNvPr>
          <p:cNvSpPr txBox="1"/>
          <p:nvPr/>
        </p:nvSpPr>
        <p:spPr>
          <a:xfrm>
            <a:off x="575733" y="894265"/>
            <a:ext cx="2044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Periodo de consulta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8821C8-A603-47BA-91B1-AA83FF342BA8}"/>
              </a:ext>
            </a:extLst>
          </p:cNvPr>
          <p:cNvSpPr txBox="1"/>
          <p:nvPr/>
        </p:nvSpPr>
        <p:spPr>
          <a:xfrm>
            <a:off x="575733" y="1324464"/>
            <a:ext cx="68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Entre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DF74F7-7649-4F58-9558-1B46948A0950}"/>
              </a:ext>
            </a:extLst>
          </p:cNvPr>
          <p:cNvSpPr txBox="1"/>
          <p:nvPr/>
        </p:nvSpPr>
        <p:spPr>
          <a:xfrm>
            <a:off x="575733" y="176679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y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E90E4FF-6BD7-437B-9A1B-FC4E5F9BB57F}"/>
              </a:ext>
            </a:extLst>
          </p:cNvPr>
          <p:cNvSpPr/>
          <p:nvPr/>
        </p:nvSpPr>
        <p:spPr>
          <a:xfrm>
            <a:off x="1379362" y="1324464"/>
            <a:ext cx="2608438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EB091D1-F5EC-4124-B8ED-7C431F10FE49}"/>
              </a:ext>
            </a:extLst>
          </p:cNvPr>
          <p:cNvSpPr/>
          <p:nvPr/>
        </p:nvSpPr>
        <p:spPr>
          <a:xfrm>
            <a:off x="1379362" y="1766794"/>
            <a:ext cx="2608438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EC0048-EB34-4D1C-A0EB-F7273792A5E7}"/>
              </a:ext>
            </a:extLst>
          </p:cNvPr>
          <p:cNvSpPr txBox="1"/>
          <p:nvPr/>
        </p:nvSpPr>
        <p:spPr>
          <a:xfrm>
            <a:off x="1379362" y="177366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27/07/2022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996C61-5B97-491A-9D59-2968CF8F1B15}"/>
              </a:ext>
            </a:extLst>
          </p:cNvPr>
          <p:cNvSpPr txBox="1"/>
          <p:nvPr/>
        </p:nvSpPr>
        <p:spPr>
          <a:xfrm>
            <a:off x="1379362" y="1324464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24/07/2022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A7B793-129A-4438-BD0B-F7F62AE38A30}"/>
              </a:ext>
            </a:extLst>
          </p:cNvPr>
          <p:cNvSpPr/>
          <p:nvPr/>
        </p:nvSpPr>
        <p:spPr>
          <a:xfrm>
            <a:off x="719667" y="5122333"/>
            <a:ext cx="3268133" cy="11345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Generar informe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1B892B-6E63-4D5B-BFB1-4BA1C9E983AC}"/>
              </a:ext>
            </a:extLst>
          </p:cNvPr>
          <p:cNvSpPr/>
          <p:nvPr/>
        </p:nvSpPr>
        <p:spPr>
          <a:xfrm>
            <a:off x="5105400" y="279399"/>
            <a:ext cx="3657600" cy="6155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23777F-AF3E-4D2B-93EF-04DCE7987E3E}"/>
              </a:ext>
            </a:extLst>
          </p:cNvPr>
          <p:cNvSpPr txBox="1"/>
          <p:nvPr/>
        </p:nvSpPr>
        <p:spPr>
          <a:xfrm>
            <a:off x="5247815" y="852730"/>
            <a:ext cx="33727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base a los datos introducido entre el 20/07/2022 y el 27/07/2022 y teniendo en cuenta que ha habido </a:t>
            </a:r>
            <a:r>
              <a:rPr lang="es-ES" b="1" dirty="0"/>
              <a:t>x días </a:t>
            </a:r>
            <a:r>
              <a:rPr lang="es-ES" dirty="0"/>
              <a:t>de acidez intensa y </a:t>
            </a:r>
            <a:r>
              <a:rPr lang="es-ES" b="1" dirty="0"/>
              <a:t>x días </a:t>
            </a:r>
            <a:r>
              <a:rPr lang="es-ES" dirty="0"/>
              <a:t>de acidez moderada podemos intuir que los siguiente alimentos son sospechosos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5C1C64-8F96-4281-84E2-B37F5E84E350}"/>
              </a:ext>
            </a:extLst>
          </p:cNvPr>
          <p:cNvSpPr txBox="1"/>
          <p:nvPr/>
        </p:nvSpPr>
        <p:spPr>
          <a:xfrm>
            <a:off x="5247815" y="524933"/>
            <a:ext cx="333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Informe general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F68AD35-C89C-44FD-8B6B-57FB87F993D6}"/>
              </a:ext>
            </a:extLst>
          </p:cNvPr>
          <p:cNvCxnSpPr/>
          <p:nvPr/>
        </p:nvCxnSpPr>
        <p:spPr>
          <a:xfrm>
            <a:off x="5247815" y="3186934"/>
            <a:ext cx="33727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7FC18FA-1236-470C-AC94-E4A361D3BA7C}"/>
              </a:ext>
            </a:extLst>
          </p:cNvPr>
          <p:cNvSpPr/>
          <p:nvPr/>
        </p:nvSpPr>
        <p:spPr>
          <a:xfrm>
            <a:off x="5339751" y="3278038"/>
            <a:ext cx="1173192" cy="32779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# queso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E3DF781-C4DD-479B-BF6C-8238795C7E00}"/>
              </a:ext>
            </a:extLst>
          </p:cNvPr>
          <p:cNvSpPr/>
          <p:nvPr/>
        </p:nvSpPr>
        <p:spPr>
          <a:xfrm>
            <a:off x="6665343" y="3260779"/>
            <a:ext cx="1173192" cy="32779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# mayo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867D394-9C57-4217-89BC-18DB2DE4BD98}"/>
              </a:ext>
            </a:extLst>
          </p:cNvPr>
          <p:cNvSpPr/>
          <p:nvPr/>
        </p:nvSpPr>
        <p:spPr>
          <a:xfrm>
            <a:off x="5339751" y="3734385"/>
            <a:ext cx="1173192" cy="32779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# patatas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67211D9-0581-4208-8CAF-CD62308393D8}"/>
              </a:ext>
            </a:extLst>
          </p:cNvPr>
          <p:cNvSpPr/>
          <p:nvPr/>
        </p:nvSpPr>
        <p:spPr>
          <a:xfrm>
            <a:off x="6665343" y="3734385"/>
            <a:ext cx="1173192" cy="32779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# cerveza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C005819-1616-4747-B16D-40884276B2AE}"/>
              </a:ext>
            </a:extLst>
          </p:cNvPr>
          <p:cNvCxnSpPr/>
          <p:nvPr/>
        </p:nvCxnSpPr>
        <p:spPr>
          <a:xfrm>
            <a:off x="5247815" y="4183811"/>
            <a:ext cx="32664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880BE36-E2DB-42D1-86E4-3541B003CD0D}"/>
              </a:ext>
            </a:extLst>
          </p:cNvPr>
          <p:cNvSpPr txBox="1"/>
          <p:nvPr/>
        </p:nvSpPr>
        <p:spPr>
          <a:xfrm>
            <a:off x="5192356" y="4265418"/>
            <a:ext cx="3391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 hay que dejar descuidar que puede existir un factor desencadenante como los siguientes: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C363F5E-D564-43E7-ABC3-EB82B71D224F}"/>
              </a:ext>
            </a:extLst>
          </p:cNvPr>
          <p:cNvCxnSpPr/>
          <p:nvPr/>
        </p:nvCxnSpPr>
        <p:spPr>
          <a:xfrm>
            <a:off x="5247815" y="5488741"/>
            <a:ext cx="33727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12ED2D6-A203-4DDF-AF94-3E341D30B3D1}"/>
              </a:ext>
            </a:extLst>
          </p:cNvPr>
          <p:cNvSpPr/>
          <p:nvPr/>
        </p:nvSpPr>
        <p:spPr>
          <a:xfrm>
            <a:off x="5339751" y="5579845"/>
            <a:ext cx="1173192" cy="32779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# calor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95F5C8B-C0DE-461A-9A1D-567A46FC45A0}"/>
              </a:ext>
            </a:extLst>
          </p:cNvPr>
          <p:cNvSpPr/>
          <p:nvPr/>
        </p:nvSpPr>
        <p:spPr>
          <a:xfrm>
            <a:off x="6665343" y="5562586"/>
            <a:ext cx="1173192" cy="32779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# estrés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6367C02-D427-4AA2-9C06-834BE32C4FE4}"/>
              </a:ext>
            </a:extLst>
          </p:cNvPr>
          <p:cNvCxnSpPr/>
          <p:nvPr/>
        </p:nvCxnSpPr>
        <p:spPr>
          <a:xfrm>
            <a:off x="5247815" y="6012077"/>
            <a:ext cx="33727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32B4FF6-CDF0-4C79-845F-CF5FFD49A8FD}"/>
              </a:ext>
            </a:extLst>
          </p:cNvPr>
          <p:cNvSpPr txBox="1"/>
          <p:nvPr/>
        </p:nvSpPr>
        <p:spPr>
          <a:xfrm>
            <a:off x="5192356" y="6052999"/>
            <a:ext cx="34282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Ya que han estado presentes en periodos de acidez</a:t>
            </a:r>
          </a:p>
          <a:p>
            <a:endParaRPr lang="es-ES" dirty="0"/>
          </a:p>
          <a:p>
            <a:r>
              <a:rPr lang="es-ES" dirty="0"/>
              <a:t>En cuanto a la cantidad de agua consumida, podemos afirmar que ha sido escasa, ya que has tomado una media de x litros diarios cuando deberían ser 2’7l para mujeres y 3’7l para hombres.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1126E40-7164-4DBA-AE1C-8D380859829F}"/>
              </a:ext>
            </a:extLst>
          </p:cNvPr>
          <p:cNvSpPr/>
          <p:nvPr/>
        </p:nvSpPr>
        <p:spPr>
          <a:xfrm>
            <a:off x="8569999" y="423334"/>
            <a:ext cx="120645" cy="599694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A487D7-E263-4325-B489-AC6540AFD391}"/>
              </a:ext>
            </a:extLst>
          </p:cNvPr>
          <p:cNvSpPr/>
          <p:nvPr/>
        </p:nvSpPr>
        <p:spPr>
          <a:xfrm>
            <a:off x="8594566" y="513267"/>
            <a:ext cx="85306" cy="523644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003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55DB56-CB31-4D09-8916-FB6D5A2FCC25}"/>
              </a:ext>
            </a:extLst>
          </p:cNvPr>
          <p:cNvSpPr/>
          <p:nvPr/>
        </p:nvSpPr>
        <p:spPr>
          <a:xfrm>
            <a:off x="541867" y="279400"/>
            <a:ext cx="3657600" cy="6155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12B7B8-CD37-44FB-A794-E2A7E47B531C}"/>
              </a:ext>
            </a:extLst>
          </p:cNvPr>
          <p:cNvSpPr txBox="1"/>
          <p:nvPr/>
        </p:nvSpPr>
        <p:spPr>
          <a:xfrm>
            <a:off x="719667" y="524933"/>
            <a:ext cx="333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Información personal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4F95E1-15C9-4956-85BB-9065FFB9E1F6}"/>
              </a:ext>
            </a:extLst>
          </p:cNvPr>
          <p:cNvSpPr/>
          <p:nvPr/>
        </p:nvSpPr>
        <p:spPr>
          <a:xfrm>
            <a:off x="719667" y="894265"/>
            <a:ext cx="3335866" cy="841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Graphic 14" descr="Information">
            <a:extLst>
              <a:ext uri="{FF2B5EF4-FFF2-40B4-BE49-F238E27FC236}">
                <a16:creationId xmlns:a16="http://schemas.microsoft.com/office/drawing/2014/main" id="{D00AA565-29EF-41CE-8399-F95A0EEB1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467" y="936600"/>
            <a:ext cx="369332" cy="3693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F1EFDD7-D22D-4229-BFFF-4353E58CB683}"/>
              </a:ext>
            </a:extLst>
          </p:cNvPr>
          <p:cNvSpPr txBox="1"/>
          <p:nvPr/>
        </p:nvSpPr>
        <p:spPr>
          <a:xfrm>
            <a:off x="1092200" y="909598"/>
            <a:ext cx="2963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dirty="0"/>
              <a:t>Esta aplicación no se conecta a internet bajo ningún concepto, la información aquí provista quedará exclusivamente guardada en su terminal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07F0F99-13CD-4506-BCBF-5DF3D19E0931}"/>
              </a:ext>
            </a:extLst>
          </p:cNvPr>
          <p:cNvSpPr/>
          <p:nvPr/>
        </p:nvSpPr>
        <p:spPr>
          <a:xfrm>
            <a:off x="2658533" y="5858933"/>
            <a:ext cx="1397000" cy="4741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Guardar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F17B5F-9615-4CCB-A6B2-949FE84D14F2}"/>
              </a:ext>
            </a:extLst>
          </p:cNvPr>
          <p:cNvSpPr txBox="1"/>
          <p:nvPr/>
        </p:nvSpPr>
        <p:spPr>
          <a:xfrm>
            <a:off x="719667" y="1871133"/>
            <a:ext cx="1521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Sexo biológico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6A0402-89DB-4A85-AB5A-0B4895A98FEB}"/>
              </a:ext>
            </a:extLst>
          </p:cNvPr>
          <p:cNvSpPr/>
          <p:nvPr/>
        </p:nvSpPr>
        <p:spPr>
          <a:xfrm>
            <a:off x="2387599" y="1871133"/>
            <a:ext cx="166793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8AB6E0-AEAD-42EB-A5C4-07340EB66E5A}"/>
              </a:ext>
            </a:extLst>
          </p:cNvPr>
          <p:cNvSpPr txBox="1"/>
          <p:nvPr/>
        </p:nvSpPr>
        <p:spPr>
          <a:xfrm>
            <a:off x="2370667" y="1871133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Hombre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E83776E2-3CFB-4C19-9A7E-064D12D8C2BC}"/>
              </a:ext>
            </a:extLst>
          </p:cNvPr>
          <p:cNvSpPr/>
          <p:nvPr/>
        </p:nvSpPr>
        <p:spPr>
          <a:xfrm rot="10800000">
            <a:off x="3863974" y="1995293"/>
            <a:ext cx="138282" cy="121011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8ECC1D-AADB-4F7C-B5B6-7AA21D43AAA9}"/>
              </a:ext>
            </a:extLst>
          </p:cNvPr>
          <p:cNvSpPr/>
          <p:nvPr/>
        </p:nvSpPr>
        <p:spPr>
          <a:xfrm>
            <a:off x="2387599" y="2240465"/>
            <a:ext cx="1667933" cy="474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F9FFD2-0682-46C5-9B92-9FE1316D3F55}"/>
              </a:ext>
            </a:extLst>
          </p:cNvPr>
          <p:cNvSpPr txBox="1"/>
          <p:nvPr/>
        </p:nvSpPr>
        <p:spPr>
          <a:xfrm>
            <a:off x="2387599" y="2230424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Mujer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51FCDC5-ECE4-486B-809B-A49CF5698FB9}"/>
              </a:ext>
            </a:extLst>
          </p:cNvPr>
          <p:cNvSpPr/>
          <p:nvPr/>
        </p:nvSpPr>
        <p:spPr>
          <a:xfrm>
            <a:off x="1144755" y="5858933"/>
            <a:ext cx="1397000" cy="4741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Cancelar</a:t>
            </a:r>
          </a:p>
        </p:txBody>
      </p:sp>
    </p:spTree>
    <p:extLst>
      <p:ext uri="{BB962C8B-B14F-4D97-AF65-F5344CB8AC3E}">
        <p14:creationId xmlns:p14="http://schemas.microsoft.com/office/powerpoint/2010/main" val="3324240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6C9176-C5EB-4D33-9B96-DC7CAD4BA73C}"/>
              </a:ext>
            </a:extLst>
          </p:cNvPr>
          <p:cNvSpPr txBox="1"/>
          <p:nvPr/>
        </p:nvSpPr>
        <p:spPr>
          <a:xfrm>
            <a:off x="323850" y="219075"/>
            <a:ext cx="172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Database</a:t>
            </a:r>
            <a:r>
              <a:rPr lang="es-ES" dirty="0"/>
              <a:t> </a:t>
            </a:r>
            <a:r>
              <a:rPr lang="es-ES" dirty="0" err="1"/>
              <a:t>design</a:t>
            </a:r>
            <a:endParaRPr lang="es-E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B9C9B1-F246-4D96-90AF-7FE90EF98700}"/>
              </a:ext>
            </a:extLst>
          </p:cNvPr>
          <p:cNvSpPr/>
          <p:nvPr/>
        </p:nvSpPr>
        <p:spPr>
          <a:xfrm>
            <a:off x="600075" y="1057275"/>
            <a:ext cx="1882775" cy="38195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3D623-3EA6-4DF4-81F8-D0575CB50366}"/>
              </a:ext>
            </a:extLst>
          </p:cNvPr>
          <p:cNvSpPr txBox="1"/>
          <p:nvPr/>
        </p:nvSpPr>
        <p:spPr>
          <a:xfrm>
            <a:off x="600075" y="996950"/>
            <a:ext cx="92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Records</a:t>
            </a:r>
            <a:endParaRPr lang="es-E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B53E37-96A6-465D-B426-23C6F998A13C}"/>
              </a:ext>
            </a:extLst>
          </p:cNvPr>
          <p:cNvCxnSpPr>
            <a:cxnSpLocks/>
          </p:cNvCxnSpPr>
          <p:nvPr/>
        </p:nvCxnSpPr>
        <p:spPr>
          <a:xfrm>
            <a:off x="600075" y="1366282"/>
            <a:ext cx="188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C1B9F9-DF3F-4A4D-A093-28FD76754537}"/>
              </a:ext>
            </a:extLst>
          </p:cNvPr>
          <p:cNvSpPr txBox="1"/>
          <p:nvPr/>
        </p:nvSpPr>
        <p:spPr>
          <a:xfrm>
            <a:off x="764905" y="1548547"/>
            <a:ext cx="60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A46B00-70F7-4745-8D4B-F79923099EC2}"/>
              </a:ext>
            </a:extLst>
          </p:cNvPr>
          <p:cNvSpPr txBox="1"/>
          <p:nvPr/>
        </p:nvSpPr>
        <p:spPr>
          <a:xfrm>
            <a:off x="764905" y="133135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id</a:t>
            </a:r>
          </a:p>
        </p:txBody>
      </p:sp>
      <p:sp>
        <p:nvSpPr>
          <p:cNvPr id="11" name="Action Button: Go Home 10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6C0F9305-6388-4BE0-B5F8-BC577388A064}"/>
              </a:ext>
            </a:extLst>
          </p:cNvPr>
          <p:cNvSpPr/>
          <p:nvPr/>
        </p:nvSpPr>
        <p:spPr>
          <a:xfrm>
            <a:off x="679450" y="1431330"/>
            <a:ext cx="120650" cy="124334"/>
          </a:xfrm>
          <a:prstGeom prst="actionButtonHom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03AA51-B41A-4503-8131-6A978EC6A441}"/>
              </a:ext>
            </a:extLst>
          </p:cNvPr>
          <p:cNvSpPr/>
          <p:nvPr/>
        </p:nvSpPr>
        <p:spPr>
          <a:xfrm>
            <a:off x="5682615" y="1068749"/>
            <a:ext cx="1445593" cy="10033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3C09A8-4A4E-4A05-A3E2-4EF7FE3112AC}"/>
              </a:ext>
            </a:extLst>
          </p:cNvPr>
          <p:cNvSpPr txBox="1"/>
          <p:nvPr/>
        </p:nvSpPr>
        <p:spPr>
          <a:xfrm>
            <a:off x="5682615" y="1008423"/>
            <a:ext cx="74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Foods</a:t>
            </a:r>
            <a:endParaRPr lang="es-E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5942B4-E424-4F00-9272-2A9910069D72}"/>
              </a:ext>
            </a:extLst>
          </p:cNvPr>
          <p:cNvCxnSpPr/>
          <p:nvPr/>
        </p:nvCxnSpPr>
        <p:spPr>
          <a:xfrm>
            <a:off x="5682615" y="1377755"/>
            <a:ext cx="14455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4C09C9A-A164-4879-8C81-8FA4F548EDB4}"/>
              </a:ext>
            </a:extLst>
          </p:cNvPr>
          <p:cNvSpPr txBox="1"/>
          <p:nvPr/>
        </p:nvSpPr>
        <p:spPr>
          <a:xfrm>
            <a:off x="5932174" y="1320304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19" name="Action Button: Go Home 18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B66C202F-37D1-4F2D-8788-4CAC1FEDFC3E}"/>
              </a:ext>
            </a:extLst>
          </p:cNvPr>
          <p:cNvSpPr/>
          <p:nvPr/>
        </p:nvSpPr>
        <p:spPr>
          <a:xfrm>
            <a:off x="5811524" y="1465329"/>
            <a:ext cx="120650" cy="124334"/>
          </a:xfrm>
          <a:prstGeom prst="actionButtonHom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C042BE-692A-4C25-80C2-1E30557ECA47}"/>
              </a:ext>
            </a:extLst>
          </p:cNvPr>
          <p:cNvSpPr/>
          <p:nvPr/>
        </p:nvSpPr>
        <p:spPr>
          <a:xfrm>
            <a:off x="3649068" y="1068749"/>
            <a:ext cx="1445593" cy="9942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C0CDA8-7B9C-46B9-8B87-6293CE881C8D}"/>
              </a:ext>
            </a:extLst>
          </p:cNvPr>
          <p:cNvSpPr txBox="1"/>
          <p:nvPr/>
        </p:nvSpPr>
        <p:spPr>
          <a:xfrm>
            <a:off x="3649068" y="1008423"/>
            <a:ext cx="148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RecordsFoods</a:t>
            </a:r>
            <a:endParaRPr lang="es-E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73765B5-C08F-47D4-92F6-73CBDDD08B7C}"/>
              </a:ext>
            </a:extLst>
          </p:cNvPr>
          <p:cNvCxnSpPr/>
          <p:nvPr/>
        </p:nvCxnSpPr>
        <p:spPr>
          <a:xfrm>
            <a:off x="3649068" y="1377755"/>
            <a:ext cx="14455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4901B1-D30F-4CB7-92DA-C6EC7CA301F1}"/>
              </a:ext>
            </a:extLst>
          </p:cNvPr>
          <p:cNvSpPr txBox="1"/>
          <p:nvPr/>
        </p:nvSpPr>
        <p:spPr>
          <a:xfrm>
            <a:off x="3849093" y="134283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id</a:t>
            </a:r>
          </a:p>
        </p:txBody>
      </p:sp>
      <p:sp>
        <p:nvSpPr>
          <p:cNvPr id="25" name="Action Button: Go Home 2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1ECBA2CD-F328-47DC-AD42-B11B9CF41483}"/>
              </a:ext>
            </a:extLst>
          </p:cNvPr>
          <p:cNvSpPr/>
          <p:nvPr/>
        </p:nvSpPr>
        <p:spPr>
          <a:xfrm>
            <a:off x="3728443" y="1442803"/>
            <a:ext cx="120650" cy="124334"/>
          </a:xfrm>
          <a:prstGeom prst="actionButtonHom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BEE1AA-800D-4F03-99E2-EDA7215CF197}"/>
              </a:ext>
            </a:extLst>
          </p:cNvPr>
          <p:cNvSpPr txBox="1"/>
          <p:nvPr/>
        </p:nvSpPr>
        <p:spPr>
          <a:xfrm>
            <a:off x="3849093" y="1651837"/>
            <a:ext cx="905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id_food</a:t>
            </a:r>
            <a:endParaRPr lang="es-ES" dirty="0"/>
          </a:p>
        </p:txBody>
      </p:sp>
      <p:sp>
        <p:nvSpPr>
          <p:cNvPr id="27" name="Action Button: Go Home 26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C2235D77-5FAA-4FC7-A724-57741E2596E8}"/>
              </a:ext>
            </a:extLst>
          </p:cNvPr>
          <p:cNvSpPr/>
          <p:nvPr/>
        </p:nvSpPr>
        <p:spPr>
          <a:xfrm>
            <a:off x="3728443" y="1782748"/>
            <a:ext cx="120650" cy="124334"/>
          </a:xfrm>
          <a:prstGeom prst="actionButtonHom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1C2038-7318-476F-9F53-BC36400E8A4B}"/>
              </a:ext>
            </a:extLst>
          </p:cNvPr>
          <p:cNvSpPr txBox="1"/>
          <p:nvPr/>
        </p:nvSpPr>
        <p:spPr>
          <a:xfrm>
            <a:off x="764905" y="2035092"/>
            <a:ext cx="163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id_record_food</a:t>
            </a:r>
            <a:endParaRPr lang="es-ES" dirty="0"/>
          </a:p>
        </p:txBody>
      </p:sp>
      <p:sp>
        <p:nvSpPr>
          <p:cNvPr id="29" name="Action Button: Go Home 28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C495952B-321F-47DF-B72B-B35CFB581BC8}"/>
              </a:ext>
            </a:extLst>
          </p:cNvPr>
          <p:cNvSpPr/>
          <p:nvPr/>
        </p:nvSpPr>
        <p:spPr>
          <a:xfrm>
            <a:off x="649637" y="2166003"/>
            <a:ext cx="120650" cy="124334"/>
          </a:xfrm>
          <a:prstGeom prst="actionButtonHom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E3CE6F-FCC8-4090-8C7E-4188B23725ED}"/>
              </a:ext>
            </a:extLst>
          </p:cNvPr>
          <p:cNvSpPr/>
          <p:nvPr/>
        </p:nvSpPr>
        <p:spPr>
          <a:xfrm>
            <a:off x="5682615" y="2337128"/>
            <a:ext cx="1445593" cy="9524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751B12-29CB-4428-BED3-432B3ADA80CF}"/>
              </a:ext>
            </a:extLst>
          </p:cNvPr>
          <p:cNvSpPr txBox="1"/>
          <p:nvPr/>
        </p:nvSpPr>
        <p:spPr>
          <a:xfrm>
            <a:off x="5682615" y="2276802"/>
            <a:ext cx="79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Events</a:t>
            </a:r>
            <a:endParaRPr lang="es-E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AE5B1E1-C605-4189-88F7-3560CA5E2D65}"/>
              </a:ext>
            </a:extLst>
          </p:cNvPr>
          <p:cNvCxnSpPr/>
          <p:nvPr/>
        </p:nvCxnSpPr>
        <p:spPr>
          <a:xfrm>
            <a:off x="5682615" y="2646134"/>
            <a:ext cx="14455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F28A98F-212C-45C2-8669-3AAEF47DB340}"/>
              </a:ext>
            </a:extLst>
          </p:cNvPr>
          <p:cNvSpPr txBox="1"/>
          <p:nvPr/>
        </p:nvSpPr>
        <p:spPr>
          <a:xfrm>
            <a:off x="5932174" y="258868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34" name="Action Button: Go Home 3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7890210C-3A3D-4297-8806-1F3270E90553}"/>
              </a:ext>
            </a:extLst>
          </p:cNvPr>
          <p:cNvSpPr/>
          <p:nvPr/>
        </p:nvSpPr>
        <p:spPr>
          <a:xfrm>
            <a:off x="5811524" y="2733708"/>
            <a:ext cx="120650" cy="124334"/>
          </a:xfrm>
          <a:prstGeom prst="actionButtonHom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AC9860-1908-4045-92D1-F779248A713B}"/>
              </a:ext>
            </a:extLst>
          </p:cNvPr>
          <p:cNvSpPr/>
          <p:nvPr/>
        </p:nvSpPr>
        <p:spPr>
          <a:xfrm>
            <a:off x="3649068" y="2337127"/>
            <a:ext cx="1445593" cy="9524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A95758-2FF2-438C-9866-A32F9C67778D}"/>
              </a:ext>
            </a:extLst>
          </p:cNvPr>
          <p:cNvSpPr txBox="1"/>
          <p:nvPr/>
        </p:nvSpPr>
        <p:spPr>
          <a:xfrm>
            <a:off x="3649068" y="2276802"/>
            <a:ext cx="153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RecordsEvents</a:t>
            </a:r>
            <a:endParaRPr lang="es-E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9A53B89-A79A-4B21-A8D3-1043D1400A0B}"/>
              </a:ext>
            </a:extLst>
          </p:cNvPr>
          <p:cNvCxnSpPr/>
          <p:nvPr/>
        </p:nvCxnSpPr>
        <p:spPr>
          <a:xfrm>
            <a:off x="3649068" y="2646134"/>
            <a:ext cx="14455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EFB7B00-D636-46FC-9558-09AEF937E696}"/>
              </a:ext>
            </a:extLst>
          </p:cNvPr>
          <p:cNvSpPr txBox="1"/>
          <p:nvPr/>
        </p:nvSpPr>
        <p:spPr>
          <a:xfrm>
            <a:off x="3849093" y="261120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id</a:t>
            </a:r>
          </a:p>
        </p:txBody>
      </p:sp>
      <p:sp>
        <p:nvSpPr>
          <p:cNvPr id="39" name="Action Button: Go Home 38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F9BEEEA0-1307-4B0C-9A75-10C96425BD9F}"/>
              </a:ext>
            </a:extLst>
          </p:cNvPr>
          <p:cNvSpPr/>
          <p:nvPr/>
        </p:nvSpPr>
        <p:spPr>
          <a:xfrm>
            <a:off x="3728443" y="2711182"/>
            <a:ext cx="120650" cy="124334"/>
          </a:xfrm>
          <a:prstGeom prst="actionButtonHom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9A3D71-EBD5-4103-9084-03261EF9AB35}"/>
              </a:ext>
            </a:extLst>
          </p:cNvPr>
          <p:cNvSpPr txBox="1"/>
          <p:nvPr/>
        </p:nvSpPr>
        <p:spPr>
          <a:xfrm>
            <a:off x="3849093" y="2920216"/>
            <a:ext cx="1003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id_event</a:t>
            </a:r>
            <a:endParaRPr lang="es-ES" dirty="0"/>
          </a:p>
        </p:txBody>
      </p:sp>
      <p:sp>
        <p:nvSpPr>
          <p:cNvPr id="41" name="Action Button: Go Home 40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6E8B6A93-FF97-47FB-8159-6C7A4B5A6378}"/>
              </a:ext>
            </a:extLst>
          </p:cNvPr>
          <p:cNvSpPr/>
          <p:nvPr/>
        </p:nvSpPr>
        <p:spPr>
          <a:xfrm>
            <a:off x="3728443" y="3051127"/>
            <a:ext cx="120650" cy="124334"/>
          </a:xfrm>
          <a:prstGeom prst="actionButtonHom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B48AB6-07DD-4DE5-B125-620C8BFECCA0}"/>
              </a:ext>
            </a:extLst>
          </p:cNvPr>
          <p:cNvSpPr txBox="1"/>
          <p:nvPr/>
        </p:nvSpPr>
        <p:spPr>
          <a:xfrm>
            <a:off x="764905" y="2326863"/>
            <a:ext cx="172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id_record_event</a:t>
            </a:r>
            <a:endParaRPr lang="es-ES" dirty="0"/>
          </a:p>
        </p:txBody>
      </p:sp>
      <p:sp>
        <p:nvSpPr>
          <p:cNvPr id="43" name="Action Button: Go Home 42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1684DA7E-2CF6-43DA-AC20-BCCCC1EB0C25}"/>
              </a:ext>
            </a:extLst>
          </p:cNvPr>
          <p:cNvSpPr/>
          <p:nvPr/>
        </p:nvSpPr>
        <p:spPr>
          <a:xfrm>
            <a:off x="644255" y="2457774"/>
            <a:ext cx="120650" cy="124334"/>
          </a:xfrm>
          <a:prstGeom prst="actionButtonHom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D3D0-D7B0-4FBD-9B1E-14B0987BC579}"/>
              </a:ext>
            </a:extLst>
          </p:cNvPr>
          <p:cNvSpPr txBox="1"/>
          <p:nvPr/>
        </p:nvSpPr>
        <p:spPr>
          <a:xfrm>
            <a:off x="764905" y="2648343"/>
            <a:ext cx="1459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Intensity</a:t>
            </a:r>
            <a:endParaRPr lang="es-ES" dirty="0"/>
          </a:p>
          <a:p>
            <a:r>
              <a:rPr lang="es-ES" dirty="0" err="1"/>
              <a:t>water_so_far</a:t>
            </a:r>
            <a:endParaRPr lang="es-E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094C6C-3CE1-47CA-9D8F-6D29064C7818}"/>
              </a:ext>
            </a:extLst>
          </p:cNvPr>
          <p:cNvSpPr txBox="1"/>
          <p:nvPr/>
        </p:nvSpPr>
        <p:spPr>
          <a:xfrm>
            <a:off x="764905" y="3204144"/>
            <a:ext cx="1387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observations</a:t>
            </a:r>
            <a:endParaRPr lang="es-E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92DCAD1-4A89-4138-9606-B5BD2BC56910}"/>
              </a:ext>
            </a:extLst>
          </p:cNvPr>
          <p:cNvSpPr txBox="1"/>
          <p:nvPr/>
        </p:nvSpPr>
        <p:spPr>
          <a:xfrm>
            <a:off x="764905" y="177799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time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FF2B54-60AE-4FCE-A06D-8C75B2535CCE}"/>
              </a:ext>
            </a:extLst>
          </p:cNvPr>
          <p:cNvSpPr txBox="1"/>
          <p:nvPr/>
        </p:nvSpPr>
        <p:spPr>
          <a:xfrm>
            <a:off x="7962900" y="1651837"/>
            <a:ext cx="3629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There’s</a:t>
            </a:r>
            <a:r>
              <a:rPr lang="es-ES" dirty="0"/>
              <a:t> no table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Persons</a:t>
            </a:r>
            <a:r>
              <a:rPr lang="es-ES" dirty="0"/>
              <a:t> </a:t>
            </a:r>
            <a:r>
              <a:rPr lang="es-ES" dirty="0" err="1"/>
              <a:t>because</a:t>
            </a:r>
            <a:r>
              <a:rPr lang="es-ES" dirty="0"/>
              <a:t> </a:t>
            </a:r>
            <a:r>
              <a:rPr lang="es-ES" dirty="0" err="1"/>
              <a:t>we’ll</a:t>
            </a:r>
            <a:r>
              <a:rPr lang="es-ES" dirty="0"/>
              <a:t>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person’s</a:t>
            </a:r>
            <a:r>
              <a:rPr lang="es-ES" dirty="0"/>
              <a:t> sex, and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stored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device</a:t>
            </a:r>
            <a:r>
              <a:rPr lang="es-ES" dirty="0"/>
              <a:t>, </a:t>
            </a:r>
            <a:r>
              <a:rPr lang="es-ES" dirty="0" err="1"/>
              <a:t>therefore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Will </a:t>
            </a:r>
            <a:r>
              <a:rPr lang="es-ES" dirty="0" err="1"/>
              <a:t>only</a:t>
            </a:r>
            <a:r>
              <a:rPr lang="es-ES" dirty="0"/>
              <a:t> be a simple variable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settings</a:t>
            </a:r>
            <a:r>
              <a:rPr lang="es-ES" dirty="0"/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0321BCD-924A-4BE4-968F-52407928D7AB}"/>
              </a:ext>
            </a:extLst>
          </p:cNvPr>
          <p:cNvSpPr txBox="1"/>
          <p:nvPr/>
        </p:nvSpPr>
        <p:spPr>
          <a:xfrm>
            <a:off x="764905" y="3531739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medicine?</a:t>
            </a:r>
          </a:p>
        </p:txBody>
      </p:sp>
    </p:spTree>
    <p:extLst>
      <p:ext uri="{BB962C8B-B14F-4D97-AF65-F5344CB8AC3E}">
        <p14:creationId xmlns:p14="http://schemas.microsoft.com/office/powerpoint/2010/main" val="3665218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370</Words>
  <Application>Microsoft Office PowerPoint</Application>
  <PresentationFormat>Widescreen</PresentationFormat>
  <Paragraphs>105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</dc:creator>
  <cp:lastModifiedBy>Javi</cp:lastModifiedBy>
  <cp:revision>17</cp:revision>
  <dcterms:created xsi:type="dcterms:W3CDTF">2022-07-27T10:59:40Z</dcterms:created>
  <dcterms:modified xsi:type="dcterms:W3CDTF">2022-07-29T16:09:57Z</dcterms:modified>
</cp:coreProperties>
</file>