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8ADB9-5A2E-1FCB-CA20-D67BF1D54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447C8-43B6-5CBF-2443-28F7CEB07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6CC47-18EF-2751-5FBB-E5F7AE3D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B700D-5182-5B4C-E999-97E6065C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62D7E-1CC8-8125-D778-A16DE8C6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40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840AB-E17A-0F89-9ADD-743E73B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DB8F1-C768-587E-6E9E-934D26A1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51FE6-3289-BC0C-4ED2-0F77A3F9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A46D8-79AA-81EC-1DD1-8B441937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D0047-922A-24AC-1A28-42B639DA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32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C4B622-A0C1-BCA7-3AAC-8F1D855A6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822E57-8E88-988A-A223-A61DC4621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8DA5E-DA21-1E5B-015D-F792EFDD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411DF-DCE5-333B-3FB4-D6C7E96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22F39-F274-2EA1-E226-A1BA2DFB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23F8-EEBF-D1CE-FE1F-FBA6AE44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1797-BF43-628F-DBBF-D6294D33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A01DE-435A-1F35-183A-0DC18CDB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551A9-1E7C-C6AC-D8AC-EFF8090C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1D147-DB5C-9BDA-3069-85AB5B7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57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8AA6B-223B-F565-5367-C1D39672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2DF6F-0F02-1144-BDF6-B0626383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33728-8B6A-872E-DD75-11AEBCD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53132-020A-D8D3-DFC7-24D95569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F11F6-4278-2496-17E6-82EEB1E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2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AD00E-15A9-BA50-B5BB-35FE424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3B3F1-B188-FF23-D35A-8487F1524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798D63-EB7E-9D9E-A69B-C39A2832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C135D9-18DE-DC2C-BCCF-6C7CA2EB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D5CF7-BC72-D4F4-32F9-D4C89A2A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1A617-888F-281B-3BA2-BE0C00AA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FF360-2EF3-A505-993F-84B89E87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5B3830-09B3-8DF9-AD3E-73A6FDC7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434CA-02E2-99E0-6DD1-18B9ACC68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C9E2CB-03E0-1231-C6A6-6CAD26C1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E4C268-875A-959E-97FE-4EFCC1BF9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C7765A-90B1-F777-FDB1-3B20F16D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BA540D-E297-EE4D-5ACC-9EEC1BF0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A1F079-B73A-3B5A-3355-9A8A0C96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08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A23CE-CD1E-3733-0D0B-BE97202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CCE2A0-703F-1ECA-66BA-2050796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EE2F2B-29EE-89BC-8279-F7B92C8D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5285FD-A53F-7CEF-001C-C712CF46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2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D84C14-C89F-42C2-970E-5752F287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05970D-BB1C-3A0D-EBB4-7A476ECC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BCF04B-B53F-F9F0-95E0-676DDA09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2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0FF24-A9F8-1460-9B3F-CF06AD0A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87DD4-E0B1-F9D3-7910-8001080B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50583B-F7D5-9491-BAD1-DF4FE84EF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40805-BC57-B5F0-7F2A-82EF480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C6B2EC-0F67-799E-0DB8-01B7C74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802BEE-830F-5020-323A-2C404AD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1E05E-F031-FCFC-590C-18E18F2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CA0FC3-2EB0-C74E-E914-614409EBC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BD2DF1-6B7C-31F0-14FC-BD36037D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EE380F-0B16-1423-1A92-CFD511B9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23A29D-5DCF-F347-6649-6456145C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C0113-6895-AA6F-75C5-5E252A9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1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A309C-5A55-47D3-09BF-81933471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AF12FD-2E46-4149-55C9-7ABD7F99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2C82D-E29C-E0AF-E4C3-21C3D05EF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A962-16A5-42CE-A46E-10E223DD7D88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1974B-35FB-A4F0-6456-1FFBFDE65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6C866-B9F0-068B-A7E4-8CDE7A7B2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A7E7-BDCF-4975-AC46-E084CC080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5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8D89EE-D7AE-7C8D-D9B4-0BF7DD54E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7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Introduction</a:t>
            </a:r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(?)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“</a:t>
            </a:r>
            <a:r>
              <a:rPr lang="es-ES" dirty="0" err="1"/>
              <a:t>Occurs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circunstances</a:t>
            </a:r>
            <a:r>
              <a:rPr lang="es-ES" dirty="0"/>
              <a:t>”</a:t>
            </a:r>
          </a:p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depicted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they’re</a:t>
            </a:r>
            <a:r>
              <a:rPr lang="es-ES" dirty="0"/>
              <a:t> </a:t>
            </a:r>
            <a:r>
              <a:rPr lang="es-ES" dirty="0" err="1"/>
              <a:t>irrelevant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lifetime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music/</a:t>
            </a:r>
            <a:r>
              <a:rPr lang="es-ES" dirty="0" err="1"/>
              <a:t>sound</a:t>
            </a:r>
            <a:r>
              <a:rPr lang="es-E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38287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cadillo: rectángulo 21">
            <a:extLst>
              <a:ext uri="{FF2B5EF4-FFF2-40B4-BE49-F238E27FC236}">
                <a16:creationId xmlns:a16="http://schemas.microsoft.com/office/drawing/2014/main" id="{C12CB220-E1BB-676D-DB27-92BED6ABA895}"/>
              </a:ext>
            </a:extLst>
          </p:cNvPr>
          <p:cNvSpPr/>
          <p:nvPr/>
        </p:nvSpPr>
        <p:spPr>
          <a:xfrm>
            <a:off x="6783308" y="4915470"/>
            <a:ext cx="4451730" cy="1942530"/>
          </a:xfrm>
          <a:prstGeom prst="wedgeRectCallout">
            <a:avLst>
              <a:gd name="adj1" fmla="val -61038"/>
              <a:gd name="adj2" fmla="val 338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2F2134A5-FFBF-E403-4740-9473DCB1E66D}"/>
              </a:ext>
            </a:extLst>
          </p:cNvPr>
          <p:cNvSpPr/>
          <p:nvPr/>
        </p:nvSpPr>
        <p:spPr>
          <a:xfrm>
            <a:off x="6750081" y="3042194"/>
            <a:ext cx="2259092" cy="1665532"/>
          </a:xfrm>
          <a:prstGeom prst="wedgeRectCallout">
            <a:avLst>
              <a:gd name="adj1" fmla="val -69189"/>
              <a:gd name="adj2" fmla="val 11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EDC2F84F-A670-E167-C321-9868121C63AD}"/>
              </a:ext>
            </a:extLst>
          </p:cNvPr>
          <p:cNvSpPr/>
          <p:nvPr/>
        </p:nvSpPr>
        <p:spPr>
          <a:xfrm>
            <a:off x="6783309" y="686344"/>
            <a:ext cx="2259092" cy="1200329"/>
          </a:xfrm>
          <a:prstGeom prst="wedgeRectCallout">
            <a:avLst>
              <a:gd name="adj1" fmla="val -69189"/>
              <a:gd name="adj2" fmla="val 11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715C7-043B-FD29-E733-4A0F082A36DF}"/>
              </a:ext>
            </a:extLst>
          </p:cNvPr>
          <p:cNvSpPr txBox="1"/>
          <p:nvPr/>
        </p:nvSpPr>
        <p:spPr>
          <a:xfrm>
            <a:off x="4354208" y="104146"/>
            <a:ext cx="250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RoadUser</a:t>
            </a:r>
            <a:r>
              <a:rPr lang="es-ES" sz="2400" dirty="0"/>
              <a:t> </a:t>
            </a:r>
            <a:r>
              <a:rPr lang="es-ES" sz="2400" dirty="0" err="1"/>
              <a:t>Lifetime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D6B60B-CC28-5E73-1696-1AE094ED16EE}"/>
              </a:ext>
            </a:extLst>
          </p:cNvPr>
          <p:cNvSpPr/>
          <p:nvPr/>
        </p:nvSpPr>
        <p:spPr>
          <a:xfrm>
            <a:off x="4908321" y="813176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sindication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80FBA8-D0A3-021B-BB21-43BAA6805906}"/>
              </a:ext>
            </a:extLst>
          </p:cNvPr>
          <p:cNvSpPr txBox="1"/>
          <p:nvPr/>
        </p:nvSpPr>
        <p:spPr>
          <a:xfrm>
            <a:off x="6783308" y="654169"/>
            <a:ext cx="2366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PathCompleteListener</a:t>
            </a:r>
            <a:r>
              <a:rPr lang="es-ES" dirty="0"/>
              <a:t>?</a:t>
            </a:r>
          </a:p>
          <a:p>
            <a:r>
              <a:rPr lang="es-ES" dirty="0" err="1"/>
              <a:t>TrafficLightChanged</a:t>
            </a:r>
            <a:endParaRPr lang="es-ES" dirty="0"/>
          </a:p>
          <a:p>
            <a:r>
              <a:rPr lang="es-ES" dirty="0" err="1"/>
              <a:t>LoopStarted</a:t>
            </a:r>
            <a:endParaRPr lang="es-ES" dirty="0"/>
          </a:p>
          <a:p>
            <a:r>
              <a:rPr lang="es-ES" dirty="0" err="1"/>
              <a:t>SpeedChanged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439D32-4B09-7E6F-522C-066BF0436028}"/>
              </a:ext>
            </a:extLst>
          </p:cNvPr>
          <p:cNvSpPr txBox="1"/>
          <p:nvPr/>
        </p:nvSpPr>
        <p:spPr>
          <a:xfrm>
            <a:off x="459526" y="6488668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(?) </a:t>
            </a:r>
            <a:r>
              <a:rPr lang="es-ES" dirty="0" err="1"/>
              <a:t>Means</a:t>
            </a:r>
            <a:r>
              <a:rPr lang="es-ES" dirty="0"/>
              <a:t> “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circunstances</a:t>
            </a:r>
            <a:r>
              <a:rPr lang="es-ES" dirty="0"/>
              <a:t>”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A863DC-3C15-1D1A-95A9-F2EF986F0789}"/>
              </a:ext>
            </a:extLst>
          </p:cNvPr>
          <p:cNvSpPr/>
          <p:nvPr/>
        </p:nvSpPr>
        <p:spPr>
          <a:xfrm>
            <a:off x="4703226" y="2088938"/>
            <a:ext cx="1805851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Bezier</a:t>
            </a:r>
            <a:r>
              <a:rPr lang="es-ES" dirty="0"/>
              <a:t> </a:t>
            </a:r>
            <a:r>
              <a:rPr lang="es-ES" sz="1100" dirty="0"/>
              <a:t>and </a:t>
            </a:r>
            <a:r>
              <a:rPr lang="es-ES" sz="1100" dirty="0" err="1"/>
              <a:t>others</a:t>
            </a:r>
            <a:endParaRPr lang="es-ES" dirty="0"/>
          </a:p>
          <a:p>
            <a:pPr algn="ctr"/>
            <a:r>
              <a:rPr lang="es-ES" dirty="0"/>
              <a:t>Set </a:t>
            </a:r>
            <a:r>
              <a:rPr lang="es-ES" dirty="0" err="1"/>
              <a:t>Spline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379F4B-408C-B219-11B5-3F5794D76A9B}"/>
              </a:ext>
            </a:extLst>
          </p:cNvPr>
          <p:cNvSpPr/>
          <p:nvPr/>
        </p:nvSpPr>
        <p:spPr>
          <a:xfrm>
            <a:off x="4908321" y="3612065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LoopStarted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7E2BDC-E546-5FCD-FB2F-B26C5CECA625}"/>
              </a:ext>
            </a:extLst>
          </p:cNvPr>
          <p:cNvSpPr txBox="1"/>
          <p:nvPr/>
        </p:nvSpPr>
        <p:spPr>
          <a:xfrm>
            <a:off x="6783308" y="3042194"/>
            <a:ext cx="2127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Bezier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= 0</a:t>
            </a:r>
          </a:p>
          <a:p>
            <a:r>
              <a:rPr lang="es-ES" dirty="0" err="1"/>
              <a:t>Bezier.spline</a:t>
            </a:r>
            <a:r>
              <a:rPr lang="es-ES" dirty="0"/>
              <a:t> = </a:t>
            </a:r>
            <a:r>
              <a:rPr lang="es-ES" dirty="0" err="1"/>
              <a:t>spline</a:t>
            </a:r>
            <a:endParaRPr lang="es-ES" dirty="0"/>
          </a:p>
          <a:p>
            <a:r>
              <a:rPr lang="es-ES" dirty="0"/>
              <a:t>Can </a:t>
            </a:r>
            <a:r>
              <a:rPr lang="es-ES" dirty="0" err="1"/>
              <a:t>move</a:t>
            </a:r>
            <a:r>
              <a:rPr lang="es-ES" dirty="0"/>
              <a:t> = false</a:t>
            </a:r>
          </a:p>
          <a:p>
            <a:r>
              <a:rPr lang="es-ES" dirty="0" err="1"/>
              <a:t>Timer</a:t>
            </a:r>
            <a:r>
              <a:rPr lang="es-ES" dirty="0"/>
              <a:t> = 0</a:t>
            </a:r>
          </a:p>
          <a:p>
            <a:r>
              <a:rPr lang="es-ES" dirty="0" err="1"/>
              <a:t>baseSpeed</a:t>
            </a:r>
            <a:r>
              <a:rPr lang="es-ES" dirty="0"/>
              <a:t> = 0</a:t>
            </a:r>
          </a:p>
          <a:p>
            <a:r>
              <a:rPr lang="es-ES" dirty="0" err="1"/>
              <a:t>normalizedT</a:t>
            </a:r>
            <a:r>
              <a:rPr lang="es-ES" dirty="0"/>
              <a:t> = 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C72211-8A3C-7877-F4B0-929468B2DFC3}"/>
              </a:ext>
            </a:extLst>
          </p:cNvPr>
          <p:cNvSpPr/>
          <p:nvPr/>
        </p:nvSpPr>
        <p:spPr>
          <a:xfrm>
            <a:off x="4908321" y="5286761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DDA0471-BCEF-2718-913A-D8BA782AB5F7}"/>
              </a:ext>
            </a:extLst>
          </p:cNvPr>
          <p:cNvSpPr txBox="1"/>
          <p:nvPr/>
        </p:nvSpPr>
        <p:spPr>
          <a:xfrm>
            <a:off x="6783308" y="4921514"/>
            <a:ext cx="4451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Timer</a:t>
            </a:r>
            <a:r>
              <a:rPr lang="es-ES" dirty="0"/>
              <a:t> = </a:t>
            </a:r>
            <a:r>
              <a:rPr lang="es-ES" dirty="0" err="1"/>
              <a:t>deltaTime</a:t>
            </a:r>
            <a:r>
              <a:rPr lang="es-ES" dirty="0"/>
              <a:t> + </a:t>
            </a:r>
            <a:r>
              <a:rPr lang="es-ES" dirty="0" err="1"/>
              <a:t>gameSpeed</a:t>
            </a:r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offset </a:t>
            </a:r>
            <a:r>
              <a:rPr lang="es-ES" dirty="0" err="1"/>
              <a:t>overcome</a:t>
            </a:r>
            <a:endParaRPr lang="es-ES" dirty="0"/>
          </a:p>
          <a:p>
            <a:r>
              <a:rPr lang="es-ES" dirty="0"/>
              <a:t>    can </a:t>
            </a:r>
            <a:r>
              <a:rPr lang="es-ES" dirty="0" err="1"/>
              <a:t>move</a:t>
            </a:r>
            <a:r>
              <a:rPr lang="es-ES" dirty="0"/>
              <a:t> = true</a:t>
            </a:r>
          </a:p>
          <a:p>
            <a:r>
              <a:rPr lang="es-ES" dirty="0"/>
              <a:t>    </a:t>
            </a:r>
            <a:r>
              <a:rPr lang="es-ES" dirty="0" err="1"/>
              <a:t>bezier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= normal </a:t>
            </a:r>
            <a:r>
              <a:rPr lang="es-ES" dirty="0" err="1"/>
              <a:t>speed</a:t>
            </a:r>
            <a:r>
              <a:rPr lang="es-ES" dirty="0"/>
              <a:t> *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speed</a:t>
            </a:r>
            <a:endParaRPr lang="es-ES" dirty="0"/>
          </a:p>
          <a:p>
            <a:r>
              <a:rPr lang="es-ES" dirty="0"/>
              <a:t>    base = normal </a:t>
            </a:r>
            <a:r>
              <a:rPr lang="es-ES" dirty="0" err="1"/>
              <a:t>speed</a:t>
            </a:r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 </a:t>
            </a:r>
            <a:r>
              <a:rPr lang="es-ES" dirty="0" err="1"/>
              <a:t>overcome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LoopEnded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54BFEE6-8B29-6C71-8BB1-5CE8A3A44F9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606152" y="1695492"/>
            <a:ext cx="1" cy="39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4CB8CEA-BADB-0E34-5085-7BB4266C33E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606152" y="2971254"/>
            <a:ext cx="1" cy="64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4B8AD67-5A67-70C8-9F8A-08CAA593640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606153" y="4494381"/>
            <a:ext cx="0" cy="79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4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2F2134A5-FFBF-E403-4740-9473DCB1E66D}"/>
              </a:ext>
            </a:extLst>
          </p:cNvPr>
          <p:cNvSpPr/>
          <p:nvPr/>
        </p:nvSpPr>
        <p:spPr>
          <a:xfrm>
            <a:off x="6991120" y="2205862"/>
            <a:ext cx="2447697" cy="668934"/>
          </a:xfrm>
          <a:prstGeom prst="wedgeRectCallout">
            <a:avLst>
              <a:gd name="adj1" fmla="val -69189"/>
              <a:gd name="adj2" fmla="val 11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LoopStarted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EDC2F84F-A670-E167-C321-9868121C63AD}"/>
              </a:ext>
            </a:extLst>
          </p:cNvPr>
          <p:cNvSpPr/>
          <p:nvPr/>
        </p:nvSpPr>
        <p:spPr>
          <a:xfrm>
            <a:off x="6991120" y="1036935"/>
            <a:ext cx="2259092" cy="461665"/>
          </a:xfrm>
          <a:prstGeom prst="wedgeRectCallout">
            <a:avLst>
              <a:gd name="adj1" fmla="val -80995"/>
              <a:gd name="adj2" fmla="val 402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OnLoopStart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715C7-043B-FD29-E733-4A0F082A36DF}"/>
              </a:ext>
            </a:extLst>
          </p:cNvPr>
          <p:cNvSpPr txBox="1"/>
          <p:nvPr/>
        </p:nvSpPr>
        <p:spPr>
          <a:xfrm>
            <a:off x="4354208" y="104146"/>
            <a:ext cx="3958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TrafficLightController</a:t>
            </a:r>
            <a:r>
              <a:rPr lang="es-ES" sz="2400" dirty="0"/>
              <a:t> </a:t>
            </a:r>
            <a:r>
              <a:rPr lang="es-ES" sz="2400" dirty="0" err="1"/>
              <a:t>Lifetime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D6B60B-CC28-5E73-1696-1AE094ED16EE}"/>
              </a:ext>
            </a:extLst>
          </p:cNvPr>
          <p:cNvSpPr/>
          <p:nvPr/>
        </p:nvSpPr>
        <p:spPr>
          <a:xfrm>
            <a:off x="4908321" y="813176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sindication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439D32-4B09-7E6F-522C-066BF0436028}"/>
              </a:ext>
            </a:extLst>
          </p:cNvPr>
          <p:cNvSpPr txBox="1"/>
          <p:nvPr/>
        </p:nvSpPr>
        <p:spPr>
          <a:xfrm>
            <a:off x="459526" y="6488668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(?) </a:t>
            </a:r>
            <a:r>
              <a:rPr lang="es-ES" dirty="0" err="1"/>
              <a:t>Means</a:t>
            </a:r>
            <a:r>
              <a:rPr lang="es-ES" dirty="0"/>
              <a:t> “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circunstances</a:t>
            </a:r>
            <a:r>
              <a:rPr lang="es-ES" dirty="0"/>
              <a:t>”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A863DC-3C15-1D1A-95A9-F2EF986F0789}"/>
              </a:ext>
            </a:extLst>
          </p:cNvPr>
          <p:cNvSpPr/>
          <p:nvPr/>
        </p:nvSpPr>
        <p:spPr>
          <a:xfrm>
            <a:off x="4703226" y="2088938"/>
            <a:ext cx="1805851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379F4B-408C-B219-11B5-3F5794D76A9B}"/>
              </a:ext>
            </a:extLst>
          </p:cNvPr>
          <p:cNvSpPr/>
          <p:nvPr/>
        </p:nvSpPr>
        <p:spPr>
          <a:xfrm>
            <a:off x="4908321" y="3364700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LoopStarted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C72211-8A3C-7877-F4B0-929468B2DFC3}"/>
              </a:ext>
            </a:extLst>
          </p:cNvPr>
          <p:cNvSpPr/>
          <p:nvPr/>
        </p:nvSpPr>
        <p:spPr>
          <a:xfrm>
            <a:off x="4908321" y="4640462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Update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54BFEE6-8B29-6C71-8BB1-5CE8A3A44F9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606152" y="1695492"/>
            <a:ext cx="1" cy="39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4CB8CEA-BADB-0E34-5085-7BB4266C33E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606152" y="2971254"/>
            <a:ext cx="1" cy="39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4B8AD67-5A67-70C8-9F8A-08CAA593640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606153" y="4247016"/>
            <a:ext cx="0" cy="39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5E081E88-93B1-B2F1-CEA3-3A8258A1FA03}"/>
              </a:ext>
            </a:extLst>
          </p:cNvPr>
          <p:cNvSpPr/>
          <p:nvPr/>
        </p:nvSpPr>
        <p:spPr>
          <a:xfrm>
            <a:off x="6991121" y="3507613"/>
            <a:ext cx="2686280" cy="475592"/>
          </a:xfrm>
          <a:prstGeom prst="wedgeRectCallout">
            <a:avLst>
              <a:gd name="adj1" fmla="val -63299"/>
              <a:gd name="adj2" fmla="val 139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Timer</a:t>
            </a:r>
            <a:r>
              <a:rPr lang="es-ES" dirty="0">
                <a:solidFill>
                  <a:schemeClr val="tx1"/>
                </a:solidFill>
              </a:rPr>
              <a:t> = time offset</a:t>
            </a:r>
          </a:p>
        </p:txBody>
      </p:sp>
      <p:sp>
        <p:nvSpPr>
          <p:cNvPr id="16" name="Bocadillo: rectángulo 15">
            <a:extLst>
              <a:ext uri="{FF2B5EF4-FFF2-40B4-BE49-F238E27FC236}">
                <a16:creationId xmlns:a16="http://schemas.microsoft.com/office/drawing/2014/main" id="{942BA49B-792D-E108-BAA0-7EBFE2492683}"/>
              </a:ext>
            </a:extLst>
          </p:cNvPr>
          <p:cNvSpPr/>
          <p:nvPr/>
        </p:nvSpPr>
        <p:spPr>
          <a:xfrm>
            <a:off x="7001816" y="4429125"/>
            <a:ext cx="3856683" cy="1241091"/>
          </a:xfrm>
          <a:prstGeom prst="wedgeRectCallout">
            <a:avLst>
              <a:gd name="adj1" fmla="val -68806"/>
              <a:gd name="adj2" fmla="val 378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Speed</a:t>
            </a:r>
            <a:r>
              <a:rPr lang="es-ES" dirty="0">
                <a:solidFill>
                  <a:schemeClr val="tx1"/>
                </a:solidFill>
              </a:rPr>
              <a:t> = </a:t>
            </a:r>
            <a:r>
              <a:rPr lang="es-ES" dirty="0" err="1">
                <a:solidFill>
                  <a:schemeClr val="tx1"/>
                </a:solidFill>
              </a:rPr>
              <a:t>game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speed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Timer</a:t>
            </a:r>
            <a:r>
              <a:rPr lang="es-ES" dirty="0">
                <a:solidFill>
                  <a:schemeClr val="tx1"/>
                </a:solidFill>
              </a:rPr>
              <a:t> += </a:t>
            </a:r>
            <a:r>
              <a:rPr lang="es-ES" dirty="0" err="1">
                <a:solidFill>
                  <a:schemeClr val="tx1"/>
                </a:solidFill>
              </a:rPr>
              <a:t>deltaTime</a:t>
            </a:r>
            <a:r>
              <a:rPr lang="es-ES" dirty="0">
                <a:solidFill>
                  <a:schemeClr val="tx1"/>
                </a:solidFill>
              </a:rPr>
              <a:t> * </a:t>
            </a:r>
            <a:r>
              <a:rPr lang="es-ES" dirty="0" err="1">
                <a:solidFill>
                  <a:schemeClr val="tx1"/>
                </a:solidFill>
              </a:rPr>
              <a:t>speed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timer is whole number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DecideTrafficLightColor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6C0B32-329C-AC38-B13D-C05158065B44}"/>
              </a:ext>
            </a:extLst>
          </p:cNvPr>
          <p:cNvSpPr/>
          <p:nvPr/>
        </p:nvSpPr>
        <p:spPr>
          <a:xfrm>
            <a:off x="4419602" y="6059258"/>
            <a:ext cx="2373102" cy="34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DecideTrafficLightColor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8AC7A59-FB83-9D27-D4B5-CC639EE752D6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5606153" y="5522778"/>
            <a:ext cx="0" cy="53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cadillo: rectángulo 23">
            <a:extLst>
              <a:ext uri="{FF2B5EF4-FFF2-40B4-BE49-F238E27FC236}">
                <a16:creationId xmlns:a16="http://schemas.microsoft.com/office/drawing/2014/main" id="{E227F396-F190-FA8F-4814-7C80D91A46E4}"/>
              </a:ext>
            </a:extLst>
          </p:cNvPr>
          <p:cNvSpPr/>
          <p:nvPr/>
        </p:nvSpPr>
        <p:spPr>
          <a:xfrm>
            <a:off x="7001816" y="5791018"/>
            <a:ext cx="3856683" cy="882316"/>
          </a:xfrm>
          <a:prstGeom prst="wedgeRectCallout">
            <a:avLst>
              <a:gd name="adj1" fmla="val -54975"/>
              <a:gd name="adj2" fmla="val 54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Change </a:t>
            </a:r>
            <a:r>
              <a:rPr lang="es-ES" dirty="0" err="1">
                <a:solidFill>
                  <a:schemeClr val="tx1"/>
                </a:solidFill>
              </a:rPr>
              <a:t>traffic</a:t>
            </a:r>
            <a:r>
              <a:rPr lang="es-ES" dirty="0">
                <a:solidFill>
                  <a:schemeClr val="tx1"/>
                </a:solidFill>
              </a:rPr>
              <a:t> light color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Raise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traffic</a:t>
            </a:r>
            <a:r>
              <a:rPr lang="es-ES" dirty="0">
                <a:solidFill>
                  <a:schemeClr val="tx1"/>
                </a:solidFill>
              </a:rPr>
              <a:t> light color evento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affects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RoadUser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8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EDC2F84F-A670-E167-C321-9868121C63AD}"/>
              </a:ext>
            </a:extLst>
          </p:cNvPr>
          <p:cNvSpPr/>
          <p:nvPr/>
        </p:nvSpPr>
        <p:spPr>
          <a:xfrm>
            <a:off x="6783308" y="890116"/>
            <a:ext cx="2691631" cy="671992"/>
          </a:xfrm>
          <a:prstGeom prst="wedgeRectCallout">
            <a:avLst>
              <a:gd name="adj1" fmla="val -69189"/>
              <a:gd name="adj2" fmla="val 11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Singelton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ChangeSpeed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Normal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715C7-043B-FD29-E733-4A0F082A36DF}"/>
              </a:ext>
            </a:extLst>
          </p:cNvPr>
          <p:cNvSpPr txBox="1"/>
          <p:nvPr/>
        </p:nvSpPr>
        <p:spPr>
          <a:xfrm>
            <a:off x="4354208" y="104146"/>
            <a:ext cx="287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GameEngine</a:t>
            </a:r>
            <a:r>
              <a:rPr lang="es-ES" sz="2400" dirty="0"/>
              <a:t> </a:t>
            </a:r>
            <a:r>
              <a:rPr lang="es-ES" sz="2400" dirty="0" err="1"/>
              <a:t>Lifetime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D6B60B-CC28-5E73-1696-1AE094ED16EE}"/>
              </a:ext>
            </a:extLst>
          </p:cNvPr>
          <p:cNvSpPr/>
          <p:nvPr/>
        </p:nvSpPr>
        <p:spPr>
          <a:xfrm>
            <a:off x="4908321" y="813176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Awake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66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2F2134A5-FFBF-E403-4740-9473DCB1E66D}"/>
              </a:ext>
            </a:extLst>
          </p:cNvPr>
          <p:cNvSpPr/>
          <p:nvPr/>
        </p:nvSpPr>
        <p:spPr>
          <a:xfrm>
            <a:off x="6991120" y="2205862"/>
            <a:ext cx="2447697" cy="668934"/>
          </a:xfrm>
          <a:prstGeom prst="wedgeRectCallout">
            <a:avLst>
              <a:gd name="adj1" fmla="val -69189"/>
              <a:gd name="adj2" fmla="val 11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Set </a:t>
            </a:r>
            <a:r>
              <a:rPr lang="es-ES" dirty="0" err="1">
                <a:solidFill>
                  <a:schemeClr val="tx1"/>
                </a:solidFill>
              </a:rPr>
              <a:t>solved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indicator</a:t>
            </a:r>
            <a:r>
              <a:rPr lang="es-ES" dirty="0">
                <a:solidFill>
                  <a:schemeClr val="tx1"/>
                </a:solidFill>
              </a:rPr>
              <a:t> true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LevelInit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EDC2F84F-A670-E167-C321-9868121C63AD}"/>
              </a:ext>
            </a:extLst>
          </p:cNvPr>
          <p:cNvSpPr/>
          <p:nvPr/>
        </p:nvSpPr>
        <p:spPr>
          <a:xfrm>
            <a:off x="6991120" y="813175"/>
            <a:ext cx="2259092" cy="882317"/>
          </a:xfrm>
          <a:prstGeom prst="wedgeRectCallout">
            <a:avLst>
              <a:gd name="adj1" fmla="val -80995"/>
              <a:gd name="adj2" fmla="val 402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Road </a:t>
            </a:r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stopped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Road </a:t>
            </a:r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moving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Road </a:t>
            </a:r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collision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715C7-043B-FD29-E733-4A0F082A36DF}"/>
              </a:ext>
            </a:extLst>
          </p:cNvPr>
          <p:cNvSpPr txBox="1"/>
          <p:nvPr/>
        </p:nvSpPr>
        <p:spPr>
          <a:xfrm>
            <a:off x="4354208" y="104146"/>
            <a:ext cx="306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LevelManager</a:t>
            </a:r>
            <a:r>
              <a:rPr lang="es-ES" sz="2400" dirty="0"/>
              <a:t> </a:t>
            </a:r>
            <a:r>
              <a:rPr lang="es-ES" sz="2400" dirty="0" err="1"/>
              <a:t>Lifetime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D6B60B-CC28-5E73-1696-1AE094ED16EE}"/>
              </a:ext>
            </a:extLst>
          </p:cNvPr>
          <p:cNvSpPr/>
          <p:nvPr/>
        </p:nvSpPr>
        <p:spPr>
          <a:xfrm>
            <a:off x="4908321" y="813176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sindication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439D32-4B09-7E6F-522C-066BF0436028}"/>
              </a:ext>
            </a:extLst>
          </p:cNvPr>
          <p:cNvSpPr txBox="1"/>
          <p:nvPr/>
        </p:nvSpPr>
        <p:spPr>
          <a:xfrm>
            <a:off x="459526" y="6488668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(?) </a:t>
            </a:r>
            <a:r>
              <a:rPr lang="es-ES" dirty="0" err="1"/>
              <a:t>Means</a:t>
            </a:r>
            <a:r>
              <a:rPr lang="es-ES" dirty="0"/>
              <a:t> “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circunstances</a:t>
            </a:r>
            <a:r>
              <a:rPr lang="es-ES" dirty="0"/>
              <a:t>”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A863DC-3C15-1D1A-95A9-F2EF986F0789}"/>
              </a:ext>
            </a:extLst>
          </p:cNvPr>
          <p:cNvSpPr/>
          <p:nvPr/>
        </p:nvSpPr>
        <p:spPr>
          <a:xfrm>
            <a:off x="4703226" y="2088938"/>
            <a:ext cx="1805851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379F4B-408C-B219-11B5-3F5794D76A9B}"/>
              </a:ext>
            </a:extLst>
          </p:cNvPr>
          <p:cNvSpPr/>
          <p:nvPr/>
        </p:nvSpPr>
        <p:spPr>
          <a:xfrm>
            <a:off x="4908321" y="3364700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LevelInit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C72211-8A3C-7877-F4B0-929468B2DFC3}"/>
              </a:ext>
            </a:extLst>
          </p:cNvPr>
          <p:cNvSpPr/>
          <p:nvPr/>
        </p:nvSpPr>
        <p:spPr>
          <a:xfrm>
            <a:off x="4908321" y="4640462"/>
            <a:ext cx="1395663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Reset</a:t>
            </a:r>
            <a:r>
              <a:rPr lang="es-ES" dirty="0"/>
              <a:t> time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54BFEE6-8B29-6C71-8BB1-5CE8A3A44F9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606152" y="1695492"/>
            <a:ext cx="1" cy="39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4CB8CEA-BADB-0E34-5085-7BB4266C33E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606152" y="2971254"/>
            <a:ext cx="1" cy="39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4B8AD67-5A67-70C8-9F8A-08CAA593640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606153" y="4247016"/>
            <a:ext cx="0" cy="39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5E081E88-93B1-B2F1-CEA3-3A8258A1FA03}"/>
              </a:ext>
            </a:extLst>
          </p:cNvPr>
          <p:cNvSpPr/>
          <p:nvPr/>
        </p:nvSpPr>
        <p:spPr>
          <a:xfrm>
            <a:off x="6991120" y="3083282"/>
            <a:ext cx="4743679" cy="1163734"/>
          </a:xfrm>
          <a:prstGeom prst="wedgeRectCallout">
            <a:avLst>
              <a:gd name="adj1" fmla="val -69189"/>
              <a:gd name="adj2" fmla="val 313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ResetTimeLeftToSolve</a:t>
            </a:r>
            <a:r>
              <a:rPr lang="es-E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Timer</a:t>
            </a:r>
            <a:r>
              <a:rPr lang="es-ES" dirty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Raise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loop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ended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affects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RoadUser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TrafficLightController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Bocadillo: rectángulo 15">
            <a:extLst>
              <a:ext uri="{FF2B5EF4-FFF2-40B4-BE49-F238E27FC236}">
                <a16:creationId xmlns:a16="http://schemas.microsoft.com/office/drawing/2014/main" id="{942BA49B-792D-E108-BAA0-7EBFE2492683}"/>
              </a:ext>
            </a:extLst>
          </p:cNvPr>
          <p:cNvSpPr/>
          <p:nvPr/>
        </p:nvSpPr>
        <p:spPr>
          <a:xfrm>
            <a:off x="7001816" y="4787900"/>
            <a:ext cx="3856683" cy="571500"/>
          </a:xfrm>
          <a:prstGeom prst="wedgeRectCallout">
            <a:avLst>
              <a:gd name="adj1" fmla="val -68806"/>
              <a:gd name="adj2" fmla="val 378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Time </a:t>
            </a:r>
            <a:r>
              <a:rPr lang="es-ES" dirty="0" err="1">
                <a:solidFill>
                  <a:schemeClr val="tx1"/>
                </a:solidFill>
              </a:rPr>
              <a:t>left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solve</a:t>
            </a:r>
            <a:r>
              <a:rPr lang="es-ES" dirty="0">
                <a:solidFill>
                  <a:schemeClr val="tx1"/>
                </a:solidFill>
              </a:rPr>
              <a:t> = time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solve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Blocked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resolvability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until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restart</a:t>
            </a:r>
            <a:r>
              <a:rPr lang="es-ES" dirty="0">
                <a:solidFill>
                  <a:schemeClr val="tx1"/>
                </a:solidFill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12094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Panorámica</PresentationFormat>
  <Paragraphs>65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</dc:creator>
  <cp:lastModifiedBy>Javi</cp:lastModifiedBy>
  <cp:revision>4</cp:revision>
  <dcterms:created xsi:type="dcterms:W3CDTF">2022-11-06T14:01:16Z</dcterms:created>
  <dcterms:modified xsi:type="dcterms:W3CDTF">2022-11-06T22:42:19Z</dcterms:modified>
</cp:coreProperties>
</file>