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"/>
  </p:notesMasterIdLst>
  <p:sldIdLst>
    <p:sldId id="257" r:id="rId2"/>
  </p:sldIdLst>
  <p:sldSz cx="9144000" cy="540067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8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C6581F-6021-4A22-BE5A-CD6029D2B8E9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817563" y="1143000"/>
            <a:ext cx="52228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CBCC6-A321-46B3-8279-12453A9A02D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43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83861"/>
            <a:ext cx="6858000" cy="1880235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836605"/>
            <a:ext cx="6858000" cy="130391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93298-85F3-459A-9811-53EA55245B39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52B2B-B70C-40B4-AAAC-63E6C4E58A1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132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93298-85F3-459A-9811-53EA55245B39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52B2B-B70C-40B4-AAAC-63E6C4E58A1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508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87536"/>
            <a:ext cx="1971675" cy="4576822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87536"/>
            <a:ext cx="5800725" cy="4576822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93298-85F3-459A-9811-53EA55245B39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52B2B-B70C-40B4-AAAC-63E6C4E58A1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536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93298-85F3-459A-9811-53EA55245B39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52B2B-B70C-40B4-AAAC-63E6C4E58A1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904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346419"/>
            <a:ext cx="7886700" cy="224653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614203"/>
            <a:ext cx="7886700" cy="118139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93298-85F3-459A-9811-53EA55245B39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52B2B-B70C-40B4-AAAC-63E6C4E58A1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074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437680"/>
            <a:ext cx="3886200" cy="3426679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437680"/>
            <a:ext cx="3886200" cy="3426679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93298-85F3-459A-9811-53EA55245B39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52B2B-B70C-40B4-AAAC-63E6C4E58A1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115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87536"/>
            <a:ext cx="7886700" cy="1043881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323916"/>
            <a:ext cx="3868340" cy="64883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72747"/>
            <a:ext cx="3868340" cy="290161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323916"/>
            <a:ext cx="3887391" cy="64883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72747"/>
            <a:ext cx="3887391" cy="290161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93298-85F3-459A-9811-53EA55245B39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52B2B-B70C-40B4-AAAC-63E6C4E58A1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331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93298-85F3-459A-9811-53EA55245B39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52B2B-B70C-40B4-AAAC-63E6C4E58A1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508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93298-85F3-459A-9811-53EA55245B39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52B2B-B70C-40B4-AAAC-63E6C4E58A1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88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0045"/>
            <a:ext cx="2949178" cy="1260158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77597"/>
            <a:ext cx="4629150" cy="383798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620202"/>
            <a:ext cx="2949178" cy="300162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93298-85F3-459A-9811-53EA55245B39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52B2B-B70C-40B4-AAAC-63E6C4E58A1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382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0045"/>
            <a:ext cx="2949178" cy="1260158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77597"/>
            <a:ext cx="4629150" cy="3837980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620202"/>
            <a:ext cx="2949178" cy="300162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93298-85F3-459A-9811-53EA55245B39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52B2B-B70C-40B4-AAAC-63E6C4E58A1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459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87536"/>
            <a:ext cx="7886700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37680"/>
            <a:ext cx="7886700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005626"/>
            <a:ext cx="2057400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93298-85F3-459A-9811-53EA55245B39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005626"/>
            <a:ext cx="3086100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005626"/>
            <a:ext cx="2057400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52B2B-B70C-40B4-AAAC-63E6C4E58A1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854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rganigramme : Disque magnétique 7"/>
          <p:cNvSpPr/>
          <p:nvPr/>
        </p:nvSpPr>
        <p:spPr>
          <a:xfrm rot="5400000">
            <a:off x="990600" y="2161857"/>
            <a:ext cx="381000" cy="685800"/>
          </a:xfrm>
          <a:prstGeom prst="flowChartMagneticDisk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/>
          </a:p>
        </p:txBody>
      </p:sp>
      <p:sp>
        <p:nvSpPr>
          <p:cNvPr id="4" name="Organigramme : Données stockées 3"/>
          <p:cNvSpPr/>
          <p:nvPr/>
        </p:nvSpPr>
        <p:spPr>
          <a:xfrm>
            <a:off x="1676400" y="790257"/>
            <a:ext cx="6324600" cy="3505200"/>
          </a:xfrm>
          <a:prstGeom prst="flowChartOnlineStorage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50000">
                <a:srgbClr val="FFFF00">
                  <a:alpha val="37000"/>
                </a:srgb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  <a:tileRect/>
          </a:gra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/>
          </a:p>
        </p:txBody>
      </p:sp>
      <p:sp>
        <p:nvSpPr>
          <p:cNvPr id="6" name="Organigramme : Disque magnétique 5"/>
          <p:cNvSpPr/>
          <p:nvPr/>
        </p:nvSpPr>
        <p:spPr>
          <a:xfrm rot="5400000">
            <a:off x="7696200" y="2161857"/>
            <a:ext cx="381000" cy="685800"/>
          </a:xfrm>
          <a:prstGeom prst="flowChartMagneticDisk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/>
          </a:p>
        </p:txBody>
      </p:sp>
      <p:sp>
        <p:nvSpPr>
          <p:cNvPr id="7" name="Rectangle 6"/>
          <p:cNvSpPr/>
          <p:nvPr/>
        </p:nvSpPr>
        <p:spPr>
          <a:xfrm>
            <a:off x="1219200" y="2314257"/>
            <a:ext cx="6477000" cy="3810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</a:schemeClr>
              </a:gs>
              <a:gs pos="29000">
                <a:schemeClr val="tx2">
                  <a:lumMod val="60000"/>
                  <a:lumOff val="40000"/>
                </a:schemeClr>
              </a:gs>
              <a:gs pos="89999">
                <a:srgbClr val="FF0000"/>
              </a:gs>
              <a:gs pos="100000">
                <a:srgbClr val="FF0000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/>
          </a:p>
        </p:txBody>
      </p:sp>
      <p:cxnSp>
        <p:nvCxnSpPr>
          <p:cNvPr id="10" name="Connecteur droit 9"/>
          <p:cNvCxnSpPr/>
          <p:nvPr/>
        </p:nvCxnSpPr>
        <p:spPr>
          <a:xfrm>
            <a:off x="1143000" y="2314257"/>
            <a:ext cx="6629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1143000" y="2695257"/>
            <a:ext cx="6629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 12"/>
          <p:cNvSpPr/>
          <p:nvPr/>
        </p:nvSpPr>
        <p:spPr>
          <a:xfrm rot="10800000">
            <a:off x="1295400" y="2314257"/>
            <a:ext cx="228600" cy="381000"/>
          </a:xfrm>
          <a:prstGeom prst="arc">
            <a:avLst>
              <a:gd name="adj1" fmla="val 16200000"/>
              <a:gd name="adj2" fmla="val 5409694"/>
            </a:avLst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"/>
          </a:p>
        </p:txBody>
      </p:sp>
      <p:sp>
        <p:nvSpPr>
          <p:cNvPr id="14" name="Arc 13"/>
          <p:cNvSpPr/>
          <p:nvPr/>
        </p:nvSpPr>
        <p:spPr>
          <a:xfrm rot="10800000">
            <a:off x="1752599" y="2314257"/>
            <a:ext cx="228600" cy="381000"/>
          </a:xfrm>
          <a:prstGeom prst="arc">
            <a:avLst>
              <a:gd name="adj1" fmla="val 16200000"/>
              <a:gd name="adj2" fmla="val 5409694"/>
            </a:avLst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"/>
          </a:p>
        </p:txBody>
      </p:sp>
      <p:sp>
        <p:nvSpPr>
          <p:cNvPr id="15" name="Arc 14"/>
          <p:cNvSpPr/>
          <p:nvPr/>
        </p:nvSpPr>
        <p:spPr>
          <a:xfrm rot="10800000">
            <a:off x="2209800" y="2314257"/>
            <a:ext cx="228600" cy="381000"/>
          </a:xfrm>
          <a:prstGeom prst="arc">
            <a:avLst>
              <a:gd name="adj1" fmla="val 16200000"/>
              <a:gd name="adj2" fmla="val 5409694"/>
            </a:avLst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"/>
          </a:p>
        </p:txBody>
      </p:sp>
      <p:sp>
        <p:nvSpPr>
          <p:cNvPr id="16" name="Arc 15"/>
          <p:cNvSpPr/>
          <p:nvPr/>
        </p:nvSpPr>
        <p:spPr>
          <a:xfrm rot="10800000">
            <a:off x="2667000" y="2314257"/>
            <a:ext cx="228600" cy="381000"/>
          </a:xfrm>
          <a:prstGeom prst="arc">
            <a:avLst>
              <a:gd name="adj1" fmla="val 16200000"/>
              <a:gd name="adj2" fmla="val 5409694"/>
            </a:avLst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"/>
          </a:p>
        </p:txBody>
      </p:sp>
      <p:sp>
        <p:nvSpPr>
          <p:cNvPr id="17" name="Arc 16"/>
          <p:cNvSpPr/>
          <p:nvPr/>
        </p:nvSpPr>
        <p:spPr>
          <a:xfrm rot="10800000">
            <a:off x="3962402" y="2314256"/>
            <a:ext cx="228600" cy="381000"/>
          </a:xfrm>
          <a:prstGeom prst="arc">
            <a:avLst>
              <a:gd name="adj1" fmla="val 16200000"/>
              <a:gd name="adj2" fmla="val 5409694"/>
            </a:avLst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"/>
          </a:p>
        </p:txBody>
      </p:sp>
      <p:sp>
        <p:nvSpPr>
          <p:cNvPr id="18" name="Arc 17"/>
          <p:cNvSpPr/>
          <p:nvPr/>
        </p:nvSpPr>
        <p:spPr>
          <a:xfrm rot="10800000">
            <a:off x="4419602" y="2314257"/>
            <a:ext cx="228600" cy="381000"/>
          </a:xfrm>
          <a:prstGeom prst="arc">
            <a:avLst>
              <a:gd name="adj1" fmla="val 16200000"/>
              <a:gd name="adj2" fmla="val 5409694"/>
            </a:avLst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"/>
          </a:p>
        </p:txBody>
      </p:sp>
      <p:sp>
        <p:nvSpPr>
          <p:cNvPr id="19" name="Arc 18"/>
          <p:cNvSpPr/>
          <p:nvPr/>
        </p:nvSpPr>
        <p:spPr>
          <a:xfrm rot="10800000">
            <a:off x="4876802" y="2314257"/>
            <a:ext cx="228600" cy="381000"/>
          </a:xfrm>
          <a:prstGeom prst="arc">
            <a:avLst>
              <a:gd name="adj1" fmla="val 16200000"/>
              <a:gd name="adj2" fmla="val 5409694"/>
            </a:avLst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"/>
          </a:p>
        </p:txBody>
      </p:sp>
      <p:sp>
        <p:nvSpPr>
          <p:cNvPr id="21" name="Arc 20"/>
          <p:cNvSpPr/>
          <p:nvPr/>
        </p:nvSpPr>
        <p:spPr>
          <a:xfrm rot="10800000">
            <a:off x="7086600" y="2314259"/>
            <a:ext cx="228600" cy="381000"/>
          </a:xfrm>
          <a:prstGeom prst="arc">
            <a:avLst>
              <a:gd name="adj1" fmla="val 16200000"/>
              <a:gd name="adj2" fmla="val 5409694"/>
            </a:avLst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"/>
          </a:p>
        </p:txBody>
      </p:sp>
      <p:sp>
        <p:nvSpPr>
          <p:cNvPr id="22" name="Arc 21"/>
          <p:cNvSpPr/>
          <p:nvPr/>
        </p:nvSpPr>
        <p:spPr>
          <a:xfrm rot="10800000">
            <a:off x="7543800" y="2314259"/>
            <a:ext cx="228600" cy="381000"/>
          </a:xfrm>
          <a:prstGeom prst="arc">
            <a:avLst>
              <a:gd name="adj1" fmla="val 16200000"/>
              <a:gd name="adj2" fmla="val 5409694"/>
            </a:avLst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"/>
          </a:p>
        </p:txBody>
      </p:sp>
      <p:sp>
        <p:nvSpPr>
          <p:cNvPr id="23" name="ZoneTexte 22"/>
          <p:cNvSpPr txBox="1"/>
          <p:nvPr/>
        </p:nvSpPr>
        <p:spPr>
          <a:xfrm>
            <a:off x="685800" y="2706926"/>
            <a:ext cx="60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24" name="ZoneTexte 23"/>
          <p:cNvSpPr txBox="1"/>
          <p:nvPr/>
        </p:nvSpPr>
        <p:spPr>
          <a:xfrm>
            <a:off x="1219200" y="2706926"/>
            <a:ext cx="60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25" name="ZoneTexte 24"/>
          <p:cNvSpPr txBox="1"/>
          <p:nvPr/>
        </p:nvSpPr>
        <p:spPr>
          <a:xfrm>
            <a:off x="1676400" y="2695257"/>
            <a:ext cx="60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</a:t>
            </a:r>
          </a:p>
        </p:txBody>
      </p:sp>
      <p:sp>
        <p:nvSpPr>
          <p:cNvPr id="26" name="ZoneTexte 25"/>
          <p:cNvSpPr txBox="1"/>
          <p:nvPr/>
        </p:nvSpPr>
        <p:spPr>
          <a:xfrm>
            <a:off x="3810000" y="2695257"/>
            <a:ext cx="60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i-1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4419600" y="2695257"/>
            <a:ext cx="60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i</a:t>
            </a:r>
            <a:endParaRPr lang="en-US" sz="2000" dirty="0"/>
          </a:p>
        </p:txBody>
      </p:sp>
      <p:sp>
        <p:nvSpPr>
          <p:cNvPr id="28" name="ZoneTexte 27"/>
          <p:cNvSpPr txBox="1"/>
          <p:nvPr/>
        </p:nvSpPr>
        <p:spPr>
          <a:xfrm>
            <a:off x="4800600" y="2695257"/>
            <a:ext cx="60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i+1</a:t>
            </a:r>
          </a:p>
        </p:txBody>
      </p:sp>
      <p:sp>
        <p:nvSpPr>
          <p:cNvPr id="29" name="ZoneTexte 28"/>
          <p:cNvSpPr txBox="1"/>
          <p:nvPr/>
        </p:nvSpPr>
        <p:spPr>
          <a:xfrm>
            <a:off x="7924800" y="2706926"/>
            <a:ext cx="60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</a:t>
            </a:r>
          </a:p>
        </p:txBody>
      </p:sp>
      <p:sp>
        <p:nvSpPr>
          <p:cNvPr id="30" name="ZoneTexte 29"/>
          <p:cNvSpPr txBox="1"/>
          <p:nvPr/>
        </p:nvSpPr>
        <p:spPr>
          <a:xfrm>
            <a:off x="7315200" y="2695257"/>
            <a:ext cx="60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N-1</a:t>
            </a:r>
          </a:p>
        </p:txBody>
      </p:sp>
      <p:cxnSp>
        <p:nvCxnSpPr>
          <p:cNvPr id="32" name="Connecteur droit avec flèche 31"/>
          <p:cNvCxnSpPr/>
          <p:nvPr/>
        </p:nvCxnSpPr>
        <p:spPr>
          <a:xfrm>
            <a:off x="76200" y="2542857"/>
            <a:ext cx="685800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/>
          <p:nvPr/>
        </p:nvCxnSpPr>
        <p:spPr>
          <a:xfrm>
            <a:off x="8382000" y="2542857"/>
            <a:ext cx="6858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ZoneTexte 1"/>
          <p:cNvSpPr txBox="1"/>
          <p:nvPr/>
        </p:nvSpPr>
        <p:spPr>
          <a:xfrm>
            <a:off x="5867402" y="2302589"/>
            <a:ext cx="873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…</a:t>
            </a:r>
            <a:endParaRPr lang="en-US" dirty="0"/>
          </a:p>
        </p:txBody>
      </p:sp>
      <p:sp>
        <p:nvSpPr>
          <p:cNvPr id="31" name="ZoneTexte 30"/>
          <p:cNvSpPr txBox="1"/>
          <p:nvPr/>
        </p:nvSpPr>
        <p:spPr>
          <a:xfrm>
            <a:off x="3185162" y="2314255"/>
            <a:ext cx="873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28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10</Words>
  <Application>Microsoft Office PowerPoint</Application>
  <PresentationFormat>Personnalisé</PresentationFormat>
  <Paragraphs>10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RDickes</dc:creator>
  <cp:lastModifiedBy>RDickes</cp:lastModifiedBy>
  <cp:revision>3</cp:revision>
  <dcterms:created xsi:type="dcterms:W3CDTF">2017-09-18T11:06:16Z</dcterms:created>
  <dcterms:modified xsi:type="dcterms:W3CDTF">2017-09-18T11:10:36Z</dcterms:modified>
</cp:coreProperties>
</file>