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527" r:id="rId6"/>
    <p:sldId id="532" r:id="rId7"/>
    <p:sldId id="267" r:id="rId8"/>
    <p:sldId id="528" r:id="rId9"/>
    <p:sldId id="529" r:id="rId10"/>
    <p:sldId id="530" r:id="rId11"/>
    <p:sldId id="531" r:id="rId12"/>
    <p:sldId id="385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3C0CF-A9EC-45BC-B049-5A1F06EF266A}" v="10" dt="2025-01-15T18:02:31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5" autoAdjust="0"/>
    <p:restoredTop sz="82857"/>
  </p:normalViewPr>
  <p:slideViewPr>
    <p:cSldViewPr snapToGrid="0">
      <p:cViewPr varScale="1">
        <p:scale>
          <a:sx n="61" d="100"/>
          <a:sy n="61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aballero Testón" userId="fa9e67b1-5326-4b44-9a1e-38b1330aed11" providerId="ADAL" clId="{0DE3C0CF-A9EC-45BC-B049-5A1F06EF266A}"/>
    <pc:docChg chg="undo custSel delSld modSld sldOrd modMainMaster">
      <pc:chgData name="Javier Caballero Testón" userId="fa9e67b1-5326-4b44-9a1e-38b1330aed11" providerId="ADAL" clId="{0DE3C0CF-A9EC-45BC-B049-5A1F06EF266A}" dt="2025-01-15T18:49:49.048" v="1227" actId="20577"/>
      <pc:docMkLst>
        <pc:docMk/>
      </pc:docMkLst>
      <pc:sldChg chg="modSp mod modNotesTx">
        <pc:chgData name="Javier Caballero Testón" userId="fa9e67b1-5326-4b44-9a1e-38b1330aed11" providerId="ADAL" clId="{0DE3C0CF-A9EC-45BC-B049-5A1F06EF266A}" dt="2025-01-15T18:17:30.880" v="1202" actId="20577"/>
        <pc:sldMkLst>
          <pc:docMk/>
          <pc:sldMk cId="422193041" sldId="256"/>
        </pc:sldMkLst>
        <pc:spChg chg="mod">
          <ac:chgData name="Javier Caballero Testón" userId="fa9e67b1-5326-4b44-9a1e-38b1330aed11" providerId="ADAL" clId="{0DE3C0CF-A9EC-45BC-B049-5A1F06EF266A}" dt="2025-01-15T18:17:30.880" v="1202" actId="20577"/>
          <ac:spMkLst>
            <pc:docMk/>
            <pc:sldMk cId="422193041" sldId="256"/>
            <ac:spMk id="6" creationId="{00000000-0000-0000-0000-000000000000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02:37.412" v="310" actId="255"/>
        <pc:sldMkLst>
          <pc:docMk/>
          <pc:sldMk cId="0" sldId="267"/>
        </pc:sldMkLst>
        <pc:spChg chg="mod">
          <ac:chgData name="Javier Caballero Testón" userId="fa9e67b1-5326-4b44-9a1e-38b1330aed11" providerId="ADAL" clId="{0DE3C0CF-A9EC-45BC-B049-5A1F06EF266A}" dt="2025-01-15T18:00:16.481" v="190"/>
          <ac:spMkLst>
            <pc:docMk/>
            <pc:sldMk cId="0" sldId="267"/>
            <ac:spMk id="2" creationId="{00000000-0000-0000-0000-000000000000}"/>
          </ac:spMkLst>
        </pc:spChg>
        <pc:spChg chg="mod">
          <ac:chgData name="Javier Caballero Testón" userId="fa9e67b1-5326-4b44-9a1e-38b1330aed11" providerId="ADAL" clId="{0DE3C0CF-A9EC-45BC-B049-5A1F06EF266A}" dt="2025-01-15T18:02:37.412" v="310" actId="255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16:35.104" v="1160" actId="790"/>
        <pc:sldMkLst>
          <pc:docMk/>
          <pc:sldMk cId="584081798" sldId="527"/>
        </pc:sldMkLst>
        <pc:spChg chg="mod">
          <ac:chgData name="Javier Caballero Testón" userId="fa9e67b1-5326-4b44-9a1e-38b1330aed11" providerId="ADAL" clId="{0DE3C0CF-A9EC-45BC-B049-5A1F06EF266A}" dt="2025-01-15T18:16:35.104" v="1160" actId="790"/>
          <ac:spMkLst>
            <pc:docMk/>
            <pc:sldMk cId="584081798" sldId="527"/>
            <ac:spMk id="7169" creationId="{0B3F4DCD-02E8-3044-A2AB-321893F7BFCF}"/>
          </ac:spMkLst>
        </pc:spChg>
        <pc:spChg chg="mod">
          <ac:chgData name="Javier Caballero Testón" userId="fa9e67b1-5326-4b44-9a1e-38b1330aed11" providerId="ADAL" clId="{0DE3C0CF-A9EC-45BC-B049-5A1F06EF266A}" dt="2025-01-15T18:16:23.652" v="1157" actId="790"/>
          <ac:spMkLst>
            <pc:docMk/>
            <pc:sldMk cId="584081798" sldId="527"/>
            <ac:spMk id="7170" creationId="{7A4F052B-F201-AD41-B7E2-1EC76F62581A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14:31.527" v="1148" actId="20577"/>
        <pc:sldMkLst>
          <pc:docMk/>
          <pc:sldMk cId="4104280947" sldId="528"/>
        </pc:sldMkLst>
        <pc:spChg chg="mod">
          <ac:chgData name="Javier Caballero Testón" userId="fa9e67b1-5326-4b44-9a1e-38b1330aed11" providerId="ADAL" clId="{0DE3C0CF-A9EC-45BC-B049-5A1F06EF266A}" dt="2025-01-15T18:14:31.527" v="1148" actId="20577"/>
          <ac:spMkLst>
            <pc:docMk/>
            <pc:sldMk cId="4104280947" sldId="528"/>
            <ac:spMk id="3" creationId="{00000000-0000-0000-0000-000000000000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49:49.048" v="1227" actId="20577"/>
        <pc:sldMkLst>
          <pc:docMk/>
          <pc:sldMk cId="1482373229" sldId="529"/>
        </pc:sldMkLst>
        <pc:spChg chg="mod">
          <ac:chgData name="Javier Caballero Testón" userId="fa9e67b1-5326-4b44-9a1e-38b1330aed11" providerId="ADAL" clId="{0DE3C0CF-A9EC-45BC-B049-5A1F06EF266A}" dt="2025-01-15T18:04:36.148" v="356" actId="113"/>
          <ac:spMkLst>
            <pc:docMk/>
            <pc:sldMk cId="1482373229" sldId="529"/>
            <ac:spMk id="3" creationId="{00000000-0000-0000-0000-000000000000}"/>
          </ac:spMkLst>
        </pc:spChg>
        <pc:graphicFrameChg chg="mod">
          <ac:chgData name="Javier Caballero Testón" userId="fa9e67b1-5326-4b44-9a1e-38b1330aed11" providerId="ADAL" clId="{0DE3C0CF-A9EC-45BC-B049-5A1F06EF266A}" dt="2025-01-15T18:03:00.335" v="313" actId="14100"/>
          <ac:graphicFrameMkLst>
            <pc:docMk/>
            <pc:sldMk cId="1482373229" sldId="529"/>
            <ac:graphicFrameMk id="5" creationId="{D4947C6B-4CC4-8E99-9756-FF7B00AA7D05}"/>
          </ac:graphicFrameMkLst>
        </pc:graphicFrameChg>
        <pc:graphicFrameChg chg="mod modGraphic">
          <ac:chgData name="Javier Caballero Testón" userId="fa9e67b1-5326-4b44-9a1e-38b1330aed11" providerId="ADAL" clId="{0DE3C0CF-A9EC-45BC-B049-5A1F06EF266A}" dt="2025-01-15T18:49:49.048" v="1227" actId="20577"/>
          <ac:graphicFrameMkLst>
            <pc:docMk/>
            <pc:sldMk cId="1482373229" sldId="529"/>
            <ac:graphicFrameMk id="6" creationId="{ABC5FB59-0DD4-B9AD-0904-038A5302B90F}"/>
          </ac:graphicFrameMkLst>
        </pc:graphicFrameChg>
      </pc:sldChg>
      <pc:sldChg chg="modSp mod">
        <pc:chgData name="Javier Caballero Testón" userId="fa9e67b1-5326-4b44-9a1e-38b1330aed11" providerId="ADAL" clId="{0DE3C0CF-A9EC-45BC-B049-5A1F06EF266A}" dt="2025-01-15T18:20:03.265" v="1224" actId="790"/>
        <pc:sldMkLst>
          <pc:docMk/>
          <pc:sldMk cId="1737738267" sldId="530"/>
        </pc:sldMkLst>
        <pc:spChg chg="mod">
          <ac:chgData name="Javier Caballero Testón" userId="fa9e67b1-5326-4b44-9a1e-38b1330aed11" providerId="ADAL" clId="{0DE3C0CF-A9EC-45BC-B049-5A1F06EF266A}" dt="2025-01-15T18:20:03.265" v="1224" actId="790"/>
          <ac:spMkLst>
            <pc:docMk/>
            <pc:sldMk cId="1737738267" sldId="530"/>
            <ac:spMk id="2" creationId="{EBBE8B67-89AE-90A8-33FA-E64C7E7864B8}"/>
          </ac:spMkLst>
        </pc:spChg>
        <pc:spChg chg="mod">
          <ac:chgData name="Javier Caballero Testón" userId="fa9e67b1-5326-4b44-9a1e-38b1330aed11" providerId="ADAL" clId="{0DE3C0CF-A9EC-45BC-B049-5A1F06EF266A}" dt="2025-01-15T18:08:56.759" v="525" actId="20577"/>
          <ac:spMkLst>
            <pc:docMk/>
            <pc:sldMk cId="1737738267" sldId="530"/>
            <ac:spMk id="3" creationId="{C0CFB9CB-8A40-3E1E-B0DB-0F030BC0E795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15:34.847" v="1152" actId="790"/>
        <pc:sldMkLst>
          <pc:docMk/>
          <pc:sldMk cId="4122367152" sldId="531"/>
        </pc:sldMkLst>
        <pc:spChg chg="mod">
          <ac:chgData name="Javier Caballero Testón" userId="fa9e67b1-5326-4b44-9a1e-38b1330aed11" providerId="ADAL" clId="{0DE3C0CF-A9EC-45BC-B049-5A1F06EF266A}" dt="2025-01-15T18:15:34.847" v="1152" actId="790"/>
          <ac:spMkLst>
            <pc:docMk/>
            <pc:sldMk cId="4122367152" sldId="531"/>
            <ac:spMk id="2" creationId="{4D929447-E806-E6CD-D35B-EDAE50828F00}"/>
          </ac:spMkLst>
        </pc:spChg>
        <pc:spChg chg="mod">
          <ac:chgData name="Javier Caballero Testón" userId="fa9e67b1-5326-4b44-9a1e-38b1330aed11" providerId="ADAL" clId="{0DE3C0CF-A9EC-45BC-B049-5A1F06EF266A}" dt="2025-01-15T18:15:24.580" v="1151" actId="113"/>
          <ac:spMkLst>
            <pc:docMk/>
            <pc:sldMk cId="4122367152" sldId="531"/>
            <ac:spMk id="3" creationId="{8686BE0C-63AD-028A-8C77-10380FC6FBF5}"/>
          </ac:spMkLst>
        </pc:spChg>
      </pc:sldChg>
      <pc:sldChg chg="modSp mod">
        <pc:chgData name="Javier Caballero Testón" userId="fa9e67b1-5326-4b44-9a1e-38b1330aed11" providerId="ADAL" clId="{0DE3C0CF-A9EC-45BC-B049-5A1F06EF266A}" dt="2025-01-15T18:18:11.291" v="1215" actId="27636"/>
        <pc:sldMkLst>
          <pc:docMk/>
          <pc:sldMk cId="1976681588" sldId="532"/>
        </pc:sldMkLst>
        <pc:spChg chg="mod">
          <ac:chgData name="Javier Caballero Testón" userId="fa9e67b1-5326-4b44-9a1e-38b1330aed11" providerId="ADAL" clId="{0DE3C0CF-A9EC-45BC-B049-5A1F06EF266A}" dt="2025-01-15T18:18:11.291" v="1215" actId="27636"/>
          <ac:spMkLst>
            <pc:docMk/>
            <pc:sldMk cId="1976681588" sldId="532"/>
            <ac:spMk id="2" creationId="{00000000-0000-0000-0000-000000000000}"/>
          </ac:spMkLst>
        </pc:spChg>
        <pc:spChg chg="mod">
          <ac:chgData name="Javier Caballero Testón" userId="fa9e67b1-5326-4b44-9a1e-38b1330aed11" providerId="ADAL" clId="{0DE3C0CF-A9EC-45BC-B049-5A1F06EF266A}" dt="2025-01-15T18:01:49.312" v="223" actId="20577"/>
          <ac:spMkLst>
            <pc:docMk/>
            <pc:sldMk cId="1976681588" sldId="532"/>
            <ac:spMk id="3" creationId="{00000000-0000-0000-0000-000000000000}"/>
          </ac:spMkLst>
        </pc:spChg>
      </pc:sldChg>
      <pc:sldChg chg="addSp delSp modSp del mod ord">
        <pc:chgData name="Javier Caballero Testón" userId="fa9e67b1-5326-4b44-9a1e-38b1330aed11" providerId="ADAL" clId="{0DE3C0CF-A9EC-45BC-B049-5A1F06EF266A}" dt="2025-01-15T17:58:53.206" v="179" actId="47"/>
        <pc:sldMkLst>
          <pc:docMk/>
          <pc:sldMk cId="2303636311" sldId="3852"/>
        </pc:sldMkLst>
        <pc:spChg chg="mod">
          <ac:chgData name="Javier Caballero Testón" userId="fa9e67b1-5326-4b44-9a1e-38b1330aed11" providerId="ADAL" clId="{0DE3C0CF-A9EC-45BC-B049-5A1F06EF266A}" dt="2025-01-15T17:57:43.532" v="165" actId="113"/>
          <ac:spMkLst>
            <pc:docMk/>
            <pc:sldMk cId="2303636311" sldId="3852"/>
            <ac:spMk id="3" creationId="{8F5381F7-7983-93E5-A612-FCD1E2E6E432}"/>
          </ac:spMkLst>
        </pc:spChg>
        <pc:spChg chg="add">
          <ac:chgData name="Javier Caballero Testón" userId="fa9e67b1-5326-4b44-9a1e-38b1330aed11" providerId="ADAL" clId="{0DE3C0CF-A9EC-45BC-B049-5A1F06EF266A}" dt="2025-01-15T17:56:37.211" v="23"/>
          <ac:spMkLst>
            <pc:docMk/>
            <pc:sldMk cId="2303636311" sldId="3852"/>
            <ac:spMk id="4" creationId="{8E3B4EF2-4A0D-6F8D-1AE4-1F5DD220F229}"/>
          </ac:spMkLst>
        </pc:spChg>
        <pc:spChg chg="add">
          <ac:chgData name="Javier Caballero Testón" userId="fa9e67b1-5326-4b44-9a1e-38b1330aed11" providerId="ADAL" clId="{0DE3C0CF-A9EC-45BC-B049-5A1F06EF266A}" dt="2025-01-15T17:56:39.707" v="24"/>
          <ac:spMkLst>
            <pc:docMk/>
            <pc:sldMk cId="2303636311" sldId="3852"/>
            <ac:spMk id="6" creationId="{E8979EFE-DA74-25C8-D39F-3163D71C85EA}"/>
          </ac:spMkLst>
        </pc:spChg>
        <pc:spChg chg="add">
          <ac:chgData name="Javier Caballero Testón" userId="fa9e67b1-5326-4b44-9a1e-38b1330aed11" providerId="ADAL" clId="{0DE3C0CF-A9EC-45BC-B049-5A1F06EF266A}" dt="2025-01-15T17:56:44.242" v="26"/>
          <ac:spMkLst>
            <pc:docMk/>
            <pc:sldMk cId="2303636311" sldId="3852"/>
            <ac:spMk id="7" creationId="{B79B1327-B5CD-783A-CE56-F4BDDCBF0A6C}"/>
          </ac:spMkLst>
        </pc:spChg>
        <pc:picChg chg="del mod">
          <ac:chgData name="Javier Caballero Testón" userId="fa9e67b1-5326-4b44-9a1e-38b1330aed11" providerId="ADAL" clId="{0DE3C0CF-A9EC-45BC-B049-5A1F06EF266A}" dt="2025-01-15T17:57:57.580" v="169" actId="478"/>
          <ac:picMkLst>
            <pc:docMk/>
            <pc:sldMk cId="2303636311" sldId="3852"/>
            <ac:picMk id="5" creationId="{5F7CE808-6D7C-0439-127E-39146B974A6C}"/>
          </ac:picMkLst>
        </pc:picChg>
      </pc:sldChg>
      <pc:sldChg chg="modSp mod">
        <pc:chgData name="Javier Caballero Testón" userId="fa9e67b1-5326-4b44-9a1e-38b1330aed11" providerId="ADAL" clId="{0DE3C0CF-A9EC-45BC-B049-5A1F06EF266A}" dt="2025-01-15T18:20:25.287" v="1225" actId="790"/>
        <pc:sldMkLst>
          <pc:docMk/>
          <pc:sldMk cId="1666527151" sldId="3853"/>
        </pc:sldMkLst>
        <pc:spChg chg="mod">
          <ac:chgData name="Javier Caballero Testón" userId="fa9e67b1-5326-4b44-9a1e-38b1330aed11" providerId="ADAL" clId="{0DE3C0CF-A9EC-45BC-B049-5A1F06EF266A}" dt="2025-01-15T18:20:25.287" v="1225" actId="790"/>
          <ac:spMkLst>
            <pc:docMk/>
            <pc:sldMk cId="1666527151" sldId="3853"/>
            <ac:spMk id="7" creationId="{A0AC4512-6454-9121-3FDF-417F934AC33F}"/>
          </ac:spMkLst>
        </pc:spChg>
      </pc:sldChg>
      <pc:sldMasterChg chg="delSldLayout modSldLayout">
        <pc:chgData name="Javier Caballero Testón" userId="fa9e67b1-5326-4b44-9a1e-38b1330aed11" providerId="ADAL" clId="{0DE3C0CF-A9EC-45BC-B049-5A1F06EF266A}" dt="2025-01-15T17:58:53.206" v="179" actId="47"/>
        <pc:sldMasterMkLst>
          <pc:docMk/>
          <pc:sldMasterMk cId="3203829209" sldId="2147483648"/>
        </pc:sldMasterMkLst>
        <pc:sldLayoutChg chg="delSp del mod">
          <pc:chgData name="Javier Caballero Testón" userId="fa9e67b1-5326-4b44-9a1e-38b1330aed11" providerId="ADAL" clId="{0DE3C0CF-A9EC-45BC-B049-5A1F06EF266A}" dt="2025-01-15T17:58:53.206" v="179" actId="47"/>
          <pc:sldLayoutMkLst>
            <pc:docMk/>
            <pc:sldMasterMk cId="3203829209" sldId="2147483648"/>
            <pc:sldLayoutMk cId="1967233680" sldId="2147483656"/>
          </pc:sldLayoutMkLst>
          <pc:spChg chg="del">
            <ac:chgData name="Javier Caballero Testón" userId="fa9e67b1-5326-4b44-9a1e-38b1330aed11" providerId="ADAL" clId="{0DE3C0CF-A9EC-45BC-B049-5A1F06EF266A}" dt="2025-01-15T17:41:20.783" v="1" actId="478"/>
            <ac:spMkLst>
              <pc:docMk/>
              <pc:sldMasterMk cId="3203829209" sldId="2147483648"/>
              <pc:sldLayoutMk cId="1967233680" sldId="2147483656"/>
              <ac:spMk id="7" creationId="{438B6FA2-AF11-618E-2B1A-38BF083DF340}"/>
            </ac:spMkLst>
          </pc:spChg>
          <pc:spChg chg="del">
            <ac:chgData name="Javier Caballero Testón" userId="fa9e67b1-5326-4b44-9a1e-38b1330aed11" providerId="ADAL" clId="{0DE3C0CF-A9EC-45BC-B049-5A1F06EF266A}" dt="2025-01-15T17:41:24.886" v="3" actId="478"/>
            <ac:spMkLst>
              <pc:docMk/>
              <pc:sldMasterMk cId="3203829209" sldId="2147483648"/>
              <pc:sldLayoutMk cId="1967233680" sldId="2147483656"/>
              <ac:spMk id="8" creationId="{A269A8D8-A4AE-CEFF-E928-7DB1CFB3E401}"/>
            </ac:spMkLst>
          </pc:spChg>
          <pc:spChg chg="del">
            <ac:chgData name="Javier Caballero Testón" userId="fa9e67b1-5326-4b44-9a1e-38b1330aed11" providerId="ADAL" clId="{0DE3C0CF-A9EC-45BC-B049-5A1F06EF266A}" dt="2025-01-15T17:41:22.820" v="2" actId="478"/>
            <ac:spMkLst>
              <pc:docMk/>
              <pc:sldMasterMk cId="3203829209" sldId="2147483648"/>
              <pc:sldLayoutMk cId="1967233680" sldId="2147483656"/>
              <ac:spMk id="11" creationId="{15418837-E689-97BE-9FAD-FEDBD599EBA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Normalized total-time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MA-LAMA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Sheet1!$B$5:$F$5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15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</c:v>
                </c:pt>
                <c:pt idx="3">
                  <c:v>0.97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70-8344-81CE-0AF2B201470B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OPTIC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Sheet1!$B$5:$F$5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15</c:v>
                </c:pt>
              </c:numCache>
            </c:numRef>
          </c:cat>
          <c:val>
            <c:numRef>
              <c:f>Sheet1!$B$7:$F$7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0.11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70-8344-81CE-0AF2B2014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588352"/>
        <c:axId val="446575872"/>
      </c:lineChart>
      <c:catAx>
        <c:axId val="44658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boxes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75872"/>
        <c:crosses val="autoZero"/>
        <c:auto val="1"/>
        <c:lblAlgn val="ctr"/>
        <c:lblOffset val="100"/>
        <c:noMultiLvlLbl val="0"/>
      </c:catAx>
      <c:valAx>
        <c:axId val="44657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8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s-E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0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8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56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‹#›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MA-LAMA</a:t>
            </a:r>
            <a:br>
              <a:rPr lang="es-ES" dirty="0"/>
            </a:br>
            <a:r>
              <a:rPr lang="es-ES" sz="2400" dirty="0"/>
              <a:t>Resultados en problemas miptool</a:t>
            </a:r>
            <a:endParaRPr lang="en-GB" dirty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FFBF66A-DDD7-FF46-A06E-15235B5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313142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 err="1"/>
              <a:t>Doctorando</a:t>
            </a:r>
            <a:r>
              <a:rPr lang="en-GB" sz="1800" dirty="0"/>
              <a:t>:               Javier Caballero </a:t>
            </a:r>
            <a:r>
              <a:rPr lang="en-GB" sz="1800" dirty="0" err="1"/>
              <a:t>Testón</a:t>
            </a:r>
            <a:r>
              <a:rPr lang="en-GB" sz="1800" dirty="0"/>
              <a:t> </a:t>
            </a:r>
          </a:p>
          <a:p>
            <a:pPr algn="r">
              <a:spcBef>
                <a:spcPts val="0"/>
              </a:spcBef>
            </a:pPr>
            <a:r>
              <a:rPr lang="en-GB" sz="1800" dirty="0"/>
              <a:t>Director : Mª Dolores Rodríguez Moreno</a:t>
            </a:r>
          </a:p>
          <a:p>
            <a:pPr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Contenido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GB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MA-LAMA</a:t>
            </a:r>
          </a:p>
          <a:p>
            <a:r>
              <a:rPr lang="es-ES" dirty="0"/>
              <a:t>Adaptación a miptool</a:t>
            </a: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Resultados</a:t>
            </a: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Conclusiones</a:t>
            </a:r>
            <a:endParaRPr lang="es-E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0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  <a:br>
              <a:rPr lang="es-ES" dirty="0"/>
            </a:br>
            <a:r>
              <a:rPr lang="es-ES" sz="2400" dirty="0"/>
              <a:t>MA-LAMA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13064" cy="4351338"/>
          </a:xfrm>
        </p:spPr>
        <p:txBody>
          <a:bodyPr>
            <a:normAutofit/>
          </a:bodyPr>
          <a:lstStyle/>
          <a:p>
            <a:r>
              <a:rPr lang="en-GB" sz="1800" b="1" dirty="0"/>
              <a:t>T</a:t>
            </a:r>
            <a:r>
              <a:rPr lang="es-ES" sz="1800" b="1" dirty="0"/>
              <a:t>écnicas </a:t>
            </a:r>
            <a:r>
              <a:rPr lang="es-ES" sz="1800" b="1" dirty="0" err="1"/>
              <a:t>multi-agente</a:t>
            </a:r>
            <a:r>
              <a:rPr lang="es-ES" sz="1800" b="1" dirty="0"/>
              <a:t> para reducir la complejidad</a:t>
            </a:r>
            <a:r>
              <a:rPr lang="es-ES" sz="1800" dirty="0"/>
              <a:t> de las tareas de planificación clásica.</a:t>
            </a:r>
          </a:p>
          <a:p>
            <a:endParaRPr lang="es-ES" sz="1800" dirty="0"/>
          </a:p>
          <a:p>
            <a:r>
              <a:rPr lang="es-ES" sz="1800" dirty="0"/>
              <a:t>Estudiar su aplicabilidad a los problemas de </a:t>
            </a:r>
            <a:r>
              <a:rPr lang="es-ES" sz="1800" b="1" dirty="0"/>
              <a:t>planificación temporal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/>
              <a:t>Derivado de LAMA, está especializado en la </a:t>
            </a:r>
            <a:r>
              <a:rPr lang="es-ES" sz="1800" b="1" dirty="0"/>
              <a:t>optimización de métricas de calidad</a:t>
            </a:r>
            <a:r>
              <a:rPr lang="es-ES" sz="1800" dirty="0"/>
              <a:t> del plan, acopladas o no con la duración del plan.</a:t>
            </a:r>
          </a:p>
          <a:p>
            <a:endParaRPr lang="es-ES" sz="1800" dirty="0"/>
          </a:p>
          <a:p>
            <a:r>
              <a:rPr lang="es-ES" sz="1800" dirty="0"/>
              <a:t>MA-LAMA </a:t>
            </a:r>
            <a:r>
              <a:rPr lang="es-ES" sz="1800" b="1" dirty="0"/>
              <a:t>explota la ’naturaleza </a:t>
            </a:r>
            <a:r>
              <a:rPr lang="es-ES" sz="1800" b="1" dirty="0" err="1"/>
              <a:t>multi-agente</a:t>
            </a:r>
            <a:r>
              <a:rPr lang="es-ES" sz="1800" b="1" dirty="0"/>
              <a:t>’ </a:t>
            </a:r>
            <a:r>
              <a:rPr lang="es-ES" sz="1800" dirty="0"/>
              <a:t>de los dominios temporales.</a:t>
            </a:r>
          </a:p>
          <a:p>
            <a:endParaRPr lang="en-GB" sz="18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1684FC1-36C1-6D73-7AA1-B530BD1180C8}"/>
              </a:ext>
            </a:extLst>
          </p:cNvPr>
          <p:cNvSpPr/>
          <p:nvPr/>
        </p:nvSpPr>
        <p:spPr>
          <a:xfrm>
            <a:off x="8970223" y="3208998"/>
            <a:ext cx="2648890" cy="2517676"/>
          </a:xfrm>
          <a:prstGeom prst="ellipse">
            <a:avLst/>
          </a:prstGeom>
          <a:solidFill>
            <a:srgbClr val="A6EBE5">
              <a:alpha val="5098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Temporal</a:t>
            </a:r>
          </a:p>
          <a:p>
            <a:pPr algn="ctr"/>
            <a:r>
              <a:rPr lang="en-US" dirty="0"/>
              <a:t>Planning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1668A64-D29E-1DFC-43D0-BD6E13EA563A}"/>
              </a:ext>
            </a:extLst>
          </p:cNvPr>
          <p:cNvSpPr/>
          <p:nvPr/>
        </p:nvSpPr>
        <p:spPr>
          <a:xfrm>
            <a:off x="8970223" y="1619281"/>
            <a:ext cx="2648890" cy="2517676"/>
          </a:xfrm>
          <a:prstGeom prst="ellipse">
            <a:avLst/>
          </a:prstGeom>
          <a:solidFill>
            <a:srgbClr val="B8D3F9">
              <a:alpha val="47843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Multi-Agent</a:t>
            </a:r>
          </a:p>
          <a:p>
            <a:pPr algn="ctr"/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9766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Adaptación a miptool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Se observaron dos limitaciones importantes:</a:t>
            </a:r>
          </a:p>
          <a:p>
            <a:pPr marL="628650" lvl="1" indent="-171450"/>
            <a:r>
              <a:rPr lang="es-ES" sz="1800" dirty="0"/>
              <a:t>En el diseño inicial la salida es “</a:t>
            </a:r>
            <a:r>
              <a:rPr lang="es-ES" sz="1800" dirty="0" err="1"/>
              <a:t>action-based</a:t>
            </a:r>
            <a:r>
              <a:rPr lang="es-ES" sz="1800" dirty="0"/>
              <a:t>”.</a:t>
            </a:r>
          </a:p>
          <a:p>
            <a:pPr marL="628650" lvl="1" indent="-171450"/>
            <a:r>
              <a:rPr lang="es-ES" sz="1800" dirty="0"/>
              <a:t>Tampoco se consideraron asignaciones temporales en los problemas.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lvl="1" indent="0">
              <a:buNone/>
            </a:pP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(at 240.0 (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box_at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stringd_box1 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stringd_pad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(at 270.0 (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on_time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stringd_box1)))</a:t>
            </a:r>
          </a:p>
          <a:p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Adaptación a </a:t>
            </a:r>
            <a:r>
              <a:rPr lang="es-ES" dirty="0" err="1"/>
              <a:t>miptool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Para adaptarse a la arquitectura de control de GMV, se ha extendido MA-LAMA para:</a:t>
            </a:r>
          </a:p>
          <a:p>
            <a:pPr marL="0" indent="0">
              <a:buNone/>
            </a:pPr>
            <a:endParaRPr lang="es-E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sz="1800" dirty="0">
                <a:ea typeface="+mn-ea"/>
                <a:cs typeface="+mn-cs"/>
              </a:rPr>
              <a:t>Incorporar la capacidad de producir </a:t>
            </a:r>
            <a:r>
              <a:rPr lang="es-ES" altLang="es-ES" sz="1800" b="1" dirty="0">
                <a:ea typeface="+mn-ea"/>
                <a:cs typeface="+mn-cs"/>
              </a:rPr>
              <a:t>planes en forma de líneas de tiempo:</a:t>
            </a:r>
            <a:endParaRPr lang="es-ES" altLang="es-ES" sz="1800" b="1" dirty="0"/>
          </a:p>
          <a:p>
            <a:pPr marL="628650" lvl="1" indent="-171450"/>
            <a:r>
              <a:rPr lang="es-ES" altLang="es-ES" sz="1800" dirty="0">
                <a:ea typeface="+mn-ea"/>
                <a:cs typeface="+mn-cs"/>
              </a:rPr>
              <a:t>Entrada es PDDL 2.1.</a:t>
            </a:r>
          </a:p>
          <a:p>
            <a:pPr marL="628650" lvl="1" indent="-171450"/>
            <a:r>
              <a:rPr lang="es-ES" altLang="es-ES" sz="1800" dirty="0"/>
              <a:t>Basados en </a:t>
            </a:r>
            <a:r>
              <a:rPr lang="es-ES" altLang="es-ES" sz="1800" dirty="0">
                <a:ea typeface="+mn-ea"/>
                <a:cs typeface="+mn-cs"/>
              </a:rPr>
              <a:t>las variables a SAS+.</a:t>
            </a:r>
          </a:p>
          <a:p>
            <a:pPr marL="457200" lvl="1" indent="0">
              <a:buNone/>
            </a:pPr>
            <a:endParaRPr lang="es-ES" altLang="es-ES" sz="1800" dirty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sz="1800" dirty="0">
                <a:ea typeface="+mn-ea"/>
                <a:cs typeface="+mn-cs"/>
              </a:rPr>
              <a:t>Leer y ser capaz de</a:t>
            </a:r>
            <a:r>
              <a:rPr lang="es-ES" altLang="es-ES" sz="1800" b="1" dirty="0">
                <a:ea typeface="+mn-ea"/>
                <a:cs typeface="+mn-cs"/>
              </a:rPr>
              <a:t> trabajar con asignaciones temporales:</a:t>
            </a:r>
            <a:endParaRPr lang="es-ES" altLang="es-ES" sz="1800" b="1" dirty="0"/>
          </a:p>
          <a:p>
            <a:pPr marL="628650" lvl="1" indent="-171450"/>
            <a:r>
              <a:rPr lang="es-ES" altLang="es-ES" sz="1800" dirty="0">
                <a:ea typeface="+mn-ea"/>
                <a:cs typeface="+mn-cs"/>
              </a:rPr>
              <a:t>Se ha añadido la capacidad de planificar alrededor de ellas.</a:t>
            </a:r>
          </a:p>
          <a:p>
            <a:pPr marL="628650" lvl="1" indent="-171450"/>
            <a:r>
              <a:rPr lang="es-ES" altLang="es-ES" sz="1800" dirty="0"/>
              <a:t>La implementación se ha hecho </a:t>
            </a:r>
            <a:r>
              <a:rPr lang="es-ES" altLang="es-ES" sz="1800" b="1" dirty="0"/>
              <a:t>sobre la fase de búsqueda</a:t>
            </a:r>
            <a:r>
              <a:rPr lang="es-ES" altLang="es-ES" sz="1800" dirty="0"/>
              <a:t>. MA-LAMA solo considera válidos los planes que cumplan con las condiciones temporales.</a:t>
            </a:r>
            <a:endParaRPr lang="es-ES" altLang="es-ES" sz="1800" dirty="0">
              <a:ea typeface="+mn-ea"/>
              <a:cs typeface="+mn-cs"/>
            </a:endParaRPr>
          </a:p>
          <a:p>
            <a:pPr marL="628650" lvl="1" indent="-171450"/>
            <a:r>
              <a:rPr lang="es-ES" altLang="es-ES" sz="1800" b="1" dirty="0">
                <a:ea typeface="+mn-ea"/>
                <a:cs typeface="+mn-cs"/>
              </a:rPr>
              <a:t>No</a:t>
            </a:r>
            <a:r>
              <a:rPr lang="es-ES" altLang="es-ES" sz="1800" dirty="0">
                <a:ea typeface="+mn-ea"/>
                <a:cs typeface="+mn-cs"/>
              </a:rPr>
              <a:t> se ha añadido razonamiento temporal extra.</a:t>
            </a:r>
          </a:p>
          <a:p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Resultados </a:t>
            </a:r>
            <a:r>
              <a:rPr lang="es-ES" sz="1800" b="1" dirty="0"/>
              <a:t>óptimos en las instancias simples. </a:t>
            </a:r>
            <a:r>
              <a:rPr lang="es-ES" sz="1800" dirty="0"/>
              <a:t>El espacio de búsqueda es pequeño, </a:t>
            </a:r>
            <a:r>
              <a:rPr lang="es-ES" sz="1800" b="1" dirty="0"/>
              <a:t>poco margen de optimización</a:t>
            </a:r>
            <a:r>
              <a:rPr lang="es-ES" sz="1800" dirty="0"/>
              <a:t>.</a:t>
            </a:r>
          </a:p>
          <a:p>
            <a:r>
              <a:rPr lang="es-ES" sz="1800" dirty="0"/>
              <a:t>En instancias más complejas, </a:t>
            </a:r>
            <a:r>
              <a:rPr lang="es-ES" sz="1800" b="1" dirty="0"/>
              <a:t>MA-LAMA resuelve más casos.</a:t>
            </a:r>
          </a:p>
          <a:p>
            <a:r>
              <a:rPr lang="es-ES" sz="1800" dirty="0"/>
              <a:t>Tiempo de ejecución superior para MA-LAMA, alrededor de x3-x2. Mucho </a:t>
            </a:r>
            <a:r>
              <a:rPr lang="es-ES" sz="1800" b="1" dirty="0"/>
              <a:t>margen de optimización </a:t>
            </a:r>
            <a:r>
              <a:rPr lang="es-ES" sz="1800" dirty="0"/>
              <a:t>en problemas de este tipo.</a:t>
            </a:r>
          </a:p>
          <a:p>
            <a:endParaRPr lang="es-ES" dirty="0"/>
          </a:p>
          <a:p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515D8D-B551-590F-D696-7C84F2F38854}"/>
              </a:ext>
            </a:extLst>
          </p:cNvPr>
          <p:cNvSpPr txBox="1"/>
          <p:nvPr/>
        </p:nvSpPr>
        <p:spPr>
          <a:xfrm>
            <a:off x="-292608" y="3438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D4947C6B-4CC4-8E99-9756-FF7B00AA7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464687"/>
              </p:ext>
            </p:extLst>
          </p:nvPr>
        </p:nvGraphicFramePr>
        <p:xfrm>
          <a:off x="830834" y="3807476"/>
          <a:ext cx="4645056" cy="236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BC5FB59-0DD4-B9AD-0904-038A5302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12195"/>
              </p:ext>
            </p:extLst>
          </p:nvPr>
        </p:nvGraphicFramePr>
        <p:xfrm>
          <a:off x="5917324" y="4288221"/>
          <a:ext cx="5994258" cy="1698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339">
                  <a:extLst>
                    <a:ext uri="{9D8B030D-6E8A-4147-A177-3AD203B41FA5}">
                      <a16:colId xmlns:a16="http://schemas.microsoft.com/office/drawing/2014/main" val="2357753065"/>
                    </a:ext>
                  </a:extLst>
                </a:gridCol>
                <a:gridCol w="809687">
                  <a:extLst>
                    <a:ext uri="{9D8B030D-6E8A-4147-A177-3AD203B41FA5}">
                      <a16:colId xmlns:a16="http://schemas.microsoft.com/office/drawing/2014/main" val="291177028"/>
                    </a:ext>
                  </a:extLst>
                </a:gridCol>
                <a:gridCol w="809687">
                  <a:extLst>
                    <a:ext uri="{9D8B030D-6E8A-4147-A177-3AD203B41FA5}">
                      <a16:colId xmlns:a16="http://schemas.microsoft.com/office/drawing/2014/main" val="3023924333"/>
                    </a:ext>
                  </a:extLst>
                </a:gridCol>
                <a:gridCol w="1181265">
                  <a:extLst>
                    <a:ext uri="{9D8B030D-6E8A-4147-A177-3AD203B41FA5}">
                      <a16:colId xmlns:a16="http://schemas.microsoft.com/office/drawing/2014/main" val="1817131785"/>
                    </a:ext>
                  </a:extLst>
                </a:gridCol>
                <a:gridCol w="1126793">
                  <a:extLst>
                    <a:ext uri="{9D8B030D-6E8A-4147-A177-3AD203B41FA5}">
                      <a16:colId xmlns:a16="http://schemas.microsoft.com/office/drawing/2014/main" val="2524724921"/>
                    </a:ext>
                  </a:extLst>
                </a:gridCol>
                <a:gridCol w="959487">
                  <a:extLst>
                    <a:ext uri="{9D8B030D-6E8A-4147-A177-3AD203B41FA5}">
                      <a16:colId xmlns:a16="http://schemas.microsoft.com/office/drawing/2014/main" val="4021502300"/>
                    </a:ext>
                  </a:extLst>
                </a:gridCol>
              </a:tblGrid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Problem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Sat4-5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Sat6-7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Wed10-11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Sun19-20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Wed7-8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88414"/>
                  </a:ext>
                </a:extLst>
              </a:tr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Boxes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8523"/>
                  </a:ext>
                </a:extLst>
              </a:tr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MA-LAMA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255,2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1194,1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-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8033"/>
                  </a:ext>
                </a:extLst>
              </a:tr>
              <a:tr h="424513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OPTIC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255,2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-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63558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755B23-BB6E-AC76-A137-39B90BE01358}"/>
              </a:ext>
            </a:extLst>
          </p:cNvPr>
          <p:cNvSpPr txBox="1">
            <a:spLocks/>
          </p:cNvSpPr>
          <p:nvPr/>
        </p:nvSpPr>
        <p:spPr bwMode="auto">
          <a:xfrm>
            <a:off x="8233728" y="4093697"/>
            <a:ext cx="2527194" cy="46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161449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tabLst/>
              <a:defRPr lang="es-ES" altLang="es-ES" sz="1200" b="0" u="none" baseline="0" dirty="0" smtClean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177800" indent="0" algn="l" defTabSz="16144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B8D8E"/>
              </a:buClr>
              <a:buSzPct val="80000"/>
              <a:buFont typeface="Verdana" panose="020B0604030504040204" pitchFamily="34" charset="0"/>
              <a:buNone/>
              <a:tabLst/>
              <a:defRPr lang="es-ES" sz="1200" baseline="0" dirty="0" smtClean="0">
                <a:solidFill>
                  <a:srgbClr val="666666"/>
                </a:solidFill>
                <a:latin typeface="+mn-lt"/>
              </a:defRPr>
            </a:lvl2pPr>
            <a:lvl3pPr marL="450850" indent="-88900" algn="l" defTabSz="16144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Font typeface="Verdana" panose="020B0604030504040204" pitchFamily="34" charset="0"/>
              <a:buChar char=" "/>
              <a:defRPr lang="es-ES" altLang="es-ES" sz="1100" baseline="0" dirty="0" smtClean="0">
                <a:solidFill>
                  <a:srgbClr val="666666"/>
                </a:solidFill>
                <a:latin typeface="+mn-lt"/>
              </a:defRPr>
            </a:lvl3pPr>
            <a:lvl4pPr marL="717550" indent="-177800" algn="l" defTabSz="2159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SzPct val="70000"/>
              <a:buFont typeface="Verdana" panose="020B0604030504040204" pitchFamily="34" charset="0"/>
              <a:buChar char="–"/>
              <a:defRPr lang="es-ES" altLang="es-ES" sz="1100" baseline="0" dirty="0" smtClean="0">
                <a:solidFill>
                  <a:srgbClr val="666666"/>
                </a:solidFill>
                <a:latin typeface="+mn-lt"/>
              </a:defRPr>
            </a:lvl4pPr>
            <a:lvl5pPr marL="984250" indent="-173038" algn="l" defTabSz="16144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SzPct val="70000"/>
              <a:buFont typeface="Verdana" panose="020B0604030504040204" pitchFamily="34" charset="0"/>
              <a:buChar char="-"/>
              <a:tabLst/>
              <a:defRPr lang="es-ES" altLang="es-ES" sz="1000" baseline="0">
                <a:solidFill>
                  <a:srgbClr val="666666"/>
                </a:solidFill>
                <a:latin typeface="+mn-lt"/>
              </a:defRPr>
            </a:lvl5pPr>
            <a:lvl6pPr marL="1257300" indent="-173038" algn="l" defTabSz="16144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100"/>
              </a:spcAft>
              <a:buSzPct val="70000"/>
              <a:buFont typeface="Courier New" panose="02070309020205020404" pitchFamily="49" charset="0"/>
              <a:buChar char="o"/>
              <a:tabLst/>
              <a:defRPr sz="1000" baseline="0">
                <a:solidFill>
                  <a:schemeClr val="tx2"/>
                </a:solidFill>
                <a:latin typeface="+mn-lt"/>
              </a:defRPr>
            </a:lvl6pPr>
            <a:lvl7pPr marL="1621632" indent="-174308" algn="l" rtl="0" eaLnBrk="1" fontAlgn="base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SzPct val="70000"/>
              <a:buChar char="–"/>
              <a:defRPr sz="1440">
                <a:solidFill>
                  <a:schemeClr val="tx1"/>
                </a:solidFill>
                <a:latin typeface="+mn-lt"/>
              </a:defRPr>
            </a:lvl7pPr>
            <a:lvl8pPr marL="2033112" indent="-174308" algn="l" rtl="0" eaLnBrk="1" fontAlgn="base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SzPct val="70000"/>
              <a:buChar char="–"/>
              <a:defRPr sz="1440">
                <a:solidFill>
                  <a:schemeClr val="tx1"/>
                </a:solidFill>
                <a:latin typeface="+mn-lt"/>
              </a:defRPr>
            </a:lvl8pPr>
            <a:lvl9pPr marL="2444592" indent="-174308" algn="l" rtl="0" eaLnBrk="1" fontAlgn="base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SzPct val="70000"/>
              <a:buChar char="–"/>
              <a:defRPr sz="144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kern="0" dirty="0"/>
              <a:t>Total-time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148237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E8B67-89AE-90A8-33FA-E64C7E78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r>
              <a:rPr lang="es-ES" sz="2400" dirty="0"/>
              <a:t>Próximos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FB9CB-8A40-3E1E-B0DB-0F030BC0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b="1" dirty="0"/>
              <a:t>De cara a las pruebas de la publicación</a:t>
            </a:r>
            <a:r>
              <a:rPr lang="es-ES" sz="1800" dirty="0"/>
              <a:t>: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s-ES" sz="1800" dirty="0"/>
              <a:t>Comparar con el planificador actual de GMV.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s-ES" sz="1800" dirty="0"/>
              <a:t>Comparar en tareas en las que sí se especializa MA-LAMA: optimizar batería, riesgo… además de tiempo.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s-ES" sz="1800" dirty="0"/>
              <a:t>Adaptar la entrada y salida de las líneas de tiempo a la que necesite la arquitectura.</a:t>
            </a:r>
          </a:p>
          <a:p>
            <a:pPr marL="177800" lvl="1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b="1" dirty="0"/>
              <a:t>Mucho margen de optimización en problemas tipo miptool</a:t>
            </a:r>
            <a:r>
              <a:rPr lang="es-ES" sz="1800" dirty="0"/>
              <a:t>: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s-ES" sz="1800" dirty="0"/>
              <a:t>En tiempo de ejecución. </a:t>
            </a:r>
            <a:r>
              <a:rPr lang="es-ES" sz="1800" dirty="0">
                <a:sym typeface="Wingdings" panose="05000000000000000000" pitchFamily="2" charset="2"/>
              </a:rPr>
              <a:t>Pierde tiempo en sus primeras fases con análisis no necesarios.</a:t>
            </a:r>
          </a:p>
          <a:p>
            <a:pPr marL="349250" lvl="1" indent="-171450">
              <a:buFont typeface="Arial" panose="020B0604020202020204" pitchFamily="34" charset="0"/>
              <a:buChar char="•"/>
            </a:pPr>
            <a:r>
              <a:rPr lang="es-ES" sz="1800" dirty="0">
                <a:sym typeface="Wingdings" panose="05000000000000000000" pitchFamily="2" charset="2"/>
              </a:rPr>
              <a:t>En calidad y resolución. MA-LAMA solo asume las asignaciones temporales, no razona con ellas</a:t>
            </a:r>
            <a:endParaRPr lang="es-ES" sz="1800" dirty="0"/>
          </a:p>
          <a:p>
            <a:pPr marL="3492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3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29447-E806-E6CD-D35B-EDAE5082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6BE0C-63AD-028A-8C77-10380FC6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b="1" dirty="0"/>
              <a:t>MA-LAMA resuelve problemas de tipo miptool y varios robots</a:t>
            </a:r>
            <a:r>
              <a:rPr lang="es-ES_tradnl" sz="1800" dirty="0"/>
              <a:t>, por lo que se podría usar en la arquitectura de control.</a:t>
            </a:r>
          </a:p>
          <a:p>
            <a:r>
              <a:rPr lang="es-ES_tradnl" sz="1800" b="1" dirty="0"/>
              <a:t>Los resultados iniciales son prometedores </a:t>
            </a:r>
            <a:r>
              <a:rPr lang="es-ES_tradnl" sz="1800" dirty="0"/>
              <a:t>comparando con OPTIC. Las ideas sobre las que se construye MA-LAMA funcionan en problemas tipo miptool.</a:t>
            </a:r>
          </a:p>
          <a:p>
            <a:r>
              <a:rPr lang="es-ES_tradnl" sz="1800" dirty="0"/>
              <a:t>De cara a las </a:t>
            </a:r>
            <a:r>
              <a:rPr lang="es-ES_tradnl" sz="1800" b="1" dirty="0"/>
              <a:t>pruebas con robots reales y la publicación</a:t>
            </a:r>
            <a:r>
              <a:rPr lang="es-ES_tradnl" sz="1800" dirty="0"/>
              <a:t>, proponemos avanzar en dos líneas:</a:t>
            </a:r>
          </a:p>
          <a:p>
            <a:pPr lvl="1"/>
            <a:r>
              <a:rPr lang="es-ES_tradnl" sz="1800" dirty="0"/>
              <a:t>Comparaciones con el </a:t>
            </a:r>
            <a:r>
              <a:rPr lang="es-ES_tradnl" sz="1800" b="1" dirty="0"/>
              <a:t>planificador de GMV</a:t>
            </a:r>
            <a:r>
              <a:rPr lang="es-ES_tradnl" sz="1800" dirty="0"/>
              <a:t>:</a:t>
            </a:r>
          </a:p>
          <a:p>
            <a:pPr lvl="2"/>
            <a:r>
              <a:rPr lang="es-ES_tradnl" sz="1800" dirty="0"/>
              <a:t>miptool.</a:t>
            </a:r>
          </a:p>
          <a:p>
            <a:pPr lvl="2"/>
            <a:r>
              <a:rPr lang="es-ES_tradnl" sz="1800" dirty="0"/>
              <a:t>miptool con optimización de otras métricas.</a:t>
            </a:r>
          </a:p>
          <a:p>
            <a:pPr lvl="2"/>
            <a:r>
              <a:rPr lang="es-ES_tradnl" sz="1800" dirty="0"/>
              <a:t>miptool con más robots y localizaciones.</a:t>
            </a:r>
          </a:p>
          <a:p>
            <a:pPr lvl="1"/>
            <a:r>
              <a:rPr lang="es-ES_tradnl" sz="1800" b="1" dirty="0"/>
              <a:t>MA-LAMA y robots reales</a:t>
            </a:r>
            <a:r>
              <a:rPr lang="es-ES_tradnl" sz="1800" dirty="0"/>
              <a:t>:</a:t>
            </a:r>
          </a:p>
          <a:p>
            <a:pPr lvl="2"/>
            <a:r>
              <a:rPr lang="es-ES_tradnl" sz="1800" dirty="0"/>
              <a:t>Dominios de entrada.</a:t>
            </a:r>
          </a:p>
          <a:p>
            <a:pPr lvl="2"/>
            <a:r>
              <a:rPr lang="es-ES_tradnl" sz="1800" dirty="0"/>
              <a:t>Salida en líneas de tiempo de la arquitectura de control.</a:t>
            </a:r>
          </a:p>
        </p:txBody>
      </p:sp>
    </p:spTree>
    <p:extLst>
      <p:ext uri="{BB962C8B-B14F-4D97-AF65-F5344CB8AC3E}">
        <p14:creationId xmlns:p14="http://schemas.microsoft.com/office/powerpoint/2010/main" val="41223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0AC4512-6454-9121-3FDF-417F934A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sz="4800" dirty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527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91f586d-1511-4f1f-988d-fd1461dd5916}" enabled="0" method="" siteId="{a91f586d-1511-4f1f-988d-fd1461dd591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33134</TotalTime>
  <Words>538</Words>
  <Application>Microsoft Office PowerPoint</Application>
  <PresentationFormat>Widescreen</PresentationFormat>
  <Paragraphs>105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Cascadia Code</vt:lpstr>
      <vt:lpstr>SeriaRegular</vt:lpstr>
      <vt:lpstr>Wingdings</vt:lpstr>
      <vt:lpstr>Tema de Office</vt:lpstr>
      <vt:lpstr>MA-LAMA Resultados en problemas miptool</vt:lpstr>
      <vt:lpstr>Contenido</vt:lpstr>
      <vt:lpstr>Introducción MA-LAMA</vt:lpstr>
      <vt:lpstr>Adaptación a miptool</vt:lpstr>
      <vt:lpstr>Adaptación a miptool</vt:lpstr>
      <vt:lpstr>Resultados</vt:lpstr>
      <vt:lpstr>Resultados Próximos pasos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 Techniques</dc:title>
  <dc:creator>Rodríguez Moreno María Dolores</dc:creator>
  <cp:lastModifiedBy>Javier Caballero Testón</cp:lastModifiedBy>
  <cp:revision>118</cp:revision>
  <cp:lastPrinted>2021-04-07T10:05:07Z</cp:lastPrinted>
  <dcterms:created xsi:type="dcterms:W3CDTF">2020-03-29T19:11:15Z</dcterms:created>
  <dcterms:modified xsi:type="dcterms:W3CDTF">2025-01-15T18:49:50Z</dcterms:modified>
</cp:coreProperties>
</file>