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6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010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492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8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2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063919"/>
            <a:ext cx="7197726" cy="2421464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Cadena de Responsabilidad</a:t>
            </a:r>
            <a:endParaRPr lang="es-BO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3485383"/>
            <a:ext cx="7197726" cy="1405467"/>
          </a:xfrm>
        </p:spPr>
        <p:txBody>
          <a:bodyPr/>
          <a:lstStyle/>
          <a:p>
            <a:r>
              <a:rPr lang="es-ES" dirty="0" smtClean="0"/>
              <a:t>Patrón de tipo comportamiento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6" y="1541525"/>
            <a:ext cx="4403107" cy="3102189"/>
          </a:xfrm>
          <a:prstGeom prst="rect">
            <a:avLst/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21607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276" y="178736"/>
            <a:ext cx="5335398" cy="1456267"/>
          </a:xfrm>
        </p:spPr>
        <p:txBody>
          <a:bodyPr/>
          <a:lstStyle/>
          <a:p>
            <a:r>
              <a:rPr lang="es-ES" dirty="0" smtClean="0"/>
              <a:t>Descripción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60292" y="2491457"/>
            <a:ext cx="8280917" cy="4131765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smtClean="0"/>
              <a:t>Cadena de responsabilidad</a:t>
            </a:r>
            <a:r>
              <a:rPr lang="es-ES" sz="2400" dirty="0"/>
              <a:t> es un patrón de diseño de comportamiento </a:t>
            </a:r>
            <a:r>
              <a:rPr lang="es-ES" sz="2400" dirty="0" smtClean="0"/>
              <a:t>que </a:t>
            </a:r>
            <a:r>
              <a:rPr lang="es-ES" sz="2400" dirty="0"/>
              <a:t>permite pasar solicitudes a lo largo de una cadena de manejadores. Al recibir una solicitud, cada manejador decide si la procesa o si la pasa al siguiente manejador de la cadena</a:t>
            </a:r>
            <a:r>
              <a:rPr lang="es-ES" sz="2400" dirty="0" smtClean="0"/>
              <a:t>. </a:t>
            </a:r>
          </a:p>
          <a:p>
            <a:pPr algn="just"/>
            <a:r>
              <a:rPr lang="es-ES" sz="2400" dirty="0"/>
              <a:t>Cualquiera de los objetos receptores puede responder a la petición en función de un criterio establecido</a:t>
            </a:r>
            <a:r>
              <a:rPr lang="es-ES" sz="2400" dirty="0" smtClean="0"/>
              <a:t>.</a:t>
            </a:r>
            <a:endParaRPr lang="es-ES" sz="2400" dirty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b="1" dirty="0" smtClean="0"/>
              <a:t>Clasificación</a:t>
            </a:r>
            <a:r>
              <a:rPr lang="es-ES" sz="2400" dirty="0" smtClean="0"/>
              <a:t>: Patrón de comportamiento</a:t>
            </a:r>
            <a:r>
              <a:rPr lang="es-ES" sz="2400" dirty="0"/>
              <a:t/>
            </a:r>
            <a:br>
              <a:rPr lang="es-ES" sz="2400" dirty="0"/>
            </a:br>
            <a:endParaRPr lang="es-B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6" y="1327482"/>
            <a:ext cx="6051264" cy="11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es-ES" dirty="0" smtClean="0"/>
              <a:t>Aplicabilidad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762869" y="1590491"/>
            <a:ext cx="10285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 puede aplicar el patrón cuando:</a:t>
            </a:r>
          </a:p>
          <a:p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Más </a:t>
            </a:r>
            <a:r>
              <a:rPr lang="es-ES" sz="2400" dirty="0"/>
              <a:t>de un objeto necesita manejar una respuesta y el manejador no es </a:t>
            </a:r>
            <a:r>
              <a:rPr lang="es-ES" sz="2400" dirty="0" smtClean="0"/>
              <a:t>conocido.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quiere poder realizar una petición sin conocer a quién hay que solicitarlo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 conjunto de objetos que pueden procesar una respuesta pueden ser especificados de forma dinámica.</a:t>
            </a:r>
          </a:p>
        </p:txBody>
      </p:sp>
    </p:spTree>
    <p:extLst>
      <p:ext uri="{BB962C8B-B14F-4D97-AF65-F5344CB8AC3E}">
        <p14:creationId xmlns:p14="http://schemas.microsoft.com/office/powerpoint/2010/main" val="23570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es-ES" dirty="0" smtClean="0"/>
              <a:t>Diagrama general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486032" y="1456267"/>
            <a:ext cx="425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Cliente</a:t>
            </a:r>
          </a:p>
          <a:p>
            <a:pPr algn="just"/>
            <a:r>
              <a:rPr lang="es-ES" dirty="0" smtClean="0"/>
              <a:t>Es quien realiza la solicitud.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6033" y="2450869"/>
            <a:ext cx="434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Handler</a:t>
            </a:r>
          </a:p>
          <a:p>
            <a:pPr algn="just"/>
            <a:r>
              <a:rPr lang="es-ES" dirty="0"/>
              <a:t>Clase </a:t>
            </a:r>
            <a:r>
              <a:rPr lang="es-ES" dirty="0" smtClean="0"/>
              <a:t>base </a:t>
            </a:r>
            <a:r>
              <a:rPr lang="es-ES" dirty="0"/>
              <a:t>utilizada para definir la estructura de todos los ConcreteHandler.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486033" y="3558865"/>
            <a:ext cx="413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ConcreteHandler</a:t>
            </a:r>
            <a:endParaRPr lang="es-ES" sz="2000" b="1" dirty="0" smtClean="0"/>
          </a:p>
          <a:p>
            <a:pPr algn="just"/>
            <a:r>
              <a:rPr lang="es-ES" dirty="0"/>
              <a:t>Define las responsabilidades de cada componente. Si puede manejar una petición, la procesa, en caso contrario busca al </a:t>
            </a:r>
            <a:r>
              <a:rPr lang="es-ES" dirty="0" smtClean="0"/>
              <a:t>siguiente.</a:t>
            </a:r>
            <a:endParaRPr lang="es-BO" dirty="0"/>
          </a:p>
        </p:txBody>
      </p:sp>
      <p:pic>
        <p:nvPicPr>
          <p:cNvPr id="1026" name="Picture 2" descr="Chain of Responsibility /Cadena de Responsabilidad. | by Diseño2016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5" y="1718747"/>
            <a:ext cx="5662047" cy="237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es-ES" dirty="0" smtClean="0"/>
              <a:t>Caso de estudio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798088" y="1456267"/>
            <a:ext cx="7632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prstClr val="white"/>
                </a:solidFill>
              </a:rPr>
              <a:t>Retiro de dinero de un cajero automático</a:t>
            </a:r>
          </a:p>
          <a:p>
            <a:endParaRPr lang="es-ES" sz="2800" b="1" dirty="0" smtClean="0">
              <a:solidFill>
                <a:prstClr val="white"/>
              </a:solidFill>
            </a:endParaRPr>
          </a:p>
          <a:p>
            <a:pPr algn="just"/>
            <a:r>
              <a:rPr lang="es-ES" sz="2400" dirty="0">
                <a:solidFill>
                  <a:prstClr val="white"/>
                </a:solidFill>
              </a:rPr>
              <a:t>En el momento en que ingresa la cantidad de cajero automático pasa por </a:t>
            </a:r>
            <a:r>
              <a:rPr lang="es-ES" sz="2400" dirty="0" smtClean="0">
                <a:solidFill>
                  <a:prstClr val="white"/>
                </a:solidFill>
              </a:rPr>
              <a:t>un proceso</a:t>
            </a:r>
            <a:r>
              <a:rPr lang="es-ES" sz="2400" dirty="0">
                <a:solidFill>
                  <a:prstClr val="white"/>
                </a:solidFill>
              </a:rPr>
              <a:t>. </a:t>
            </a:r>
            <a:r>
              <a:rPr lang="es-ES" sz="2400" dirty="0" smtClean="0">
                <a:solidFill>
                  <a:prstClr val="white"/>
                </a:solidFill>
              </a:rPr>
              <a:t>Primero </a:t>
            </a:r>
            <a:r>
              <a:rPr lang="es-ES" sz="2400" dirty="0">
                <a:solidFill>
                  <a:prstClr val="white"/>
                </a:solidFill>
              </a:rPr>
              <a:t>verifica si el saldo de la cuenta de la persona es mayor que el monto de retiro solicitado. Luego verificará </a:t>
            </a:r>
            <a:r>
              <a:rPr lang="es-ES" sz="2400" dirty="0" smtClean="0">
                <a:solidFill>
                  <a:prstClr val="white"/>
                </a:solidFill>
              </a:rPr>
              <a:t>cuantos billetes de cada tipo debe emitir.</a:t>
            </a:r>
            <a:endParaRPr lang="es-ES" sz="2400" dirty="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27" y="1027383"/>
            <a:ext cx="1956184" cy="4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es-ES" dirty="0" smtClean="0"/>
              <a:t>Diagrama de clases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26" y="1456267"/>
            <a:ext cx="9130947" cy="42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783</TotalTime>
  <Words>169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Cadena de Responsabilidad</vt:lpstr>
      <vt:lpstr>Descripción</vt:lpstr>
      <vt:lpstr>Aplicabilidad</vt:lpstr>
      <vt:lpstr>Diagrama general</vt:lpstr>
      <vt:lpstr>Caso de estudio</vt:lpstr>
      <vt:lpstr>Diagrama de clases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Responsabilidades</dc:title>
  <dc:creator>Cuenta Microsoft</dc:creator>
  <cp:lastModifiedBy>Cuenta Microsoft</cp:lastModifiedBy>
  <cp:revision>22</cp:revision>
  <dcterms:created xsi:type="dcterms:W3CDTF">2022-05-11T03:28:10Z</dcterms:created>
  <dcterms:modified xsi:type="dcterms:W3CDTF">2022-05-20T18:57:02Z</dcterms:modified>
</cp:coreProperties>
</file>