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6BFE09-5F59-60C7-CDCE-A2BC19EA84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15F33D-41E1-E338-4326-E65C26417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912875E-6D6C-883F-D238-066E19E3C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9CA-4C19-46B8-A41F-57A60D77AAC3}" type="datetimeFigureOut">
              <a:rPr lang="es-ES" smtClean="0"/>
              <a:t>24/12/2024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A0A5F7-7325-A960-D6B9-63F2E79AF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94FCB7-D23C-A3CD-C9A7-8694CB793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5170-E79F-48F4-B74F-0D2846F64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564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62D9F0-FCF1-D307-30BD-FAD750AA5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90241AD-33FD-CC2C-49BD-3AE795449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D43E7F-484B-DF22-DA97-DFEA15FFC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9CA-4C19-46B8-A41F-57A60D77AAC3}" type="datetimeFigureOut">
              <a:rPr lang="es-ES" smtClean="0"/>
              <a:t>24/12/2024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8A1602-9FEB-4D19-2FE0-673E7A71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631FC64-C7FB-9A9E-8283-1B2851134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5170-E79F-48F4-B74F-0D2846F64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212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C2B3559-C88F-B05D-FA3A-E0347441E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F5BAAEFA-ED0F-DC37-21BC-502C58FE2A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F2A2111-A0B3-D225-1809-CE4C1FC87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9CA-4C19-46B8-A41F-57A60D77AAC3}" type="datetimeFigureOut">
              <a:rPr lang="es-ES" smtClean="0"/>
              <a:t>24/12/2024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D45E0A1-9F12-06CB-3F85-30620DCB1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9871DA6-FF2C-0D26-F49F-2D4F3C52E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5170-E79F-48F4-B74F-0D2846F64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66932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7CC792-B3D1-7884-EB71-1EDE94423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5B8B4A7-87FB-C4A0-3EA3-4FE11234C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8DCB58-6DDA-38D6-B17A-461DEAF37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9CA-4C19-46B8-A41F-57A60D77AAC3}" type="datetimeFigureOut">
              <a:rPr lang="es-ES" smtClean="0"/>
              <a:t>24/12/2024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D24211-F5D9-C15E-5AED-985FC2893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30AFB4D-C577-1072-74B8-AE16EAFF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5170-E79F-48F4-B74F-0D2846F64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160923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842174-28EB-A093-D41E-FEB23E255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A5B233-D5A7-A02F-5E3A-68A2877B95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BA8F6C6-C784-F87C-7496-96CFDD62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9CA-4C19-46B8-A41F-57A60D77AAC3}" type="datetimeFigureOut">
              <a:rPr lang="es-ES" smtClean="0"/>
              <a:t>24/12/2024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2B5566-CC49-B92F-C813-C9288C556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1A106B3-9110-5339-273C-5F754A946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5170-E79F-48F4-B74F-0D2846F64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1623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9CAFC5-A0E0-642E-F782-F56D793D3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CA5726B-A502-E524-763D-2121FF3AA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1EB28DF-1CCC-CF6B-6074-AAB646E7DF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660515A-32EF-B8CD-A87F-1D824D99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9CA-4C19-46B8-A41F-57A60D77AAC3}" type="datetimeFigureOut">
              <a:rPr lang="es-ES" smtClean="0"/>
              <a:t>24/12/2024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74A348D-4D5C-2DC9-194E-B7A08208A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DB9AC6E-7F78-1F53-809F-4258B9D09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5170-E79F-48F4-B74F-0D2846F64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2245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53A99-620A-FEEB-8232-9A9606F1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BD5A070-8735-0D3F-5BC9-00C5FE440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C80DD8B-61A8-27B3-D245-817051FD8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8E7484C8-699F-3579-4BF5-0F3D7244CA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EEB1A78-3592-D027-CC41-203434EF1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CEABD83-F485-02B7-7991-C9D07658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9CA-4C19-46B8-A41F-57A60D77AAC3}" type="datetimeFigureOut">
              <a:rPr lang="es-ES" smtClean="0"/>
              <a:t>24/12/2024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0A44FFC-3A35-B5B0-5958-5BACF619A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019B87F-F6CB-A541-A54E-8D01D28EA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5170-E79F-48F4-B74F-0D2846F64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4752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CADD3D-8BD3-4162-0870-5669B9997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3BE6753-093F-0BC2-6D50-1E49E0C6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9CA-4C19-46B8-A41F-57A60D77AAC3}" type="datetimeFigureOut">
              <a:rPr lang="es-ES" smtClean="0"/>
              <a:t>24/12/2024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621EA1-7EB5-D711-1260-17DC0759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39D66D5-7A05-468E-6944-522A38E52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5170-E79F-48F4-B74F-0D2846F64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9598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C9A2D6C-376D-CA95-9290-77A308AC8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9CA-4C19-46B8-A41F-57A60D77AAC3}" type="datetimeFigureOut">
              <a:rPr lang="es-ES" smtClean="0"/>
              <a:t>24/12/2024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3A02796-51D3-9284-D7A6-2FA92C88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B6F728-15A4-FFE7-286B-BBBBE859A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5170-E79F-48F4-B74F-0D2846F64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40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282F6D-9D4F-29C3-91A4-EA86547E5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EF4124-C0FF-0759-D91F-211D972B56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37DF4ED-E535-5D1F-443F-242EBD147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D2FF577-1307-9D4A-01D0-6D0EFE3C7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9CA-4C19-46B8-A41F-57A60D77AAC3}" type="datetimeFigureOut">
              <a:rPr lang="es-ES" smtClean="0"/>
              <a:t>24/12/2024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EF88FC9-E359-84C3-9C74-7FB585206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CD5EE6-EE23-189F-02B1-B4DD808F6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5170-E79F-48F4-B74F-0D2846F64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0846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48CDBE-E775-99AF-39EE-521319F7F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7319527-E8CE-C5B1-28EE-C04B6FE3EE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B13F011-3453-92C7-686E-AF249E6DAE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B57E7A9-9927-4F55-A352-3B53B1BA6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BA19CA-4C19-46B8-A41F-57A60D77AAC3}" type="datetimeFigureOut">
              <a:rPr lang="es-ES" smtClean="0"/>
              <a:t>24/12/2024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532FC2-3F7B-8928-1902-17B62EDDF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53C89BC-0A2C-0DA4-773C-34E8C0739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D5170-E79F-48F4-B74F-0D2846F64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50613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54D5230-F6E7-BAFE-3368-9F6687D7F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573B54-B036-373D-3D83-704074122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6FACE6-D067-E181-8074-ECA43F29E1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BA19CA-4C19-46B8-A41F-57A60D77AAC3}" type="datetimeFigureOut">
              <a:rPr lang="es-ES" smtClean="0"/>
              <a:t>24/12/2024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DA0E54B-15BA-5C8E-62E4-608CCB114A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A8806FC-5E0D-4CB2-54CB-26515D9E31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D5170-E79F-48F4-B74F-0D2846F64C3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2805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4D0398D3-0460-99E4-774D-779845AC2FD1}"/>
              </a:ext>
            </a:extLst>
          </p:cNvPr>
          <p:cNvSpPr>
            <a:spLocks noChangeAspect="1"/>
          </p:cNvSpPr>
          <p:nvPr/>
        </p:nvSpPr>
        <p:spPr>
          <a:xfrm>
            <a:off x="153198" y="3561895"/>
            <a:ext cx="1080000" cy="539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1053BD9-3224-ADE0-8499-0CF47291F1D1}"/>
              </a:ext>
            </a:extLst>
          </p:cNvPr>
          <p:cNvSpPr txBox="1"/>
          <p:nvPr/>
        </p:nvSpPr>
        <p:spPr>
          <a:xfrm>
            <a:off x="6203" y="53699"/>
            <a:ext cx="14113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400" b="1" u="sng" dirty="0"/>
              <a:t>ELEMENTOS E-R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D91DCC3D-A2A1-D030-2D94-A5621215C16A}"/>
              </a:ext>
            </a:extLst>
          </p:cNvPr>
          <p:cNvSpPr>
            <a:spLocks noChangeAspect="1"/>
          </p:cNvSpPr>
          <p:nvPr/>
        </p:nvSpPr>
        <p:spPr>
          <a:xfrm>
            <a:off x="155896" y="1488598"/>
            <a:ext cx="1080000" cy="539999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2C457E4F-FE7F-D95E-65D9-D5FBB8FCD87B}"/>
              </a:ext>
            </a:extLst>
          </p:cNvPr>
          <p:cNvSpPr>
            <a:spLocks noChangeAspect="1"/>
          </p:cNvSpPr>
          <p:nvPr/>
        </p:nvSpPr>
        <p:spPr>
          <a:xfrm>
            <a:off x="166273" y="4254623"/>
            <a:ext cx="1080002" cy="540000"/>
          </a:xfrm>
          <a:prstGeom prst="rect">
            <a:avLst/>
          </a:prstGeom>
          <a:noFill/>
          <a:ln w="38100" cap="flat" cmpd="dbl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9" name="Elipse 8">
            <a:extLst>
              <a:ext uri="{FF2B5EF4-FFF2-40B4-BE49-F238E27FC236}">
                <a16:creationId xmlns:a16="http://schemas.microsoft.com/office/drawing/2014/main" id="{B5308A9C-95F7-A69D-B532-E218890CA8FE}"/>
              </a:ext>
            </a:extLst>
          </p:cNvPr>
          <p:cNvSpPr>
            <a:spLocks noChangeAspect="1"/>
          </p:cNvSpPr>
          <p:nvPr/>
        </p:nvSpPr>
        <p:spPr>
          <a:xfrm>
            <a:off x="155896" y="2142750"/>
            <a:ext cx="1080000" cy="539999"/>
          </a:xfrm>
          <a:prstGeom prst="ellipse">
            <a:avLst/>
          </a:prstGeom>
          <a:noFill/>
          <a:ln w="38100" cmpd="dbl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661030D1-C118-79B6-5A12-DD21B80FADD0}"/>
              </a:ext>
            </a:extLst>
          </p:cNvPr>
          <p:cNvCxnSpPr>
            <a:cxnSpLocks/>
          </p:cNvCxnSpPr>
          <p:nvPr/>
        </p:nvCxnSpPr>
        <p:spPr>
          <a:xfrm>
            <a:off x="204205" y="4981040"/>
            <a:ext cx="1081287" cy="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Elipse 10">
            <a:extLst>
              <a:ext uri="{FF2B5EF4-FFF2-40B4-BE49-F238E27FC236}">
                <a16:creationId xmlns:a16="http://schemas.microsoft.com/office/drawing/2014/main" id="{26D4C101-269E-E390-FDF4-8B71EA0738A3}"/>
              </a:ext>
            </a:extLst>
          </p:cNvPr>
          <p:cNvSpPr>
            <a:spLocks noChangeAspect="1"/>
          </p:cNvSpPr>
          <p:nvPr/>
        </p:nvSpPr>
        <p:spPr>
          <a:xfrm>
            <a:off x="160224" y="876653"/>
            <a:ext cx="1080000" cy="539999"/>
          </a:xfrm>
          <a:prstGeom prst="ellips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3" name="Rombo 12">
            <a:extLst>
              <a:ext uri="{FF2B5EF4-FFF2-40B4-BE49-F238E27FC236}">
                <a16:creationId xmlns:a16="http://schemas.microsoft.com/office/drawing/2014/main" id="{E3348DF8-81C1-FF88-3B0E-5AECE29E7BE1}"/>
              </a:ext>
            </a:extLst>
          </p:cNvPr>
          <p:cNvSpPr>
            <a:spLocks noChangeAspect="1"/>
          </p:cNvSpPr>
          <p:nvPr/>
        </p:nvSpPr>
        <p:spPr>
          <a:xfrm>
            <a:off x="153198" y="2818499"/>
            <a:ext cx="1080000" cy="539999"/>
          </a:xfrm>
          <a:prstGeom prst="diamond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endParaRPr lang="es-ES" sz="1000" dirty="0">
              <a:solidFill>
                <a:schemeClr val="tx1"/>
              </a:solidFill>
            </a:endParaRPr>
          </a:p>
        </p:txBody>
      </p:sp>
      <p:grpSp>
        <p:nvGrpSpPr>
          <p:cNvPr id="21" name="Grupo 20">
            <a:extLst>
              <a:ext uri="{FF2B5EF4-FFF2-40B4-BE49-F238E27FC236}">
                <a16:creationId xmlns:a16="http://schemas.microsoft.com/office/drawing/2014/main" id="{37D98E3E-815F-4C47-C819-54111A4EDB67}"/>
              </a:ext>
            </a:extLst>
          </p:cNvPr>
          <p:cNvGrpSpPr/>
          <p:nvPr/>
        </p:nvGrpSpPr>
        <p:grpSpPr>
          <a:xfrm>
            <a:off x="333198" y="5832507"/>
            <a:ext cx="720000" cy="727924"/>
            <a:chOff x="413332" y="4928767"/>
            <a:chExt cx="511781" cy="649838"/>
          </a:xfrm>
        </p:grpSpPr>
        <p:sp>
          <p:nvSpPr>
            <p:cNvPr id="18" name="Triángulo isósceles 17">
              <a:extLst>
                <a:ext uri="{FF2B5EF4-FFF2-40B4-BE49-F238E27FC236}">
                  <a16:creationId xmlns:a16="http://schemas.microsoft.com/office/drawing/2014/main" id="{F88DD53C-BB34-3067-E0CE-E646D4664E2C}"/>
                </a:ext>
              </a:extLst>
            </p:cNvPr>
            <p:cNvSpPr/>
            <p:nvPr/>
          </p:nvSpPr>
          <p:spPr>
            <a:xfrm rot="10800000" flipH="1">
              <a:off x="413332" y="5096533"/>
              <a:ext cx="511781" cy="482072"/>
            </a:xfrm>
            <a:prstGeom prst="triangle">
              <a:avLst/>
            </a:pr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s-ES" sz="508" dirty="0">
                <a:solidFill>
                  <a:schemeClr val="tx1"/>
                </a:solidFill>
              </a:endParaRPr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15032402-B929-D542-D440-E59A46427C61}"/>
                </a:ext>
              </a:extLst>
            </p:cNvPr>
            <p:cNvSpPr/>
            <p:nvPr/>
          </p:nvSpPr>
          <p:spPr>
            <a:xfrm>
              <a:off x="600970" y="4928767"/>
              <a:ext cx="127945" cy="16069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endParaRPr lang="es-ES" sz="666">
                <a:solidFill>
                  <a:schemeClr val="tx1"/>
                </a:solidFill>
              </a:endParaRPr>
            </a:p>
          </p:txBody>
        </p:sp>
      </p:grpSp>
      <p:sp>
        <p:nvSpPr>
          <p:cNvPr id="26" name="Arco de bloque 25">
            <a:extLst>
              <a:ext uri="{FF2B5EF4-FFF2-40B4-BE49-F238E27FC236}">
                <a16:creationId xmlns:a16="http://schemas.microsoft.com/office/drawing/2014/main" id="{DBB865EC-BD54-DC97-EC9A-5EA8F711A32A}"/>
              </a:ext>
            </a:extLst>
          </p:cNvPr>
          <p:cNvSpPr/>
          <p:nvPr/>
        </p:nvSpPr>
        <p:spPr>
          <a:xfrm rot="10800000">
            <a:off x="256274" y="5840431"/>
            <a:ext cx="900000" cy="900000"/>
          </a:xfrm>
          <a:prstGeom prst="blockArc">
            <a:avLst>
              <a:gd name="adj1" fmla="val 12011705"/>
              <a:gd name="adj2" fmla="val 20401232"/>
              <a:gd name="adj3" fmla="val 0"/>
            </a:avLst>
          </a:prstGeom>
          <a:solidFill>
            <a:srgbClr val="7030A0"/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sz="523" dirty="0">
              <a:solidFill>
                <a:schemeClr val="tx1"/>
              </a:solidFill>
            </a:endParaRPr>
          </a:p>
        </p:txBody>
      </p:sp>
      <p:sp>
        <p:nvSpPr>
          <p:cNvPr id="28" name="Triángulo isósceles 27">
            <a:extLst>
              <a:ext uri="{FF2B5EF4-FFF2-40B4-BE49-F238E27FC236}">
                <a16:creationId xmlns:a16="http://schemas.microsoft.com/office/drawing/2014/main" id="{A66D8218-0D7E-4903-BF17-A42E188F7B21}"/>
              </a:ext>
            </a:extLst>
          </p:cNvPr>
          <p:cNvSpPr/>
          <p:nvPr/>
        </p:nvSpPr>
        <p:spPr>
          <a:xfrm rot="10800000" flipH="1">
            <a:off x="307167" y="5184157"/>
            <a:ext cx="720000" cy="540000"/>
          </a:xfrm>
          <a:prstGeom prst="triangl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es-ES" sz="508" dirty="0">
              <a:solidFill>
                <a:schemeClr val="tx1"/>
              </a:solidFill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C600F0C1-7651-FFB5-C1C8-3A556B6DBD19}"/>
              </a:ext>
            </a:extLst>
          </p:cNvPr>
          <p:cNvSpPr>
            <a:spLocks noChangeAspect="1"/>
          </p:cNvSpPr>
          <p:nvPr/>
        </p:nvSpPr>
        <p:spPr>
          <a:xfrm>
            <a:off x="1764595" y="1144929"/>
            <a:ext cx="1080000" cy="539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CICLO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46" name="Conector recto 45">
            <a:extLst>
              <a:ext uri="{FF2B5EF4-FFF2-40B4-BE49-F238E27FC236}">
                <a16:creationId xmlns:a16="http://schemas.microsoft.com/office/drawing/2014/main" id="{73DCBEB4-0CA3-E9F8-960B-3A905F35D51C}"/>
              </a:ext>
            </a:extLst>
          </p:cNvPr>
          <p:cNvCxnSpPr/>
          <p:nvPr/>
        </p:nvCxnSpPr>
        <p:spPr>
          <a:xfrm>
            <a:off x="1417572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ector recto 46">
            <a:extLst>
              <a:ext uri="{FF2B5EF4-FFF2-40B4-BE49-F238E27FC236}">
                <a16:creationId xmlns:a16="http://schemas.microsoft.com/office/drawing/2014/main" id="{93D1B43F-085E-B8E2-ED51-98929610B257}"/>
              </a:ext>
            </a:extLst>
          </p:cNvPr>
          <p:cNvCxnSpPr/>
          <p:nvPr/>
        </p:nvCxnSpPr>
        <p:spPr>
          <a:xfrm>
            <a:off x="0" y="0"/>
            <a:ext cx="0" cy="685800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DE53AFE6-E255-DC63-BDA2-27893B4B39F2}"/>
              </a:ext>
            </a:extLst>
          </p:cNvPr>
          <p:cNvSpPr txBox="1"/>
          <p:nvPr/>
        </p:nvSpPr>
        <p:spPr>
          <a:xfrm>
            <a:off x="74594" y="440071"/>
            <a:ext cx="702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(</a:t>
            </a:r>
            <a:r>
              <a:rPr lang="es-ES" sz="1100" dirty="0" err="1"/>
              <a:t>p,p</a:t>
            </a:r>
            <a:r>
              <a:rPr lang="es-ES" sz="1100" dirty="0"/>
              <a:t>)</a:t>
            </a:r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752EDC88-6356-DC85-C137-4EF644AED207}"/>
              </a:ext>
            </a:extLst>
          </p:cNvPr>
          <p:cNvSpPr>
            <a:spLocks noChangeAspect="1"/>
          </p:cNvSpPr>
          <p:nvPr/>
        </p:nvSpPr>
        <p:spPr>
          <a:xfrm>
            <a:off x="5892969" y="1144929"/>
            <a:ext cx="1080000" cy="539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ASIGNATURA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50" name="Rombo 49">
            <a:extLst>
              <a:ext uri="{FF2B5EF4-FFF2-40B4-BE49-F238E27FC236}">
                <a16:creationId xmlns:a16="http://schemas.microsoft.com/office/drawing/2014/main" id="{EEDC67DC-253A-BF11-695E-ABB5D56A0C70}"/>
              </a:ext>
            </a:extLst>
          </p:cNvPr>
          <p:cNvSpPr>
            <a:spLocks noChangeAspect="1"/>
          </p:cNvSpPr>
          <p:nvPr/>
        </p:nvSpPr>
        <p:spPr>
          <a:xfrm>
            <a:off x="3828782" y="1144931"/>
            <a:ext cx="1080000" cy="539999"/>
          </a:xfrm>
          <a:prstGeom prst="diamond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TIENE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51" name="Conector recto 50">
            <a:extLst>
              <a:ext uri="{FF2B5EF4-FFF2-40B4-BE49-F238E27FC236}">
                <a16:creationId xmlns:a16="http://schemas.microsoft.com/office/drawing/2014/main" id="{670EDB95-9185-A6C4-1384-291441350939}"/>
              </a:ext>
            </a:extLst>
          </p:cNvPr>
          <p:cNvCxnSpPr>
            <a:cxnSpLocks/>
            <a:stCxn id="44" idx="3"/>
            <a:endCxn id="50" idx="1"/>
          </p:cNvCxnSpPr>
          <p:nvPr/>
        </p:nvCxnSpPr>
        <p:spPr>
          <a:xfrm>
            <a:off x="2844595" y="1414929"/>
            <a:ext cx="984187" cy="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ector recto 51">
            <a:extLst>
              <a:ext uri="{FF2B5EF4-FFF2-40B4-BE49-F238E27FC236}">
                <a16:creationId xmlns:a16="http://schemas.microsoft.com/office/drawing/2014/main" id="{7C5EF067-40FC-A991-C536-AF483203F925}"/>
              </a:ext>
            </a:extLst>
          </p:cNvPr>
          <p:cNvCxnSpPr>
            <a:cxnSpLocks/>
            <a:stCxn id="50" idx="3"/>
            <a:endCxn id="49" idx="1"/>
          </p:cNvCxnSpPr>
          <p:nvPr/>
        </p:nvCxnSpPr>
        <p:spPr>
          <a:xfrm flipV="1">
            <a:off x="4908782" y="1414929"/>
            <a:ext cx="984187" cy="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uadroTexto 57">
            <a:extLst>
              <a:ext uri="{FF2B5EF4-FFF2-40B4-BE49-F238E27FC236}">
                <a16:creationId xmlns:a16="http://schemas.microsoft.com/office/drawing/2014/main" id="{DC2C3BA1-80DE-AE01-D8D1-D4DFA4F83827}"/>
              </a:ext>
            </a:extLst>
          </p:cNvPr>
          <p:cNvSpPr txBox="1"/>
          <p:nvPr/>
        </p:nvSpPr>
        <p:spPr>
          <a:xfrm>
            <a:off x="2873405" y="1144929"/>
            <a:ext cx="702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/>
              <a:t>(1,1)</a:t>
            </a:r>
            <a:endParaRPr lang="es-ES" sz="1100" dirty="0"/>
          </a:p>
        </p:txBody>
      </p:sp>
      <p:sp>
        <p:nvSpPr>
          <p:cNvPr id="59" name="CuadroTexto 58">
            <a:extLst>
              <a:ext uri="{FF2B5EF4-FFF2-40B4-BE49-F238E27FC236}">
                <a16:creationId xmlns:a16="http://schemas.microsoft.com/office/drawing/2014/main" id="{14DF6B03-7816-04DF-0EF7-A8FCDD19B088}"/>
              </a:ext>
            </a:extLst>
          </p:cNvPr>
          <p:cNvSpPr txBox="1"/>
          <p:nvPr/>
        </p:nvSpPr>
        <p:spPr>
          <a:xfrm>
            <a:off x="5190386" y="1144929"/>
            <a:ext cx="702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/>
              <a:t>(1,n)</a:t>
            </a:r>
            <a:endParaRPr lang="es-ES" sz="1100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C2F4E26D-05FD-3239-8358-D36C07D442F7}"/>
              </a:ext>
            </a:extLst>
          </p:cNvPr>
          <p:cNvSpPr txBox="1"/>
          <p:nvPr/>
        </p:nvSpPr>
        <p:spPr>
          <a:xfrm>
            <a:off x="4011406" y="883319"/>
            <a:ext cx="685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/>
              <a:t>1:N</a:t>
            </a:r>
            <a:endParaRPr lang="es-ES" sz="11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89F82498-62F0-DE9B-E2C2-392EE65A30CA}"/>
              </a:ext>
            </a:extLst>
          </p:cNvPr>
          <p:cNvSpPr>
            <a:spLocks noChangeAspect="1"/>
          </p:cNvSpPr>
          <p:nvPr/>
        </p:nvSpPr>
        <p:spPr>
          <a:xfrm>
            <a:off x="10021343" y="1144929"/>
            <a:ext cx="1080000" cy="539999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PROFESOR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14" name="Rombo 13">
            <a:extLst>
              <a:ext uri="{FF2B5EF4-FFF2-40B4-BE49-F238E27FC236}">
                <a16:creationId xmlns:a16="http://schemas.microsoft.com/office/drawing/2014/main" id="{932C56B4-6743-F466-7C60-0642C9406999}"/>
              </a:ext>
            </a:extLst>
          </p:cNvPr>
          <p:cNvSpPr>
            <a:spLocks noChangeAspect="1"/>
          </p:cNvSpPr>
          <p:nvPr/>
        </p:nvSpPr>
        <p:spPr>
          <a:xfrm>
            <a:off x="7957156" y="1144931"/>
            <a:ext cx="1080000" cy="539999"/>
          </a:xfrm>
          <a:prstGeom prst="diamond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>
            <a:normAutofit/>
          </a:bodyPr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IMPARTE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A6119EA9-377A-9FEC-3D32-88A14A3C8931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6972969" y="1414929"/>
            <a:ext cx="984187" cy="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E418D3F3-4B3C-85CF-B0C0-A2ED009CD247}"/>
              </a:ext>
            </a:extLst>
          </p:cNvPr>
          <p:cNvCxnSpPr>
            <a:cxnSpLocks/>
            <a:stCxn id="14" idx="3"/>
            <a:endCxn id="3" idx="1"/>
          </p:cNvCxnSpPr>
          <p:nvPr/>
        </p:nvCxnSpPr>
        <p:spPr>
          <a:xfrm flipV="1">
            <a:off x="9037156" y="1414929"/>
            <a:ext cx="984187" cy="2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8F1F454-652E-F73C-4CB3-939883142D08}"/>
              </a:ext>
            </a:extLst>
          </p:cNvPr>
          <p:cNvSpPr txBox="1"/>
          <p:nvPr/>
        </p:nvSpPr>
        <p:spPr>
          <a:xfrm>
            <a:off x="7001779" y="1144929"/>
            <a:ext cx="702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/>
              <a:t>(0,n)</a:t>
            </a:r>
            <a:endParaRPr lang="es-ES" sz="1100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5CF01A8-AB7E-5A17-7BE5-5E59A440125F}"/>
              </a:ext>
            </a:extLst>
          </p:cNvPr>
          <p:cNvSpPr txBox="1"/>
          <p:nvPr/>
        </p:nvSpPr>
        <p:spPr>
          <a:xfrm>
            <a:off x="9318760" y="1144929"/>
            <a:ext cx="7025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/>
              <a:t>(1,1)</a:t>
            </a:r>
            <a:endParaRPr lang="es-ES" sz="1100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4E88F3B-6344-1AF4-87C2-CA1A88E3C278}"/>
              </a:ext>
            </a:extLst>
          </p:cNvPr>
          <p:cNvSpPr txBox="1"/>
          <p:nvPr/>
        </p:nvSpPr>
        <p:spPr>
          <a:xfrm>
            <a:off x="8139780" y="883319"/>
            <a:ext cx="685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/>
              <a:t>N:1</a:t>
            </a:r>
            <a:endParaRPr lang="es-ES" sz="1100" dirty="0"/>
          </a:p>
        </p:txBody>
      </p:sp>
      <p:sp>
        <p:nvSpPr>
          <p:cNvPr id="24" name="Elipse 23">
            <a:extLst>
              <a:ext uri="{FF2B5EF4-FFF2-40B4-BE49-F238E27FC236}">
                <a16:creationId xmlns:a16="http://schemas.microsoft.com/office/drawing/2014/main" id="{C1CB3132-5036-6CD6-28C6-B60B66A51E02}"/>
              </a:ext>
            </a:extLst>
          </p:cNvPr>
          <p:cNvSpPr>
            <a:spLocks noChangeAspect="1"/>
          </p:cNvSpPr>
          <p:nvPr/>
        </p:nvSpPr>
        <p:spPr>
          <a:xfrm>
            <a:off x="1762169" y="2159806"/>
            <a:ext cx="1080000" cy="539999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Nom_ciclo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25" name="Elipse 24">
            <a:extLst>
              <a:ext uri="{FF2B5EF4-FFF2-40B4-BE49-F238E27FC236}">
                <a16:creationId xmlns:a16="http://schemas.microsoft.com/office/drawing/2014/main" id="{5F21BEF4-07B5-CB92-891D-6C3EC75622D8}"/>
              </a:ext>
            </a:extLst>
          </p:cNvPr>
          <p:cNvSpPr>
            <a:spLocks noChangeAspect="1"/>
          </p:cNvSpPr>
          <p:nvPr/>
        </p:nvSpPr>
        <p:spPr>
          <a:xfrm>
            <a:off x="1764595" y="207587"/>
            <a:ext cx="1080000" cy="539999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00" u="sng">
                <a:solidFill>
                  <a:schemeClr val="tx1"/>
                </a:solidFill>
              </a:rPr>
              <a:t>Cod_ciclo</a:t>
            </a:r>
            <a:endParaRPr lang="es-ES" sz="1000" u="sng" dirty="0">
              <a:solidFill>
                <a:schemeClr val="tx1"/>
              </a:solidFill>
            </a:endParaRPr>
          </a:p>
        </p:txBody>
      </p:sp>
      <p:sp>
        <p:nvSpPr>
          <p:cNvPr id="27" name="Elipse 26">
            <a:extLst>
              <a:ext uri="{FF2B5EF4-FFF2-40B4-BE49-F238E27FC236}">
                <a16:creationId xmlns:a16="http://schemas.microsoft.com/office/drawing/2014/main" id="{E0721FA3-C46D-3393-D4B2-6EA3380B1450}"/>
              </a:ext>
            </a:extLst>
          </p:cNvPr>
          <p:cNvSpPr>
            <a:spLocks noChangeAspect="1"/>
          </p:cNvSpPr>
          <p:nvPr/>
        </p:nvSpPr>
        <p:spPr>
          <a:xfrm>
            <a:off x="5049217" y="264860"/>
            <a:ext cx="1080000" cy="539999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00" u="sng">
                <a:solidFill>
                  <a:schemeClr val="tx1"/>
                </a:solidFill>
              </a:rPr>
              <a:t>Cod_asig</a:t>
            </a:r>
            <a:endParaRPr lang="es-ES" sz="1000" u="sng" dirty="0">
              <a:solidFill>
                <a:schemeClr val="tx1"/>
              </a:solidFill>
            </a:endParaRPr>
          </a:p>
        </p:txBody>
      </p:sp>
      <p:sp>
        <p:nvSpPr>
          <p:cNvPr id="29" name="Elipse 28">
            <a:extLst>
              <a:ext uri="{FF2B5EF4-FFF2-40B4-BE49-F238E27FC236}">
                <a16:creationId xmlns:a16="http://schemas.microsoft.com/office/drawing/2014/main" id="{94A0B0AC-E589-3584-5BCC-00D60C4F6512}"/>
              </a:ext>
            </a:extLst>
          </p:cNvPr>
          <p:cNvSpPr>
            <a:spLocks noChangeAspect="1"/>
          </p:cNvSpPr>
          <p:nvPr/>
        </p:nvSpPr>
        <p:spPr>
          <a:xfrm>
            <a:off x="4646528" y="1855215"/>
            <a:ext cx="1080000" cy="539999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Nom_asig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30" name="Elipse 29">
            <a:extLst>
              <a:ext uri="{FF2B5EF4-FFF2-40B4-BE49-F238E27FC236}">
                <a16:creationId xmlns:a16="http://schemas.microsoft.com/office/drawing/2014/main" id="{8936C679-1F22-3A71-19E3-104920A0A045}"/>
              </a:ext>
            </a:extLst>
          </p:cNvPr>
          <p:cNvSpPr>
            <a:spLocks noChangeAspect="1"/>
          </p:cNvSpPr>
          <p:nvPr/>
        </p:nvSpPr>
        <p:spPr>
          <a:xfrm>
            <a:off x="5897147" y="2015398"/>
            <a:ext cx="1080000" cy="539999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precio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67299074-5E67-D998-B159-9769011B5696}"/>
              </a:ext>
            </a:extLst>
          </p:cNvPr>
          <p:cNvSpPr>
            <a:spLocks noChangeAspect="1"/>
          </p:cNvSpPr>
          <p:nvPr/>
        </p:nvSpPr>
        <p:spPr>
          <a:xfrm>
            <a:off x="10035484" y="3212996"/>
            <a:ext cx="1080000" cy="539999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Nom_profe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E4CF432-C99D-CBE7-431B-B1D35CD7923F}"/>
              </a:ext>
            </a:extLst>
          </p:cNvPr>
          <p:cNvSpPr>
            <a:spLocks noChangeAspect="1"/>
          </p:cNvSpPr>
          <p:nvPr/>
        </p:nvSpPr>
        <p:spPr>
          <a:xfrm>
            <a:off x="9044216" y="2672997"/>
            <a:ext cx="1080000" cy="539999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Fecha_alta</a:t>
            </a:r>
            <a:endParaRPr lang="es-ES" sz="1000" dirty="0">
              <a:solidFill>
                <a:schemeClr val="tx1"/>
              </a:solidFill>
            </a:endParaRPr>
          </a:p>
        </p:txBody>
      </p:sp>
      <p:sp>
        <p:nvSpPr>
          <p:cNvPr id="33" name="Elipse 32">
            <a:extLst>
              <a:ext uri="{FF2B5EF4-FFF2-40B4-BE49-F238E27FC236}">
                <a16:creationId xmlns:a16="http://schemas.microsoft.com/office/drawing/2014/main" id="{9C668619-CC90-C762-64C4-EE119D48BB1B}"/>
              </a:ext>
            </a:extLst>
          </p:cNvPr>
          <p:cNvSpPr>
            <a:spLocks noChangeAspect="1"/>
          </p:cNvSpPr>
          <p:nvPr/>
        </p:nvSpPr>
        <p:spPr>
          <a:xfrm>
            <a:off x="10683751" y="2285398"/>
            <a:ext cx="1080000" cy="539999"/>
          </a:xfrm>
          <a:prstGeom prst="ellipse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00" u="sng">
                <a:solidFill>
                  <a:schemeClr val="tx1"/>
                </a:solidFill>
              </a:rPr>
              <a:t>Id_profe</a:t>
            </a:r>
            <a:endParaRPr lang="es-ES" sz="1000" u="sng" dirty="0">
              <a:solidFill>
                <a:schemeClr val="tx1"/>
              </a:solidFill>
            </a:endParaRPr>
          </a:p>
        </p:txBody>
      </p: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id="{B4046755-EA3B-24E8-5EE1-2314AB2F2F1F}"/>
              </a:ext>
            </a:extLst>
          </p:cNvPr>
          <p:cNvCxnSpPr>
            <a:cxnSpLocks/>
            <a:stCxn id="24" idx="0"/>
            <a:endCxn id="44" idx="2"/>
          </p:cNvCxnSpPr>
          <p:nvPr/>
        </p:nvCxnSpPr>
        <p:spPr>
          <a:xfrm flipV="1">
            <a:off x="2302169" y="1684928"/>
            <a:ext cx="2426" cy="47487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34">
            <a:extLst>
              <a:ext uri="{FF2B5EF4-FFF2-40B4-BE49-F238E27FC236}">
                <a16:creationId xmlns:a16="http://schemas.microsoft.com/office/drawing/2014/main" id="{ADBB6837-71F2-BE06-ACD5-D2E006052B0D}"/>
              </a:ext>
            </a:extLst>
          </p:cNvPr>
          <p:cNvCxnSpPr>
            <a:cxnSpLocks/>
            <a:stCxn id="44" idx="0"/>
            <a:endCxn id="25" idx="4"/>
          </p:cNvCxnSpPr>
          <p:nvPr/>
        </p:nvCxnSpPr>
        <p:spPr>
          <a:xfrm flipV="1">
            <a:off x="2304595" y="747586"/>
            <a:ext cx="0" cy="39734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35">
            <a:extLst>
              <a:ext uri="{FF2B5EF4-FFF2-40B4-BE49-F238E27FC236}">
                <a16:creationId xmlns:a16="http://schemas.microsoft.com/office/drawing/2014/main" id="{3CB95EBE-B284-CFF0-FC3C-8600BEC4000D}"/>
              </a:ext>
            </a:extLst>
          </p:cNvPr>
          <p:cNvCxnSpPr>
            <a:cxnSpLocks/>
            <a:stCxn id="49" idx="2"/>
            <a:endCxn id="30" idx="0"/>
          </p:cNvCxnSpPr>
          <p:nvPr/>
        </p:nvCxnSpPr>
        <p:spPr>
          <a:xfrm>
            <a:off x="6432969" y="1684928"/>
            <a:ext cx="4178" cy="33047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AD90A16D-014F-7750-0663-61822D87CF96}"/>
              </a:ext>
            </a:extLst>
          </p:cNvPr>
          <p:cNvCxnSpPr>
            <a:cxnSpLocks/>
            <a:stCxn id="29" idx="0"/>
          </p:cNvCxnSpPr>
          <p:nvPr/>
        </p:nvCxnSpPr>
        <p:spPr>
          <a:xfrm flipV="1">
            <a:off x="5186528" y="1684928"/>
            <a:ext cx="1019539" cy="170287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37">
            <a:extLst>
              <a:ext uri="{FF2B5EF4-FFF2-40B4-BE49-F238E27FC236}">
                <a16:creationId xmlns:a16="http://schemas.microsoft.com/office/drawing/2014/main" id="{2ED5F791-5F83-9C6F-08AC-C49C50DB56E0}"/>
              </a:ext>
            </a:extLst>
          </p:cNvPr>
          <p:cNvCxnSpPr>
            <a:cxnSpLocks/>
            <a:endCxn id="56" idx="0"/>
          </p:cNvCxnSpPr>
          <p:nvPr/>
        </p:nvCxnSpPr>
        <p:spPr>
          <a:xfrm>
            <a:off x="6985285" y="1676537"/>
            <a:ext cx="779556" cy="213269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ector recto 38">
            <a:extLst>
              <a:ext uri="{FF2B5EF4-FFF2-40B4-BE49-F238E27FC236}">
                <a16:creationId xmlns:a16="http://schemas.microsoft.com/office/drawing/2014/main" id="{EC8D8F46-93B7-D3A3-3FF6-97F091CA7C45}"/>
              </a:ext>
            </a:extLst>
          </p:cNvPr>
          <p:cNvCxnSpPr>
            <a:cxnSpLocks/>
            <a:stCxn id="27" idx="5"/>
            <a:endCxn id="49" idx="0"/>
          </p:cNvCxnSpPr>
          <p:nvPr/>
        </p:nvCxnSpPr>
        <p:spPr>
          <a:xfrm>
            <a:off x="5971055" y="725778"/>
            <a:ext cx="461914" cy="419151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39">
            <a:extLst>
              <a:ext uri="{FF2B5EF4-FFF2-40B4-BE49-F238E27FC236}">
                <a16:creationId xmlns:a16="http://schemas.microsoft.com/office/drawing/2014/main" id="{AB4C8783-2C3E-10E6-C38D-AD3E9DE61C19}"/>
              </a:ext>
            </a:extLst>
          </p:cNvPr>
          <p:cNvCxnSpPr>
            <a:cxnSpLocks/>
            <a:stCxn id="33" idx="0"/>
            <a:endCxn id="3" idx="2"/>
          </p:cNvCxnSpPr>
          <p:nvPr/>
        </p:nvCxnSpPr>
        <p:spPr>
          <a:xfrm flipH="1" flipV="1">
            <a:off x="10561343" y="1684928"/>
            <a:ext cx="662408" cy="600470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ector recto 40">
            <a:extLst>
              <a:ext uri="{FF2B5EF4-FFF2-40B4-BE49-F238E27FC236}">
                <a16:creationId xmlns:a16="http://schemas.microsoft.com/office/drawing/2014/main" id="{0D233439-5663-14C0-66CC-82DF48A1469F}"/>
              </a:ext>
            </a:extLst>
          </p:cNvPr>
          <p:cNvCxnSpPr>
            <a:cxnSpLocks/>
            <a:stCxn id="3" idx="2"/>
            <a:endCxn id="31" idx="0"/>
          </p:cNvCxnSpPr>
          <p:nvPr/>
        </p:nvCxnSpPr>
        <p:spPr>
          <a:xfrm>
            <a:off x="10561343" y="1684928"/>
            <a:ext cx="14141" cy="1528068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Elipse 55">
            <a:extLst>
              <a:ext uri="{FF2B5EF4-FFF2-40B4-BE49-F238E27FC236}">
                <a16:creationId xmlns:a16="http://schemas.microsoft.com/office/drawing/2014/main" id="{2917BB57-826F-CB7D-ED71-1D8F02A556A2}"/>
              </a:ext>
            </a:extLst>
          </p:cNvPr>
          <p:cNvSpPr>
            <a:spLocks noChangeAspect="1"/>
          </p:cNvSpPr>
          <p:nvPr/>
        </p:nvSpPr>
        <p:spPr>
          <a:xfrm>
            <a:off x="7224841" y="1889806"/>
            <a:ext cx="1080000" cy="539999"/>
          </a:xfrm>
          <a:prstGeom prst="ellipse">
            <a:avLst/>
          </a:prstGeom>
          <a:noFill/>
          <a:ln w="38100" cmpd="dbl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Res_apren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5" name="Conector recto 74">
            <a:extLst>
              <a:ext uri="{FF2B5EF4-FFF2-40B4-BE49-F238E27FC236}">
                <a16:creationId xmlns:a16="http://schemas.microsoft.com/office/drawing/2014/main" id="{84A624C0-A279-46BC-8D74-5B5EBC6B95E5}"/>
              </a:ext>
            </a:extLst>
          </p:cNvPr>
          <p:cNvCxnSpPr>
            <a:cxnSpLocks/>
            <a:endCxn id="32" idx="0"/>
          </p:cNvCxnSpPr>
          <p:nvPr/>
        </p:nvCxnSpPr>
        <p:spPr>
          <a:xfrm flipH="1">
            <a:off x="9584216" y="1692852"/>
            <a:ext cx="845615" cy="980145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ipse 77">
            <a:extLst>
              <a:ext uri="{FF2B5EF4-FFF2-40B4-BE49-F238E27FC236}">
                <a16:creationId xmlns:a16="http://schemas.microsoft.com/office/drawing/2014/main" id="{E0D437E9-974D-5778-5FEC-CE9B711F97FB}"/>
              </a:ext>
            </a:extLst>
          </p:cNvPr>
          <p:cNvSpPr>
            <a:spLocks noChangeAspect="1"/>
          </p:cNvSpPr>
          <p:nvPr/>
        </p:nvSpPr>
        <p:spPr>
          <a:xfrm>
            <a:off x="10028413" y="245897"/>
            <a:ext cx="1080000" cy="539999"/>
          </a:xfrm>
          <a:prstGeom prst="ellipse">
            <a:avLst/>
          </a:prstGeom>
          <a:noFill/>
          <a:ln w="19050">
            <a:solidFill>
              <a:srgbClr val="7030A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s-ES" sz="1000">
                <a:solidFill>
                  <a:schemeClr val="tx1"/>
                </a:solidFill>
              </a:rPr>
              <a:t>Dias_antig</a:t>
            </a:r>
            <a:endParaRPr lang="es-ES" sz="1000" dirty="0">
              <a:solidFill>
                <a:schemeClr val="tx1"/>
              </a:solidFill>
            </a:endParaRPr>
          </a:p>
        </p:txBody>
      </p:sp>
      <p:cxnSp>
        <p:nvCxnSpPr>
          <p:cNvPr id="79" name="Conector recto 78">
            <a:extLst>
              <a:ext uri="{FF2B5EF4-FFF2-40B4-BE49-F238E27FC236}">
                <a16:creationId xmlns:a16="http://schemas.microsoft.com/office/drawing/2014/main" id="{9C455E4A-149C-E85A-B9AE-98A48E04677F}"/>
              </a:ext>
            </a:extLst>
          </p:cNvPr>
          <p:cNvCxnSpPr>
            <a:cxnSpLocks/>
            <a:stCxn id="78" idx="4"/>
            <a:endCxn id="3" idx="0"/>
          </p:cNvCxnSpPr>
          <p:nvPr/>
        </p:nvCxnSpPr>
        <p:spPr>
          <a:xfrm flipH="1">
            <a:off x="10561343" y="785896"/>
            <a:ext cx="7070" cy="359033"/>
          </a:xfrm>
          <a:prstGeom prst="line">
            <a:avLst/>
          </a:prstGeom>
          <a:ln w="1905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uadroTexto 86">
            <a:extLst>
              <a:ext uri="{FF2B5EF4-FFF2-40B4-BE49-F238E27FC236}">
                <a16:creationId xmlns:a16="http://schemas.microsoft.com/office/drawing/2014/main" id="{E9824679-7DBF-5E54-FBEF-A4BD84DDECF3}"/>
              </a:ext>
            </a:extLst>
          </p:cNvPr>
          <p:cNvSpPr txBox="1"/>
          <p:nvPr/>
        </p:nvSpPr>
        <p:spPr>
          <a:xfrm>
            <a:off x="597177" y="432808"/>
            <a:ext cx="68581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100" dirty="0"/>
              <a:t>X:X</a:t>
            </a:r>
          </a:p>
        </p:txBody>
      </p:sp>
      <p:sp>
        <p:nvSpPr>
          <p:cNvPr id="88" name="CuadroTexto 87">
            <a:extLst>
              <a:ext uri="{FF2B5EF4-FFF2-40B4-BE49-F238E27FC236}">
                <a16:creationId xmlns:a16="http://schemas.microsoft.com/office/drawing/2014/main" id="{B1D5081D-781B-CB61-E258-A52D6D999E85}"/>
              </a:ext>
            </a:extLst>
          </p:cNvPr>
          <p:cNvSpPr txBox="1"/>
          <p:nvPr/>
        </p:nvSpPr>
        <p:spPr>
          <a:xfrm>
            <a:off x="2890172" y="3622190"/>
            <a:ext cx="5249603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100"/>
              <a:t>CICLO (</a:t>
            </a:r>
            <a:r>
              <a:rPr lang="es-ES" sz="1100" u="sng"/>
              <a:t>Cod_ciclo(PK)</a:t>
            </a:r>
            <a:r>
              <a:rPr lang="es-ES" sz="1100"/>
              <a:t>, Nom_ciclo)</a:t>
            </a:r>
            <a:br>
              <a:rPr lang="es-ES" sz="1100"/>
            </a:br>
            <a:r>
              <a:rPr lang="es-ES" sz="1100"/>
              <a:t>ASIGNATURA (</a:t>
            </a:r>
            <a:r>
              <a:rPr lang="es-ES" sz="1100" u="sng"/>
              <a:t>Cod_asig(PK)</a:t>
            </a:r>
            <a:r>
              <a:rPr lang="es-ES" sz="1100"/>
              <a:t>, Nom_asig, Precio, Res_apren, Cod_ciclo(FK), Id_profe(FK))</a:t>
            </a:r>
            <a:br>
              <a:rPr lang="es-ES" sz="1100"/>
            </a:br>
            <a:r>
              <a:rPr lang="es-ES" sz="1100"/>
              <a:t>PROFESOR (</a:t>
            </a:r>
            <a:r>
              <a:rPr lang="es-ES" sz="1100" u="sng"/>
              <a:t>Id_profe(PK)</a:t>
            </a:r>
            <a:r>
              <a:rPr lang="es-ES" sz="1100"/>
              <a:t>, Nom_profe, Fecha_alta, Días_antig)</a:t>
            </a:r>
          </a:p>
          <a:p>
            <a:endParaRPr lang="es-ES" sz="1100"/>
          </a:p>
          <a:p>
            <a:r>
              <a:rPr lang="es-ES" sz="1100" b="1"/>
              <a:t>Normalización:</a:t>
            </a:r>
            <a:endParaRPr lang="es-ES" sz="1100"/>
          </a:p>
          <a:p>
            <a:r>
              <a:rPr lang="es-ES" sz="1100"/>
              <a:t>ASIGNATURA (</a:t>
            </a:r>
            <a:r>
              <a:rPr lang="es-ES" sz="1100" u="sng"/>
              <a:t>Cod_asig(PK)</a:t>
            </a:r>
            <a:r>
              <a:rPr lang="es-ES" sz="1100"/>
              <a:t>, Nom_asig, Precio, Cod_ciclo(FK), Id_profe(FK))</a:t>
            </a:r>
          </a:p>
          <a:p>
            <a:r>
              <a:rPr lang="es-ES" sz="1100"/>
              <a:t>RESULTADO (</a:t>
            </a:r>
            <a:r>
              <a:rPr lang="es-ES" sz="1100" u="sng"/>
              <a:t>Cod_asig(PK)(FK)</a:t>
            </a:r>
            <a:r>
              <a:rPr lang="es-ES" sz="1100"/>
              <a:t>, </a:t>
            </a:r>
            <a:r>
              <a:rPr lang="es-ES" sz="1100" u="sng"/>
              <a:t>Res_apren(PK)</a:t>
            </a:r>
            <a:r>
              <a:rPr lang="es-ES" sz="1100"/>
              <a:t>)</a:t>
            </a:r>
            <a:endParaRPr lang="es-ES" sz="1100" dirty="0"/>
          </a:p>
        </p:txBody>
      </p:sp>
    </p:spTree>
    <p:extLst>
      <p:ext uri="{BB962C8B-B14F-4D97-AF65-F5344CB8AC3E}">
        <p14:creationId xmlns:p14="http://schemas.microsoft.com/office/powerpoint/2010/main" val="16887490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173</Words>
  <Application>Microsoft Office PowerPoint</Application>
  <PresentationFormat>Panorámica</PresentationFormat>
  <Paragraphs>29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Anonimo</dc:creator>
  <cp:lastModifiedBy>javi.escobar.fernandez.estudios@gmail.com</cp:lastModifiedBy>
  <cp:revision>8</cp:revision>
  <dcterms:created xsi:type="dcterms:W3CDTF">2023-09-21T12:33:11Z</dcterms:created>
  <dcterms:modified xsi:type="dcterms:W3CDTF">2024-12-24T10:29:04Z</dcterms:modified>
</cp:coreProperties>
</file>