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043a3b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043a3b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043a3b6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043a3b6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043a3b6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043a3b6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043a3b6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043a3b6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043a3b64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043a3b64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043a3b6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043a3b6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043a3b64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043a3b64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043a3b64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043a3b64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2.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PHP. Tipos de datos, variables…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Los tipos básicos son: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Entero: número entero con signo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Flotante: número decimal con signo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Booleano: vale true o false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Cadena de caracteres: cadena de caracteres delimitada por comillas simples o dobles.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Existen otros más complejos que iremos viendo: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Arrays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Objetos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Recursos</a:t>
            </a: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....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Podemos consultar el tipo de una variable con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gettype()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Y hacer casting para cambiar el tipo: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$foo = 10; // $foo es un integer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$str = "$foo"; // $str es un string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$fst = (string) $foo; // $fst es también un string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Casting o forzados permitidos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(int), (integer) - forzado a integer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(bool), (boolean) - forzado a boolean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(float), (double), (real) - forzado a float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(string) - forzado a string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(array) - forzado a array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(object) - forzado a object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(unset) - forzado a NULL (PHP 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Las variables deben comenzar por dolar: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$miVariable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No necesitan ser declaradas, basta inicializarlas.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No tienen un tipo fijo.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Deben seguir notación de estilo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$camelCase</a:t>
            </a:r>
            <a:r>
              <a:rPr lang="es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Podemos consultar si una variable está definida y su tipo de dato: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>
                <a:solidFill>
                  <a:schemeClr val="dk1"/>
                </a:solidFill>
              </a:rPr>
              <a:t>isset($variable) //true si existe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>
                <a:solidFill>
                  <a:schemeClr val="dk1"/>
                </a:solidFill>
              </a:rPr>
              <a:t>empty($variable) //true si no existe o su valor es 0 o ""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El ámbito de las variables es: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Global si está fuera de una función o una clase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Local dentro de funciones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Podemos definir variables estáticas dentro de las funciones. Su valor no cambia entre invocaciones.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Constantes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Las constantes se crear usarndo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s" sz="1400">
                <a:solidFill>
                  <a:schemeClr val="dk1"/>
                </a:solidFill>
              </a:rPr>
              <a:t> o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El estándar dice que deben ser en mayúsculas: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000" y="2124263"/>
            <a:ext cx="4495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Los operadores lógicos y matemáticos son casi ideńticos a C o Java.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Destacar: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Concatenación de cadenas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Asignación y concatenacion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.=</a:t>
            </a:r>
            <a:r>
              <a:rPr lang="es" sz="1100">
                <a:solidFill>
                  <a:schemeClr val="dk1"/>
                </a:solidFill>
              </a:rPr>
              <a:t>, similar 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de comparación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75" y="1108750"/>
            <a:ext cx="6779799" cy="35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aritméticos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75" y="1498125"/>
            <a:ext cx="8180275" cy="23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1.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Realizar relación 1 de ejercicios.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