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9" r:id="rId9"/>
    <p:sldId id="259" r:id="rId10"/>
    <p:sldId id="260" r:id="rId11"/>
    <p:sldId id="261" r:id="rId12"/>
    <p:sldId id="263" r:id="rId13"/>
    <p:sldId id="268" r:id="rId14"/>
    <p:sldId id="267" r:id="rId1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1956-1517-4B09-B7E3-B141EC02CE86}" type="doc">
      <dgm:prSet loTypeId="urn:microsoft.com/office/officeart/2005/8/layout/hierarchy2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PR"/>
        </a:p>
      </dgm:t>
    </dgm:pt>
    <dgm:pt modelId="{BE58E3FC-055B-4DC7-BE23-1BF56B0F6B07}">
      <dgm:prSet/>
      <dgm:spPr/>
      <dgm:t>
        <a:bodyPr/>
        <a:lstStyle/>
        <a:p>
          <a:pPr algn="ctr"/>
          <a:r>
            <a:rPr lang="es-ES" dirty="0"/>
            <a:t>Inicial</a:t>
          </a:r>
          <a:endParaRPr lang="es-PR" dirty="0"/>
        </a:p>
      </dgm:t>
    </dgm:pt>
    <dgm:pt modelId="{E56CA5E6-AA96-43A8-8844-058ADA7B0B7D}" type="par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867F2ADD-DAF1-45C7-8368-C4792D36CC08}" type="sibTrans" cxnId="{E4E52E3F-5124-482C-8B42-E35A6334BF92}">
      <dgm:prSet/>
      <dgm:spPr/>
      <dgm:t>
        <a:bodyPr/>
        <a:lstStyle/>
        <a:p>
          <a:pPr algn="ctr"/>
          <a:endParaRPr lang="es-PR"/>
        </a:p>
      </dgm:t>
    </dgm:pt>
    <dgm:pt modelId="{9BD01608-C676-4BAD-AA58-A8B519F95484}">
      <dgm:prSet/>
      <dgm:spPr/>
      <dgm:t>
        <a:bodyPr/>
        <a:lstStyle/>
        <a:p>
          <a:pPr algn="ctr"/>
          <a:r>
            <a:rPr lang="es-ES" dirty="0"/>
            <a:t>Configuración de alarmas</a:t>
          </a:r>
          <a:endParaRPr lang="es-PR" dirty="0"/>
        </a:p>
      </dgm:t>
    </dgm:pt>
    <dgm:pt modelId="{D42019AD-6296-43E2-84B3-152BDD8C4C01}" type="par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CA349670-7AF0-4788-BA95-92B4D2AEF095}" type="sibTrans" cxnId="{ACB8172E-CDBB-4EC3-8847-D0802FFB01CD}">
      <dgm:prSet/>
      <dgm:spPr/>
      <dgm:t>
        <a:bodyPr/>
        <a:lstStyle/>
        <a:p>
          <a:pPr algn="ctr"/>
          <a:endParaRPr lang="es-PR"/>
        </a:p>
      </dgm:t>
    </dgm:pt>
    <dgm:pt modelId="{07F6B113-907C-437D-A991-0AD07C5A2496}">
      <dgm:prSet/>
      <dgm:spPr/>
      <dgm:t>
        <a:bodyPr/>
        <a:lstStyle/>
        <a:p>
          <a:pPr algn="ctr"/>
          <a:r>
            <a:rPr lang="es-ES" dirty="0"/>
            <a:t>Zona n</a:t>
          </a:r>
          <a:endParaRPr lang="es-PR" dirty="0"/>
        </a:p>
      </dgm:t>
    </dgm:pt>
    <dgm:pt modelId="{F06475E4-1273-4F21-B6F4-5E43B7770B5B}" type="par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62435B03-FABE-4E2B-93C6-F05B8806CD16}" type="sibTrans" cxnId="{A44F23CA-6AFE-4619-BA4F-0A548708087B}">
      <dgm:prSet/>
      <dgm:spPr/>
      <dgm:t>
        <a:bodyPr/>
        <a:lstStyle/>
        <a:p>
          <a:pPr algn="ctr"/>
          <a:endParaRPr lang="es-PR"/>
        </a:p>
      </dgm:t>
    </dgm:pt>
    <dgm:pt modelId="{2F2E49D5-B5BE-4BD4-B2AD-F31E872B3689}">
      <dgm:prSet/>
      <dgm:spPr/>
      <dgm:t>
        <a:bodyPr/>
        <a:lstStyle/>
        <a:p>
          <a:pPr algn="ctr"/>
          <a:r>
            <a:rPr lang="es-ES" dirty="0"/>
            <a:t>Incendio</a:t>
          </a:r>
          <a:endParaRPr lang="es-PR" dirty="0"/>
        </a:p>
      </dgm:t>
    </dgm:pt>
    <dgm:pt modelId="{E73055B5-B423-41D9-BD6C-CCE7E43FA1B5}" type="par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D17F8BC6-62F6-4D4E-9F05-23081B62F622}" type="sibTrans" cxnId="{099B9A5A-4B14-4F5D-8C61-E6E9DE2E5261}">
      <dgm:prSet/>
      <dgm:spPr/>
      <dgm:t>
        <a:bodyPr/>
        <a:lstStyle/>
        <a:p>
          <a:pPr algn="ctr"/>
          <a:endParaRPr lang="es-PR"/>
        </a:p>
      </dgm:t>
    </dgm:pt>
    <dgm:pt modelId="{470B86E6-E4C4-4BB5-8CDF-147A0166DBE6}">
      <dgm:prSet/>
      <dgm:spPr/>
      <dgm:t>
        <a:bodyPr/>
        <a:lstStyle/>
        <a:p>
          <a:pPr algn="ctr"/>
          <a:r>
            <a:rPr lang="es-ES" dirty="0"/>
            <a:t>Presencia</a:t>
          </a:r>
          <a:endParaRPr lang="es-PR" dirty="0"/>
        </a:p>
      </dgm:t>
    </dgm:pt>
    <dgm:pt modelId="{C371237F-ED06-47B1-8633-00431A8CD893}" type="par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58F1A4E5-31CA-4314-8B2E-A9E7EE11CFF1}" type="sibTrans" cxnId="{40D7E169-7C91-478D-8E8B-A55654605D53}">
      <dgm:prSet/>
      <dgm:spPr/>
      <dgm:t>
        <a:bodyPr/>
        <a:lstStyle/>
        <a:p>
          <a:pPr algn="ctr"/>
          <a:endParaRPr lang="es-PR"/>
        </a:p>
      </dgm:t>
    </dgm:pt>
    <dgm:pt modelId="{B97FABF7-5A02-4B44-A731-A1A3B6515105}">
      <dgm:prSet/>
      <dgm:spPr/>
      <dgm:t>
        <a:bodyPr/>
        <a:lstStyle/>
        <a:p>
          <a:pPr algn="ctr"/>
          <a:r>
            <a:rPr lang="es-ES" dirty="0"/>
            <a:t>Habilitar Zona</a:t>
          </a:r>
          <a:endParaRPr lang="es-PR" dirty="0"/>
        </a:p>
      </dgm:t>
    </dgm:pt>
    <dgm:pt modelId="{094B2EEF-4C25-4549-B071-23C9AA4184C4}" type="par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AD1E9441-9A63-4951-96A6-1DEE3FD35BE4}" type="sibTrans" cxnId="{EE05662F-27DB-448B-B521-3283DC968ED4}">
      <dgm:prSet/>
      <dgm:spPr/>
      <dgm:t>
        <a:bodyPr/>
        <a:lstStyle/>
        <a:p>
          <a:pPr algn="ctr"/>
          <a:endParaRPr lang="es-PR"/>
        </a:p>
      </dgm:t>
    </dgm:pt>
    <dgm:pt modelId="{EE64CD0E-3431-4F6E-85A0-861B52FFC07E}">
      <dgm:prSet/>
      <dgm:spPr/>
      <dgm:t>
        <a:bodyPr/>
        <a:lstStyle/>
        <a:p>
          <a:pPr algn="ctr"/>
          <a:r>
            <a:rPr lang="es-ES" dirty="0"/>
            <a:t>Habilitación Global</a:t>
          </a:r>
          <a:endParaRPr lang="es-PR" dirty="0"/>
        </a:p>
      </dgm:t>
    </dgm:pt>
    <dgm:pt modelId="{3C3E1C77-4474-4DDA-ADF0-8C94AE5DBD5B}" type="par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4DEFCFC3-C63D-458A-A513-4517C1E91C38}" type="sibTrans" cxnId="{501DA796-C089-4AB4-B7CD-9FB87E3495C9}">
      <dgm:prSet/>
      <dgm:spPr/>
      <dgm:t>
        <a:bodyPr/>
        <a:lstStyle/>
        <a:p>
          <a:pPr algn="ctr"/>
          <a:endParaRPr lang="es-PR"/>
        </a:p>
      </dgm:t>
    </dgm:pt>
    <dgm:pt modelId="{0C7CC241-AAD0-48F2-AE5C-1F52D6B44CE9}">
      <dgm:prSet/>
      <dgm:spPr/>
      <dgm:t>
        <a:bodyPr/>
        <a:lstStyle/>
        <a:p>
          <a:pPr algn="ctr"/>
          <a:r>
            <a:rPr lang="es-ES" dirty="0"/>
            <a:t>Configuración de hora</a:t>
          </a:r>
          <a:endParaRPr lang="es-PR" dirty="0"/>
        </a:p>
      </dgm:t>
    </dgm:pt>
    <dgm:pt modelId="{4102401C-50C1-46C8-8C12-06EB592D93E6}" type="par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AB520C0B-E82C-459E-809E-37A275472A49}" type="sibTrans" cxnId="{A6D963E5-3F8B-4FE4-BBC4-049B703CF556}">
      <dgm:prSet/>
      <dgm:spPr/>
      <dgm:t>
        <a:bodyPr/>
        <a:lstStyle/>
        <a:p>
          <a:pPr algn="ctr"/>
          <a:endParaRPr lang="es-PR"/>
        </a:p>
      </dgm:t>
    </dgm:pt>
    <dgm:pt modelId="{B6B7655E-3D07-407E-B786-EDEA39BCDE51}">
      <dgm:prSet/>
      <dgm:spPr/>
      <dgm:t>
        <a:bodyPr/>
        <a:lstStyle/>
        <a:p>
          <a:pPr algn="ctr"/>
          <a:r>
            <a:rPr lang="es-ES" dirty="0"/>
            <a:t>Hora</a:t>
          </a:r>
          <a:endParaRPr lang="es-PR" dirty="0"/>
        </a:p>
      </dgm:t>
    </dgm:pt>
    <dgm:pt modelId="{C230B983-58DA-484F-9551-943D5CAD17EE}" type="par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8A2ABD9D-D7F8-4C0A-84C4-103580F4CD63}" type="sibTrans" cxnId="{A9D08D09-160B-4DB7-9C39-9132D4A454B0}">
      <dgm:prSet/>
      <dgm:spPr/>
      <dgm:t>
        <a:bodyPr/>
        <a:lstStyle/>
        <a:p>
          <a:pPr algn="ctr"/>
          <a:endParaRPr lang="es-PR"/>
        </a:p>
      </dgm:t>
    </dgm:pt>
    <dgm:pt modelId="{146AF9AA-20A6-4878-AFD1-DB6819C057AB}">
      <dgm:prSet/>
      <dgm:spPr/>
      <dgm:t>
        <a:bodyPr/>
        <a:lstStyle/>
        <a:p>
          <a:pPr algn="ctr"/>
          <a:r>
            <a:rPr lang="es-ES" dirty="0"/>
            <a:t>Minuto</a:t>
          </a:r>
          <a:endParaRPr lang="es-PR" dirty="0"/>
        </a:p>
      </dgm:t>
    </dgm:pt>
    <dgm:pt modelId="{CD511919-9166-4B28-AE6B-B03DB9CA4E10}" type="par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F9107B9D-C98C-49CC-A714-13FA06DFC997}" type="sibTrans" cxnId="{9F2D53FC-3056-4978-8807-14B3CDCD050A}">
      <dgm:prSet/>
      <dgm:spPr/>
      <dgm:t>
        <a:bodyPr/>
        <a:lstStyle/>
        <a:p>
          <a:pPr algn="ctr"/>
          <a:endParaRPr lang="es-PR"/>
        </a:p>
      </dgm:t>
    </dgm:pt>
    <dgm:pt modelId="{A4BA4E38-020E-4620-994F-7E15CD0ADE29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BBE77051-71B0-45B1-90FA-DF8CEDC02685}" type="par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F35E03E6-2058-441B-B4D9-436E82B2A8AB}" type="sibTrans" cxnId="{C5C302CB-14FD-4744-9383-2CD1D7BA9C8F}">
      <dgm:prSet/>
      <dgm:spPr/>
      <dgm:t>
        <a:bodyPr/>
        <a:lstStyle/>
        <a:p>
          <a:pPr algn="ctr"/>
          <a:endParaRPr lang="es-PR"/>
        </a:p>
      </dgm:t>
    </dgm:pt>
    <dgm:pt modelId="{7C84025C-DB48-440D-9646-457611441D18}">
      <dgm:prSet/>
      <dgm:spPr/>
      <dgm:t>
        <a:bodyPr/>
        <a:lstStyle/>
        <a:p>
          <a:pPr algn="ctr"/>
          <a:r>
            <a:rPr lang="es-ES" dirty="0"/>
            <a:t>Configuración de PIN</a:t>
          </a:r>
          <a:endParaRPr lang="es-PR" dirty="0"/>
        </a:p>
      </dgm:t>
    </dgm:pt>
    <dgm:pt modelId="{274B2456-826A-48A4-9D18-CFAF3EECA20A}" type="par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A8D25A8E-9CA7-4369-8275-C3B4EE21F80E}" type="sibTrans" cxnId="{DA22DB5D-C033-4DAF-A354-E2A52C81C9E2}">
      <dgm:prSet/>
      <dgm:spPr/>
      <dgm:t>
        <a:bodyPr/>
        <a:lstStyle/>
        <a:p>
          <a:pPr algn="ctr"/>
          <a:endParaRPr lang="es-PR"/>
        </a:p>
      </dgm:t>
    </dgm:pt>
    <dgm:pt modelId="{F6F2415D-B51E-47AF-B207-7627BD130AE4}">
      <dgm:prSet/>
      <dgm:spPr/>
      <dgm:t>
        <a:bodyPr/>
        <a:lstStyle/>
        <a:p>
          <a:pPr algn="ctr"/>
          <a:r>
            <a:rPr lang="es-ES" dirty="0"/>
            <a:t>Introducir PIN</a:t>
          </a:r>
          <a:endParaRPr lang="es-PR" dirty="0"/>
        </a:p>
      </dgm:t>
    </dgm:pt>
    <dgm:pt modelId="{F554B288-526C-417E-978D-E9C73A5E8C7A}" type="par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319ED71E-259D-4004-88B2-3FCC01E8F61B}" type="sibTrans" cxnId="{133B68C8-E958-43DE-9B3D-BA1075C97BFA}">
      <dgm:prSet/>
      <dgm:spPr/>
      <dgm:t>
        <a:bodyPr/>
        <a:lstStyle/>
        <a:p>
          <a:pPr algn="ctr"/>
          <a:endParaRPr lang="es-PR"/>
        </a:p>
      </dgm:t>
    </dgm:pt>
    <dgm:pt modelId="{FC4F886A-AEC5-470F-B7FC-E772FC74DB1F}">
      <dgm:prSet/>
      <dgm:spPr/>
      <dgm:t>
        <a:bodyPr/>
        <a:lstStyle/>
        <a:p>
          <a:pPr algn="ctr"/>
          <a:r>
            <a:rPr lang="es-ES" dirty="0"/>
            <a:t>Cambio de PIN</a:t>
          </a:r>
          <a:endParaRPr lang="es-PR" dirty="0"/>
        </a:p>
      </dgm:t>
    </dgm:pt>
    <dgm:pt modelId="{BBA2B772-A8DA-4E1D-9726-5970DCC6C573}" type="par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5E91560A-5731-428C-B72A-08AD161E10D9}" type="sibTrans" cxnId="{8EE2A903-8735-4DAC-8512-09ACE7306A44}">
      <dgm:prSet/>
      <dgm:spPr/>
      <dgm:t>
        <a:bodyPr/>
        <a:lstStyle/>
        <a:p>
          <a:pPr algn="ctr"/>
          <a:endParaRPr lang="es-PR"/>
        </a:p>
      </dgm:t>
    </dgm:pt>
    <dgm:pt modelId="{C3A26335-4D25-403F-9F01-807F0B7BDD85}">
      <dgm:prSet/>
      <dgm:spPr/>
      <dgm:t>
        <a:bodyPr/>
        <a:lstStyle/>
        <a:p>
          <a:pPr algn="ctr"/>
          <a:r>
            <a:rPr lang="es-ES" dirty="0"/>
            <a:t>Cambio exitoso</a:t>
          </a:r>
          <a:endParaRPr lang="es-PR" dirty="0"/>
        </a:p>
      </dgm:t>
    </dgm:pt>
    <dgm:pt modelId="{DA0D10DF-9534-4949-A2E7-3BA5997C7710}" type="par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B47EB8AA-DE18-466D-B799-99D86862092E}" type="sibTrans" cxnId="{3E6FA4EB-CFBB-410B-9C4D-D9EF5EA52BEE}">
      <dgm:prSet/>
      <dgm:spPr/>
      <dgm:t>
        <a:bodyPr/>
        <a:lstStyle/>
        <a:p>
          <a:pPr algn="ctr"/>
          <a:endParaRPr lang="es-PR"/>
        </a:p>
      </dgm:t>
    </dgm:pt>
    <dgm:pt modelId="{C1DFAADD-5BD6-4532-834F-11B023993FEB}" type="pres">
      <dgm:prSet presAssocID="{5CDB1956-1517-4B09-B7E3-B141EC02CE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73083D-307B-4721-A85E-B88582FDFB52}" type="pres">
      <dgm:prSet presAssocID="{BE58E3FC-055B-4DC7-BE23-1BF56B0F6B07}" presName="root1" presStyleCnt="0"/>
      <dgm:spPr/>
    </dgm:pt>
    <dgm:pt modelId="{998FA726-311F-4595-8755-A1FA39FE8FAB}" type="pres">
      <dgm:prSet presAssocID="{BE58E3FC-055B-4DC7-BE23-1BF56B0F6B07}" presName="LevelOneTextNode" presStyleLbl="node0" presStyleIdx="0" presStyleCnt="1">
        <dgm:presLayoutVars>
          <dgm:chPref val="3"/>
        </dgm:presLayoutVars>
      </dgm:prSet>
      <dgm:spPr/>
    </dgm:pt>
    <dgm:pt modelId="{BDAB57DC-BB95-48CB-889C-4AD16964DCF8}" type="pres">
      <dgm:prSet presAssocID="{BE58E3FC-055B-4DC7-BE23-1BF56B0F6B07}" presName="level2hierChild" presStyleCnt="0"/>
      <dgm:spPr/>
    </dgm:pt>
    <dgm:pt modelId="{2C722B5E-A37E-40D0-B83F-7289FAE71318}" type="pres">
      <dgm:prSet presAssocID="{D42019AD-6296-43E2-84B3-152BDD8C4C01}" presName="conn2-1" presStyleLbl="parChTrans1D2" presStyleIdx="0" presStyleCnt="3"/>
      <dgm:spPr/>
    </dgm:pt>
    <dgm:pt modelId="{3A794343-1871-421C-8DD9-25DFF8AB2B5D}" type="pres">
      <dgm:prSet presAssocID="{D42019AD-6296-43E2-84B3-152BDD8C4C01}" presName="connTx" presStyleLbl="parChTrans1D2" presStyleIdx="0" presStyleCnt="3"/>
      <dgm:spPr/>
    </dgm:pt>
    <dgm:pt modelId="{0748939B-D20D-49D2-8A36-B51A6DD5AD7E}" type="pres">
      <dgm:prSet presAssocID="{9BD01608-C676-4BAD-AA58-A8B519F95484}" presName="root2" presStyleCnt="0"/>
      <dgm:spPr/>
    </dgm:pt>
    <dgm:pt modelId="{6F5A0574-AEEF-42BD-BDAD-FD85C15AE434}" type="pres">
      <dgm:prSet presAssocID="{9BD01608-C676-4BAD-AA58-A8B519F95484}" presName="LevelTwoTextNode" presStyleLbl="node2" presStyleIdx="0" presStyleCnt="3">
        <dgm:presLayoutVars>
          <dgm:chPref val="3"/>
        </dgm:presLayoutVars>
      </dgm:prSet>
      <dgm:spPr/>
    </dgm:pt>
    <dgm:pt modelId="{792C68FE-4A5F-4622-BD8B-15EC5C43FC5A}" type="pres">
      <dgm:prSet presAssocID="{9BD01608-C676-4BAD-AA58-A8B519F95484}" presName="level3hierChild" presStyleCnt="0"/>
      <dgm:spPr/>
    </dgm:pt>
    <dgm:pt modelId="{7E605A21-A60F-4630-97E7-E2EAC86D098D}" type="pres">
      <dgm:prSet presAssocID="{BBE77051-71B0-45B1-90FA-DF8CEDC02685}" presName="conn2-1" presStyleLbl="parChTrans1D3" presStyleIdx="0" presStyleCnt="4"/>
      <dgm:spPr/>
    </dgm:pt>
    <dgm:pt modelId="{F6B8C330-16AE-4102-8BC2-AB05793599D2}" type="pres">
      <dgm:prSet presAssocID="{BBE77051-71B0-45B1-90FA-DF8CEDC02685}" presName="connTx" presStyleLbl="parChTrans1D3" presStyleIdx="0" presStyleCnt="4"/>
      <dgm:spPr/>
    </dgm:pt>
    <dgm:pt modelId="{1AD590A8-8340-4C2B-9B1A-F70C2BBDFBD8}" type="pres">
      <dgm:prSet presAssocID="{A4BA4E38-020E-4620-994F-7E15CD0ADE29}" presName="root2" presStyleCnt="0"/>
      <dgm:spPr/>
    </dgm:pt>
    <dgm:pt modelId="{D8263C10-08C2-48FD-9C96-7ADFDBAFD1A8}" type="pres">
      <dgm:prSet presAssocID="{A4BA4E38-020E-4620-994F-7E15CD0ADE29}" presName="LevelTwoTextNode" presStyleLbl="node3" presStyleIdx="0" presStyleCnt="4">
        <dgm:presLayoutVars>
          <dgm:chPref val="3"/>
        </dgm:presLayoutVars>
      </dgm:prSet>
      <dgm:spPr/>
    </dgm:pt>
    <dgm:pt modelId="{33E2807E-1B56-46A0-BFF8-22335B59CEE8}" type="pres">
      <dgm:prSet presAssocID="{A4BA4E38-020E-4620-994F-7E15CD0ADE29}" presName="level3hierChild" presStyleCnt="0"/>
      <dgm:spPr/>
    </dgm:pt>
    <dgm:pt modelId="{466E9C14-88F7-4126-84AA-0C0951BE8200}" type="pres">
      <dgm:prSet presAssocID="{F06475E4-1273-4F21-B6F4-5E43B7770B5B}" presName="conn2-1" presStyleLbl="parChTrans1D4" presStyleIdx="0" presStyleCnt="7"/>
      <dgm:spPr/>
    </dgm:pt>
    <dgm:pt modelId="{BAA30660-9027-4529-B19F-8A96B8C6A551}" type="pres">
      <dgm:prSet presAssocID="{F06475E4-1273-4F21-B6F4-5E43B7770B5B}" presName="connTx" presStyleLbl="parChTrans1D4" presStyleIdx="0" presStyleCnt="7"/>
      <dgm:spPr/>
    </dgm:pt>
    <dgm:pt modelId="{C97B40AA-19DF-4511-8E75-733E089711ED}" type="pres">
      <dgm:prSet presAssocID="{07F6B113-907C-437D-A991-0AD07C5A2496}" presName="root2" presStyleCnt="0"/>
      <dgm:spPr/>
    </dgm:pt>
    <dgm:pt modelId="{C5E54289-5A6D-4E90-8D5D-CA5BAF999DB0}" type="pres">
      <dgm:prSet presAssocID="{07F6B113-907C-437D-A991-0AD07C5A2496}" presName="LevelTwoTextNode" presStyleLbl="node4" presStyleIdx="0" presStyleCnt="7">
        <dgm:presLayoutVars>
          <dgm:chPref val="3"/>
        </dgm:presLayoutVars>
      </dgm:prSet>
      <dgm:spPr/>
    </dgm:pt>
    <dgm:pt modelId="{2F840EE6-7F3D-4709-9FB8-232E508780D2}" type="pres">
      <dgm:prSet presAssocID="{07F6B113-907C-437D-A991-0AD07C5A2496}" presName="level3hierChild" presStyleCnt="0"/>
      <dgm:spPr/>
    </dgm:pt>
    <dgm:pt modelId="{DC47AE80-E1A5-4CE6-9790-A0DE47DA4D95}" type="pres">
      <dgm:prSet presAssocID="{E73055B5-B423-41D9-BD6C-CCE7E43FA1B5}" presName="conn2-1" presStyleLbl="parChTrans1D4" presStyleIdx="1" presStyleCnt="7"/>
      <dgm:spPr/>
    </dgm:pt>
    <dgm:pt modelId="{559475BC-7D98-4695-8561-D0101C468060}" type="pres">
      <dgm:prSet presAssocID="{E73055B5-B423-41D9-BD6C-CCE7E43FA1B5}" presName="connTx" presStyleLbl="parChTrans1D4" presStyleIdx="1" presStyleCnt="7"/>
      <dgm:spPr/>
    </dgm:pt>
    <dgm:pt modelId="{D9AC2B0E-E1E4-4A45-B90D-DBA24369CDCF}" type="pres">
      <dgm:prSet presAssocID="{2F2E49D5-B5BE-4BD4-B2AD-F31E872B3689}" presName="root2" presStyleCnt="0"/>
      <dgm:spPr/>
    </dgm:pt>
    <dgm:pt modelId="{74200007-2B85-4762-8793-B701AC701231}" type="pres">
      <dgm:prSet presAssocID="{2F2E49D5-B5BE-4BD4-B2AD-F31E872B3689}" presName="LevelTwoTextNode" presStyleLbl="node4" presStyleIdx="1" presStyleCnt="7">
        <dgm:presLayoutVars>
          <dgm:chPref val="3"/>
        </dgm:presLayoutVars>
      </dgm:prSet>
      <dgm:spPr/>
    </dgm:pt>
    <dgm:pt modelId="{EDD1F48C-2E65-4B03-99F2-20B806B5598E}" type="pres">
      <dgm:prSet presAssocID="{2F2E49D5-B5BE-4BD4-B2AD-F31E872B3689}" presName="level3hierChild" presStyleCnt="0"/>
      <dgm:spPr/>
    </dgm:pt>
    <dgm:pt modelId="{693A18B7-1D0B-4501-A0EA-68300E15E636}" type="pres">
      <dgm:prSet presAssocID="{C371237F-ED06-47B1-8633-00431A8CD893}" presName="conn2-1" presStyleLbl="parChTrans1D4" presStyleIdx="2" presStyleCnt="7"/>
      <dgm:spPr/>
    </dgm:pt>
    <dgm:pt modelId="{9021C4AF-E750-48A8-9B9C-8F0919DB1876}" type="pres">
      <dgm:prSet presAssocID="{C371237F-ED06-47B1-8633-00431A8CD893}" presName="connTx" presStyleLbl="parChTrans1D4" presStyleIdx="2" presStyleCnt="7"/>
      <dgm:spPr/>
    </dgm:pt>
    <dgm:pt modelId="{8147CA2D-C746-4BD7-A0E0-21136442A859}" type="pres">
      <dgm:prSet presAssocID="{470B86E6-E4C4-4BB5-8CDF-147A0166DBE6}" presName="root2" presStyleCnt="0"/>
      <dgm:spPr/>
    </dgm:pt>
    <dgm:pt modelId="{E47951BF-3C80-4D3C-BE5C-526CA0F89F49}" type="pres">
      <dgm:prSet presAssocID="{470B86E6-E4C4-4BB5-8CDF-147A0166DBE6}" presName="LevelTwoTextNode" presStyleLbl="node4" presStyleIdx="2" presStyleCnt="7">
        <dgm:presLayoutVars>
          <dgm:chPref val="3"/>
        </dgm:presLayoutVars>
      </dgm:prSet>
      <dgm:spPr/>
    </dgm:pt>
    <dgm:pt modelId="{4C181B45-589D-431E-B1E0-FBB48F6E9EB7}" type="pres">
      <dgm:prSet presAssocID="{470B86E6-E4C4-4BB5-8CDF-147A0166DBE6}" presName="level3hierChild" presStyleCnt="0"/>
      <dgm:spPr/>
    </dgm:pt>
    <dgm:pt modelId="{3CE2AA52-6CAC-409D-AB5F-E9BF4F69532D}" type="pres">
      <dgm:prSet presAssocID="{094B2EEF-4C25-4549-B071-23C9AA4184C4}" presName="conn2-1" presStyleLbl="parChTrans1D4" presStyleIdx="3" presStyleCnt="7"/>
      <dgm:spPr/>
    </dgm:pt>
    <dgm:pt modelId="{E1DC6121-9489-4F44-88D9-E13BE51BA9A2}" type="pres">
      <dgm:prSet presAssocID="{094B2EEF-4C25-4549-B071-23C9AA4184C4}" presName="connTx" presStyleLbl="parChTrans1D4" presStyleIdx="3" presStyleCnt="7"/>
      <dgm:spPr/>
    </dgm:pt>
    <dgm:pt modelId="{07815072-B84A-498E-A17C-F503D1D1C85A}" type="pres">
      <dgm:prSet presAssocID="{B97FABF7-5A02-4B44-A731-A1A3B6515105}" presName="root2" presStyleCnt="0"/>
      <dgm:spPr/>
    </dgm:pt>
    <dgm:pt modelId="{7D3926D1-77C6-498D-AC4C-FE8E7C49C487}" type="pres">
      <dgm:prSet presAssocID="{B97FABF7-5A02-4B44-A731-A1A3B6515105}" presName="LevelTwoTextNode" presStyleLbl="node4" presStyleIdx="3" presStyleCnt="7">
        <dgm:presLayoutVars>
          <dgm:chPref val="3"/>
        </dgm:presLayoutVars>
      </dgm:prSet>
      <dgm:spPr/>
    </dgm:pt>
    <dgm:pt modelId="{7E84280C-3B76-4392-8A1B-38B1A438F156}" type="pres">
      <dgm:prSet presAssocID="{B97FABF7-5A02-4B44-A731-A1A3B6515105}" presName="level3hierChild" presStyleCnt="0"/>
      <dgm:spPr/>
    </dgm:pt>
    <dgm:pt modelId="{43063352-C2B7-4A8B-9DDB-90B7A00307D6}" type="pres">
      <dgm:prSet presAssocID="{3C3E1C77-4474-4DDA-ADF0-8C94AE5DBD5B}" presName="conn2-1" presStyleLbl="parChTrans1D4" presStyleIdx="4" presStyleCnt="7"/>
      <dgm:spPr/>
    </dgm:pt>
    <dgm:pt modelId="{568CFE6B-B8B6-46BC-BD1C-25BE830C84E8}" type="pres">
      <dgm:prSet presAssocID="{3C3E1C77-4474-4DDA-ADF0-8C94AE5DBD5B}" presName="connTx" presStyleLbl="parChTrans1D4" presStyleIdx="4" presStyleCnt="7"/>
      <dgm:spPr/>
    </dgm:pt>
    <dgm:pt modelId="{9ED1AF72-2C5F-4A2E-938A-AC0174F9B050}" type="pres">
      <dgm:prSet presAssocID="{EE64CD0E-3431-4F6E-85A0-861B52FFC07E}" presName="root2" presStyleCnt="0"/>
      <dgm:spPr/>
    </dgm:pt>
    <dgm:pt modelId="{B88EC76D-C090-4A47-BE82-3541D53C16B1}" type="pres">
      <dgm:prSet presAssocID="{EE64CD0E-3431-4F6E-85A0-861B52FFC07E}" presName="LevelTwoTextNode" presStyleLbl="node4" presStyleIdx="4" presStyleCnt="7">
        <dgm:presLayoutVars>
          <dgm:chPref val="3"/>
        </dgm:presLayoutVars>
      </dgm:prSet>
      <dgm:spPr/>
    </dgm:pt>
    <dgm:pt modelId="{7E51036F-B41B-42B0-ADD7-DE659B438515}" type="pres">
      <dgm:prSet presAssocID="{EE64CD0E-3431-4F6E-85A0-861B52FFC07E}" presName="level3hierChild" presStyleCnt="0"/>
      <dgm:spPr/>
    </dgm:pt>
    <dgm:pt modelId="{50E8DFE1-D9C4-4F05-98E8-F33C6DB8FBB9}" type="pres">
      <dgm:prSet presAssocID="{4102401C-50C1-46C8-8C12-06EB592D93E6}" presName="conn2-1" presStyleLbl="parChTrans1D2" presStyleIdx="1" presStyleCnt="3"/>
      <dgm:spPr/>
    </dgm:pt>
    <dgm:pt modelId="{F94B33CB-CA0B-4B3B-BD10-571659D88282}" type="pres">
      <dgm:prSet presAssocID="{4102401C-50C1-46C8-8C12-06EB592D93E6}" presName="connTx" presStyleLbl="parChTrans1D2" presStyleIdx="1" presStyleCnt="3"/>
      <dgm:spPr/>
    </dgm:pt>
    <dgm:pt modelId="{0AE8ED0C-E3D6-4F4D-B38B-00728F87032B}" type="pres">
      <dgm:prSet presAssocID="{0C7CC241-AAD0-48F2-AE5C-1F52D6B44CE9}" presName="root2" presStyleCnt="0"/>
      <dgm:spPr/>
    </dgm:pt>
    <dgm:pt modelId="{EF01D2CA-92D3-46F5-9B70-1B6F6F165C0C}" type="pres">
      <dgm:prSet presAssocID="{0C7CC241-AAD0-48F2-AE5C-1F52D6B44CE9}" presName="LevelTwoTextNode" presStyleLbl="node2" presStyleIdx="1" presStyleCnt="3">
        <dgm:presLayoutVars>
          <dgm:chPref val="3"/>
        </dgm:presLayoutVars>
      </dgm:prSet>
      <dgm:spPr/>
    </dgm:pt>
    <dgm:pt modelId="{AC84182E-6124-4CB0-AD8A-4E9F39F9D661}" type="pres">
      <dgm:prSet presAssocID="{0C7CC241-AAD0-48F2-AE5C-1F52D6B44CE9}" presName="level3hierChild" presStyleCnt="0"/>
      <dgm:spPr/>
    </dgm:pt>
    <dgm:pt modelId="{CF14599B-1110-47F8-81A9-0E66D9D368ED}" type="pres">
      <dgm:prSet presAssocID="{C230B983-58DA-484F-9551-943D5CAD17EE}" presName="conn2-1" presStyleLbl="parChTrans1D3" presStyleIdx="1" presStyleCnt="4"/>
      <dgm:spPr/>
    </dgm:pt>
    <dgm:pt modelId="{68CAA837-6534-468A-8B33-9D67223F58BB}" type="pres">
      <dgm:prSet presAssocID="{C230B983-58DA-484F-9551-943D5CAD17EE}" presName="connTx" presStyleLbl="parChTrans1D3" presStyleIdx="1" presStyleCnt="4"/>
      <dgm:spPr/>
    </dgm:pt>
    <dgm:pt modelId="{89A42D6A-2391-4F8B-8FCB-A84471CB87EC}" type="pres">
      <dgm:prSet presAssocID="{B6B7655E-3D07-407E-B786-EDEA39BCDE51}" presName="root2" presStyleCnt="0"/>
      <dgm:spPr/>
    </dgm:pt>
    <dgm:pt modelId="{DBEA8CB7-4B9D-4FC2-AEC1-A6EE0C88CE80}" type="pres">
      <dgm:prSet presAssocID="{B6B7655E-3D07-407E-B786-EDEA39BCDE51}" presName="LevelTwoTextNode" presStyleLbl="node3" presStyleIdx="1" presStyleCnt="4">
        <dgm:presLayoutVars>
          <dgm:chPref val="3"/>
        </dgm:presLayoutVars>
      </dgm:prSet>
      <dgm:spPr/>
    </dgm:pt>
    <dgm:pt modelId="{BA2FD4A4-EEDB-49C8-9A60-65917E8F02FC}" type="pres">
      <dgm:prSet presAssocID="{B6B7655E-3D07-407E-B786-EDEA39BCDE51}" presName="level3hierChild" presStyleCnt="0"/>
      <dgm:spPr/>
    </dgm:pt>
    <dgm:pt modelId="{0F7DC5DB-BC82-413D-92A4-66F45F3067B2}" type="pres">
      <dgm:prSet presAssocID="{CD511919-9166-4B28-AE6B-B03DB9CA4E10}" presName="conn2-1" presStyleLbl="parChTrans1D3" presStyleIdx="2" presStyleCnt="4"/>
      <dgm:spPr/>
    </dgm:pt>
    <dgm:pt modelId="{E2048DC5-2505-49C9-B7E8-5CAF3CC46A5C}" type="pres">
      <dgm:prSet presAssocID="{CD511919-9166-4B28-AE6B-B03DB9CA4E10}" presName="connTx" presStyleLbl="parChTrans1D3" presStyleIdx="2" presStyleCnt="4"/>
      <dgm:spPr/>
    </dgm:pt>
    <dgm:pt modelId="{1C159658-BBB6-4E89-892B-8DE5289DCEFE}" type="pres">
      <dgm:prSet presAssocID="{146AF9AA-20A6-4878-AFD1-DB6819C057AB}" presName="root2" presStyleCnt="0"/>
      <dgm:spPr/>
    </dgm:pt>
    <dgm:pt modelId="{10ABF5A3-3AC6-4CF6-B197-D96FBC840F6E}" type="pres">
      <dgm:prSet presAssocID="{146AF9AA-20A6-4878-AFD1-DB6819C057AB}" presName="LevelTwoTextNode" presStyleLbl="node3" presStyleIdx="2" presStyleCnt="4">
        <dgm:presLayoutVars>
          <dgm:chPref val="3"/>
        </dgm:presLayoutVars>
      </dgm:prSet>
      <dgm:spPr/>
    </dgm:pt>
    <dgm:pt modelId="{3E46D0CD-5597-4798-9588-8EDAE44F6FEE}" type="pres">
      <dgm:prSet presAssocID="{146AF9AA-20A6-4878-AFD1-DB6819C057AB}" presName="level3hierChild" presStyleCnt="0"/>
      <dgm:spPr/>
    </dgm:pt>
    <dgm:pt modelId="{75FCB182-F32E-42F8-9AA9-D902969C850A}" type="pres">
      <dgm:prSet presAssocID="{274B2456-826A-48A4-9D18-CFAF3EECA20A}" presName="conn2-1" presStyleLbl="parChTrans1D2" presStyleIdx="2" presStyleCnt="3"/>
      <dgm:spPr/>
    </dgm:pt>
    <dgm:pt modelId="{A58CE41C-47F3-40E5-AC60-DD542246E24B}" type="pres">
      <dgm:prSet presAssocID="{274B2456-826A-48A4-9D18-CFAF3EECA20A}" presName="connTx" presStyleLbl="parChTrans1D2" presStyleIdx="2" presStyleCnt="3"/>
      <dgm:spPr/>
    </dgm:pt>
    <dgm:pt modelId="{D2218221-6605-4E5A-BAF1-0CA99A91E876}" type="pres">
      <dgm:prSet presAssocID="{7C84025C-DB48-440D-9646-457611441D18}" presName="root2" presStyleCnt="0"/>
      <dgm:spPr/>
    </dgm:pt>
    <dgm:pt modelId="{5562B371-7DF5-4782-818B-957A4633DF5D}" type="pres">
      <dgm:prSet presAssocID="{7C84025C-DB48-440D-9646-457611441D18}" presName="LevelTwoTextNode" presStyleLbl="node2" presStyleIdx="2" presStyleCnt="3">
        <dgm:presLayoutVars>
          <dgm:chPref val="3"/>
        </dgm:presLayoutVars>
      </dgm:prSet>
      <dgm:spPr/>
    </dgm:pt>
    <dgm:pt modelId="{E5C5B34F-7CE9-4FB6-85F1-114568D24C02}" type="pres">
      <dgm:prSet presAssocID="{7C84025C-DB48-440D-9646-457611441D18}" presName="level3hierChild" presStyleCnt="0"/>
      <dgm:spPr/>
    </dgm:pt>
    <dgm:pt modelId="{CC2FD0A6-082F-4DB3-B483-E3C5087B09D1}" type="pres">
      <dgm:prSet presAssocID="{F554B288-526C-417E-978D-E9C73A5E8C7A}" presName="conn2-1" presStyleLbl="parChTrans1D3" presStyleIdx="3" presStyleCnt="4"/>
      <dgm:spPr/>
    </dgm:pt>
    <dgm:pt modelId="{849C5953-41F0-43F1-8CFD-24A8E5137C5A}" type="pres">
      <dgm:prSet presAssocID="{F554B288-526C-417E-978D-E9C73A5E8C7A}" presName="connTx" presStyleLbl="parChTrans1D3" presStyleIdx="3" presStyleCnt="4"/>
      <dgm:spPr/>
    </dgm:pt>
    <dgm:pt modelId="{8B417FED-2CAE-4701-9432-EA25F43B9C89}" type="pres">
      <dgm:prSet presAssocID="{F6F2415D-B51E-47AF-B207-7627BD130AE4}" presName="root2" presStyleCnt="0"/>
      <dgm:spPr/>
    </dgm:pt>
    <dgm:pt modelId="{ECF27FB6-7FFF-4F2E-83DE-556CE1BC2511}" type="pres">
      <dgm:prSet presAssocID="{F6F2415D-B51E-47AF-B207-7627BD130AE4}" presName="LevelTwoTextNode" presStyleLbl="node3" presStyleIdx="3" presStyleCnt="4">
        <dgm:presLayoutVars>
          <dgm:chPref val="3"/>
        </dgm:presLayoutVars>
      </dgm:prSet>
      <dgm:spPr/>
    </dgm:pt>
    <dgm:pt modelId="{1F9CDB31-4A25-4B8F-93DC-AD6A9440F2BD}" type="pres">
      <dgm:prSet presAssocID="{F6F2415D-B51E-47AF-B207-7627BD130AE4}" presName="level3hierChild" presStyleCnt="0"/>
      <dgm:spPr/>
    </dgm:pt>
    <dgm:pt modelId="{69A896F8-CBC0-4CD4-8313-90DF60417B9C}" type="pres">
      <dgm:prSet presAssocID="{BBA2B772-A8DA-4E1D-9726-5970DCC6C573}" presName="conn2-1" presStyleLbl="parChTrans1D4" presStyleIdx="5" presStyleCnt="7"/>
      <dgm:spPr/>
    </dgm:pt>
    <dgm:pt modelId="{9F7A9BA0-BF0D-4B26-A5AE-E812FBE70A3E}" type="pres">
      <dgm:prSet presAssocID="{BBA2B772-A8DA-4E1D-9726-5970DCC6C573}" presName="connTx" presStyleLbl="parChTrans1D4" presStyleIdx="5" presStyleCnt="7"/>
      <dgm:spPr/>
    </dgm:pt>
    <dgm:pt modelId="{3FBE0E2C-9AC0-44B2-8847-4B3094361299}" type="pres">
      <dgm:prSet presAssocID="{FC4F886A-AEC5-470F-B7FC-E772FC74DB1F}" presName="root2" presStyleCnt="0"/>
      <dgm:spPr/>
    </dgm:pt>
    <dgm:pt modelId="{D8E7C01C-146F-4376-841A-76BFE1C92E4C}" type="pres">
      <dgm:prSet presAssocID="{FC4F886A-AEC5-470F-B7FC-E772FC74DB1F}" presName="LevelTwoTextNode" presStyleLbl="node4" presStyleIdx="5" presStyleCnt="7">
        <dgm:presLayoutVars>
          <dgm:chPref val="3"/>
        </dgm:presLayoutVars>
      </dgm:prSet>
      <dgm:spPr/>
    </dgm:pt>
    <dgm:pt modelId="{CB6E5903-0C64-4591-9737-9FE7BAB505D1}" type="pres">
      <dgm:prSet presAssocID="{FC4F886A-AEC5-470F-B7FC-E772FC74DB1F}" presName="level3hierChild" presStyleCnt="0"/>
      <dgm:spPr/>
    </dgm:pt>
    <dgm:pt modelId="{D50CA769-3A66-4F73-9DF1-05F01E4EC28A}" type="pres">
      <dgm:prSet presAssocID="{DA0D10DF-9534-4949-A2E7-3BA5997C7710}" presName="conn2-1" presStyleLbl="parChTrans1D4" presStyleIdx="6" presStyleCnt="7"/>
      <dgm:spPr/>
    </dgm:pt>
    <dgm:pt modelId="{C9A865DC-F68F-48CF-8BEF-D6B5E3DE769D}" type="pres">
      <dgm:prSet presAssocID="{DA0D10DF-9534-4949-A2E7-3BA5997C7710}" presName="connTx" presStyleLbl="parChTrans1D4" presStyleIdx="6" presStyleCnt="7"/>
      <dgm:spPr/>
    </dgm:pt>
    <dgm:pt modelId="{06BC561A-18EE-4F3B-B51B-DA10B17AFF8A}" type="pres">
      <dgm:prSet presAssocID="{C3A26335-4D25-403F-9F01-807F0B7BDD85}" presName="root2" presStyleCnt="0"/>
      <dgm:spPr/>
    </dgm:pt>
    <dgm:pt modelId="{CFF24F56-1170-4173-93C1-BF5E4810F10F}" type="pres">
      <dgm:prSet presAssocID="{C3A26335-4D25-403F-9F01-807F0B7BDD85}" presName="LevelTwoTextNode" presStyleLbl="node4" presStyleIdx="6" presStyleCnt="7">
        <dgm:presLayoutVars>
          <dgm:chPref val="3"/>
        </dgm:presLayoutVars>
      </dgm:prSet>
      <dgm:spPr/>
    </dgm:pt>
    <dgm:pt modelId="{5ADFEA4D-83DD-4D50-8FE1-DEFE29A2A34D}" type="pres">
      <dgm:prSet presAssocID="{C3A26335-4D25-403F-9F01-807F0B7BDD85}" presName="level3hierChild" presStyleCnt="0"/>
      <dgm:spPr/>
    </dgm:pt>
  </dgm:ptLst>
  <dgm:cxnLst>
    <dgm:cxn modelId="{AFF09C02-2553-47E8-91D2-FA01916AE100}" type="presOf" srcId="{E73055B5-B423-41D9-BD6C-CCE7E43FA1B5}" destId="{DC47AE80-E1A5-4CE6-9790-A0DE47DA4D95}" srcOrd="0" destOrd="0" presId="urn:microsoft.com/office/officeart/2005/8/layout/hierarchy2"/>
    <dgm:cxn modelId="{8EE2A903-8735-4DAC-8512-09ACE7306A44}" srcId="{F6F2415D-B51E-47AF-B207-7627BD130AE4}" destId="{FC4F886A-AEC5-470F-B7FC-E772FC74DB1F}" srcOrd="0" destOrd="0" parTransId="{BBA2B772-A8DA-4E1D-9726-5970DCC6C573}" sibTransId="{5E91560A-5731-428C-B72A-08AD161E10D9}"/>
    <dgm:cxn modelId="{A9D08D09-160B-4DB7-9C39-9132D4A454B0}" srcId="{0C7CC241-AAD0-48F2-AE5C-1F52D6B44CE9}" destId="{B6B7655E-3D07-407E-B786-EDEA39BCDE51}" srcOrd="0" destOrd="0" parTransId="{C230B983-58DA-484F-9551-943D5CAD17EE}" sibTransId="{8A2ABD9D-D7F8-4C0A-84C4-103580F4CD63}"/>
    <dgm:cxn modelId="{7EB8D50C-0856-486D-89BA-49053A8E076F}" type="presOf" srcId="{F554B288-526C-417E-978D-E9C73A5E8C7A}" destId="{CC2FD0A6-082F-4DB3-B483-E3C5087B09D1}" srcOrd="0" destOrd="0" presId="urn:microsoft.com/office/officeart/2005/8/layout/hierarchy2"/>
    <dgm:cxn modelId="{CA1DD10D-08DA-42DC-AA76-CBA71FE304B4}" type="presOf" srcId="{274B2456-826A-48A4-9D18-CFAF3EECA20A}" destId="{75FCB182-F32E-42F8-9AA9-D902969C850A}" srcOrd="0" destOrd="0" presId="urn:microsoft.com/office/officeart/2005/8/layout/hierarchy2"/>
    <dgm:cxn modelId="{D4E48116-ADB1-4E2D-994E-C8998CC1344D}" type="presOf" srcId="{4102401C-50C1-46C8-8C12-06EB592D93E6}" destId="{50E8DFE1-D9C4-4F05-98E8-F33C6DB8FBB9}" srcOrd="0" destOrd="0" presId="urn:microsoft.com/office/officeart/2005/8/layout/hierarchy2"/>
    <dgm:cxn modelId="{998FDB16-AFFE-4F2C-9E7F-9A07B46A5962}" type="presOf" srcId="{5CDB1956-1517-4B09-B7E3-B141EC02CE86}" destId="{C1DFAADD-5BD6-4532-834F-11B023993FEB}" srcOrd="0" destOrd="0" presId="urn:microsoft.com/office/officeart/2005/8/layout/hierarchy2"/>
    <dgm:cxn modelId="{DB4EBF19-06AE-4ED8-9D71-897458054194}" type="presOf" srcId="{146AF9AA-20A6-4878-AFD1-DB6819C057AB}" destId="{10ABF5A3-3AC6-4CF6-B197-D96FBC840F6E}" srcOrd="0" destOrd="0" presId="urn:microsoft.com/office/officeart/2005/8/layout/hierarchy2"/>
    <dgm:cxn modelId="{8963C521-8F49-4873-85BF-5F229179DC7F}" type="presOf" srcId="{BBA2B772-A8DA-4E1D-9726-5970DCC6C573}" destId="{9F7A9BA0-BF0D-4B26-A5AE-E812FBE70A3E}" srcOrd="1" destOrd="0" presId="urn:microsoft.com/office/officeart/2005/8/layout/hierarchy2"/>
    <dgm:cxn modelId="{ED118A26-D178-45E7-A94B-01A586E1201C}" type="presOf" srcId="{470B86E6-E4C4-4BB5-8CDF-147A0166DBE6}" destId="{E47951BF-3C80-4D3C-BE5C-526CA0F89F49}" srcOrd="0" destOrd="0" presId="urn:microsoft.com/office/officeart/2005/8/layout/hierarchy2"/>
    <dgm:cxn modelId="{184DFA2C-31C9-408D-BFCD-8676F505E341}" type="presOf" srcId="{F06475E4-1273-4F21-B6F4-5E43B7770B5B}" destId="{466E9C14-88F7-4126-84AA-0C0951BE8200}" srcOrd="0" destOrd="0" presId="urn:microsoft.com/office/officeart/2005/8/layout/hierarchy2"/>
    <dgm:cxn modelId="{ACB8172E-CDBB-4EC3-8847-D0802FFB01CD}" srcId="{BE58E3FC-055B-4DC7-BE23-1BF56B0F6B07}" destId="{9BD01608-C676-4BAD-AA58-A8B519F95484}" srcOrd="0" destOrd="0" parTransId="{D42019AD-6296-43E2-84B3-152BDD8C4C01}" sibTransId="{CA349670-7AF0-4788-BA95-92B4D2AEF095}"/>
    <dgm:cxn modelId="{EE05662F-27DB-448B-B521-3283DC968ED4}" srcId="{07F6B113-907C-437D-A991-0AD07C5A2496}" destId="{B97FABF7-5A02-4B44-A731-A1A3B6515105}" srcOrd="2" destOrd="0" parTransId="{094B2EEF-4C25-4549-B071-23C9AA4184C4}" sibTransId="{AD1E9441-9A63-4951-96A6-1DEE3FD35BE4}"/>
    <dgm:cxn modelId="{ACC8BC30-0E21-4C9B-B164-7836807AD94F}" type="presOf" srcId="{C230B983-58DA-484F-9551-943D5CAD17EE}" destId="{68CAA837-6534-468A-8B33-9D67223F58BB}" srcOrd="1" destOrd="0" presId="urn:microsoft.com/office/officeart/2005/8/layout/hierarchy2"/>
    <dgm:cxn modelId="{4DBAC13E-8360-4DDB-98FA-272C6C3F041E}" type="presOf" srcId="{C371237F-ED06-47B1-8633-00431A8CD893}" destId="{693A18B7-1D0B-4501-A0EA-68300E15E636}" srcOrd="0" destOrd="0" presId="urn:microsoft.com/office/officeart/2005/8/layout/hierarchy2"/>
    <dgm:cxn modelId="{E4E52E3F-5124-482C-8B42-E35A6334BF92}" srcId="{5CDB1956-1517-4B09-B7E3-B141EC02CE86}" destId="{BE58E3FC-055B-4DC7-BE23-1BF56B0F6B07}" srcOrd="0" destOrd="0" parTransId="{E56CA5E6-AA96-43A8-8844-058ADA7B0B7D}" sibTransId="{867F2ADD-DAF1-45C7-8368-C4792D36CC08}"/>
    <dgm:cxn modelId="{8866D13F-9FEA-42F1-8598-2D21784FD823}" type="presOf" srcId="{FC4F886A-AEC5-470F-B7FC-E772FC74DB1F}" destId="{D8E7C01C-146F-4376-841A-76BFE1C92E4C}" srcOrd="0" destOrd="0" presId="urn:microsoft.com/office/officeart/2005/8/layout/hierarchy2"/>
    <dgm:cxn modelId="{3FE6AD5C-6417-4D2A-82C9-0E006CBCD239}" type="presOf" srcId="{C371237F-ED06-47B1-8633-00431A8CD893}" destId="{9021C4AF-E750-48A8-9B9C-8F0919DB1876}" srcOrd="1" destOrd="0" presId="urn:microsoft.com/office/officeart/2005/8/layout/hierarchy2"/>
    <dgm:cxn modelId="{DA22DB5D-C033-4DAF-A354-E2A52C81C9E2}" srcId="{BE58E3FC-055B-4DC7-BE23-1BF56B0F6B07}" destId="{7C84025C-DB48-440D-9646-457611441D18}" srcOrd="2" destOrd="0" parTransId="{274B2456-826A-48A4-9D18-CFAF3EECA20A}" sibTransId="{A8D25A8E-9CA7-4369-8275-C3B4EE21F80E}"/>
    <dgm:cxn modelId="{CAA8D35E-F8CC-4493-A4AF-CAC7DBE7656C}" type="presOf" srcId="{BBE77051-71B0-45B1-90FA-DF8CEDC02685}" destId="{7E605A21-A60F-4630-97E7-E2EAC86D098D}" srcOrd="0" destOrd="0" presId="urn:microsoft.com/office/officeart/2005/8/layout/hierarchy2"/>
    <dgm:cxn modelId="{EA5FC662-1398-43F6-8AA4-B29ED30F5DE4}" type="presOf" srcId="{BE58E3FC-055B-4DC7-BE23-1BF56B0F6B07}" destId="{998FA726-311F-4595-8755-A1FA39FE8FAB}" srcOrd="0" destOrd="0" presId="urn:microsoft.com/office/officeart/2005/8/layout/hierarchy2"/>
    <dgm:cxn modelId="{DA703047-C53D-4509-B1A0-2D3BF3251364}" type="presOf" srcId="{9BD01608-C676-4BAD-AA58-A8B519F95484}" destId="{6F5A0574-AEEF-42BD-BDAD-FD85C15AE434}" srcOrd="0" destOrd="0" presId="urn:microsoft.com/office/officeart/2005/8/layout/hierarchy2"/>
    <dgm:cxn modelId="{1C7A4A67-CD84-46A1-8300-533401694E1C}" type="presOf" srcId="{B97FABF7-5A02-4B44-A731-A1A3B6515105}" destId="{7D3926D1-77C6-498D-AC4C-FE8E7C49C487}" srcOrd="0" destOrd="0" presId="urn:microsoft.com/office/officeart/2005/8/layout/hierarchy2"/>
    <dgm:cxn modelId="{6523F367-816F-4F1A-9BE9-8594B4C8F576}" type="presOf" srcId="{BBA2B772-A8DA-4E1D-9726-5970DCC6C573}" destId="{69A896F8-CBC0-4CD4-8313-90DF60417B9C}" srcOrd="0" destOrd="0" presId="urn:microsoft.com/office/officeart/2005/8/layout/hierarchy2"/>
    <dgm:cxn modelId="{40D7E169-7C91-478D-8E8B-A55654605D53}" srcId="{07F6B113-907C-437D-A991-0AD07C5A2496}" destId="{470B86E6-E4C4-4BB5-8CDF-147A0166DBE6}" srcOrd="1" destOrd="0" parTransId="{C371237F-ED06-47B1-8633-00431A8CD893}" sibTransId="{58F1A4E5-31CA-4314-8B2E-A9E7EE11CFF1}"/>
    <dgm:cxn modelId="{B299414B-9653-497F-830A-CB39E490746D}" type="presOf" srcId="{3C3E1C77-4474-4DDA-ADF0-8C94AE5DBD5B}" destId="{568CFE6B-B8B6-46BC-BD1C-25BE830C84E8}" srcOrd="1" destOrd="0" presId="urn:microsoft.com/office/officeart/2005/8/layout/hierarchy2"/>
    <dgm:cxn modelId="{A1B0FB71-7D45-4AC3-9BC1-716C81C05E65}" type="presOf" srcId="{07F6B113-907C-437D-A991-0AD07C5A2496}" destId="{C5E54289-5A6D-4E90-8D5D-CA5BAF999DB0}" srcOrd="0" destOrd="0" presId="urn:microsoft.com/office/officeart/2005/8/layout/hierarchy2"/>
    <dgm:cxn modelId="{099B9A5A-4B14-4F5D-8C61-E6E9DE2E5261}" srcId="{07F6B113-907C-437D-A991-0AD07C5A2496}" destId="{2F2E49D5-B5BE-4BD4-B2AD-F31E872B3689}" srcOrd="0" destOrd="0" parTransId="{E73055B5-B423-41D9-BD6C-CCE7E43FA1B5}" sibTransId="{D17F8BC6-62F6-4D4E-9F05-23081B62F622}"/>
    <dgm:cxn modelId="{2166577F-6837-4128-8D05-B48921E87659}" type="presOf" srcId="{7C84025C-DB48-440D-9646-457611441D18}" destId="{5562B371-7DF5-4782-818B-957A4633DF5D}" srcOrd="0" destOrd="0" presId="urn:microsoft.com/office/officeart/2005/8/layout/hierarchy2"/>
    <dgm:cxn modelId="{6032FA7F-880E-487C-884F-FDE9342861C8}" type="presOf" srcId="{DA0D10DF-9534-4949-A2E7-3BA5997C7710}" destId="{D50CA769-3A66-4F73-9DF1-05F01E4EC28A}" srcOrd="0" destOrd="0" presId="urn:microsoft.com/office/officeart/2005/8/layout/hierarchy2"/>
    <dgm:cxn modelId="{B531D880-9567-430B-A562-DAB14C894ED0}" type="presOf" srcId="{F6F2415D-B51E-47AF-B207-7627BD130AE4}" destId="{ECF27FB6-7FFF-4F2E-83DE-556CE1BC2511}" srcOrd="0" destOrd="0" presId="urn:microsoft.com/office/officeart/2005/8/layout/hierarchy2"/>
    <dgm:cxn modelId="{3536CE83-8238-4809-B69A-C946447FDAC1}" type="presOf" srcId="{4102401C-50C1-46C8-8C12-06EB592D93E6}" destId="{F94B33CB-CA0B-4B3B-BD10-571659D88282}" srcOrd="1" destOrd="0" presId="urn:microsoft.com/office/officeart/2005/8/layout/hierarchy2"/>
    <dgm:cxn modelId="{5EF28F87-AB84-4AE7-ABFB-2A1068402739}" type="presOf" srcId="{F554B288-526C-417E-978D-E9C73A5E8C7A}" destId="{849C5953-41F0-43F1-8CFD-24A8E5137C5A}" srcOrd="1" destOrd="0" presId="urn:microsoft.com/office/officeart/2005/8/layout/hierarchy2"/>
    <dgm:cxn modelId="{2CAD438A-6E72-44A1-9FCF-5FF6DD04723E}" type="presOf" srcId="{C3A26335-4D25-403F-9F01-807F0B7BDD85}" destId="{CFF24F56-1170-4173-93C1-BF5E4810F10F}" srcOrd="0" destOrd="0" presId="urn:microsoft.com/office/officeart/2005/8/layout/hierarchy2"/>
    <dgm:cxn modelId="{B96BD68D-B58E-47CB-B173-D361B7C7C1D8}" type="presOf" srcId="{BBE77051-71B0-45B1-90FA-DF8CEDC02685}" destId="{F6B8C330-16AE-4102-8BC2-AB05793599D2}" srcOrd="1" destOrd="0" presId="urn:microsoft.com/office/officeart/2005/8/layout/hierarchy2"/>
    <dgm:cxn modelId="{F44E4096-6504-4CFE-B3F7-B42851D5656E}" type="presOf" srcId="{3C3E1C77-4474-4DDA-ADF0-8C94AE5DBD5B}" destId="{43063352-C2B7-4A8B-9DDB-90B7A00307D6}" srcOrd="0" destOrd="0" presId="urn:microsoft.com/office/officeart/2005/8/layout/hierarchy2"/>
    <dgm:cxn modelId="{501DA796-C089-4AB4-B7CD-9FB87E3495C9}" srcId="{A4BA4E38-020E-4620-994F-7E15CD0ADE29}" destId="{EE64CD0E-3431-4F6E-85A0-861B52FFC07E}" srcOrd="1" destOrd="0" parTransId="{3C3E1C77-4474-4DDA-ADF0-8C94AE5DBD5B}" sibTransId="{4DEFCFC3-C63D-458A-A513-4517C1E91C38}"/>
    <dgm:cxn modelId="{9D347C99-E547-4BEF-A287-78FD79F4CEAF}" type="presOf" srcId="{094B2EEF-4C25-4549-B071-23C9AA4184C4}" destId="{3CE2AA52-6CAC-409D-AB5F-E9BF4F69532D}" srcOrd="0" destOrd="0" presId="urn:microsoft.com/office/officeart/2005/8/layout/hierarchy2"/>
    <dgm:cxn modelId="{8E13549A-9B8B-480E-AFBD-B2D0CC6B0774}" type="presOf" srcId="{0C7CC241-AAD0-48F2-AE5C-1F52D6B44CE9}" destId="{EF01D2CA-92D3-46F5-9B70-1B6F6F165C0C}" srcOrd="0" destOrd="0" presId="urn:microsoft.com/office/officeart/2005/8/layout/hierarchy2"/>
    <dgm:cxn modelId="{E0605DA3-C667-4CE6-B16D-4851FDDD9DBC}" type="presOf" srcId="{2F2E49D5-B5BE-4BD4-B2AD-F31E872B3689}" destId="{74200007-2B85-4762-8793-B701AC701231}" srcOrd="0" destOrd="0" presId="urn:microsoft.com/office/officeart/2005/8/layout/hierarchy2"/>
    <dgm:cxn modelId="{63B0CEA3-59E8-46B9-B65D-0DE3C02EBE2D}" type="presOf" srcId="{EE64CD0E-3431-4F6E-85A0-861B52FFC07E}" destId="{B88EC76D-C090-4A47-BE82-3541D53C16B1}" srcOrd="0" destOrd="0" presId="urn:microsoft.com/office/officeart/2005/8/layout/hierarchy2"/>
    <dgm:cxn modelId="{352BD5A9-57C2-404B-AC91-A2FAD99EE0BC}" type="presOf" srcId="{F06475E4-1273-4F21-B6F4-5E43B7770B5B}" destId="{BAA30660-9027-4529-B19F-8A96B8C6A551}" srcOrd="1" destOrd="0" presId="urn:microsoft.com/office/officeart/2005/8/layout/hierarchy2"/>
    <dgm:cxn modelId="{AA1088B2-8AF5-4864-B968-262DBFB83CF3}" type="presOf" srcId="{A4BA4E38-020E-4620-994F-7E15CD0ADE29}" destId="{D8263C10-08C2-48FD-9C96-7ADFDBAFD1A8}" srcOrd="0" destOrd="0" presId="urn:microsoft.com/office/officeart/2005/8/layout/hierarchy2"/>
    <dgm:cxn modelId="{A3E77EB3-6185-4A56-A327-43C9D049682B}" type="presOf" srcId="{D42019AD-6296-43E2-84B3-152BDD8C4C01}" destId="{3A794343-1871-421C-8DD9-25DFF8AB2B5D}" srcOrd="1" destOrd="0" presId="urn:microsoft.com/office/officeart/2005/8/layout/hierarchy2"/>
    <dgm:cxn modelId="{133B68C8-E958-43DE-9B3D-BA1075C97BFA}" srcId="{7C84025C-DB48-440D-9646-457611441D18}" destId="{F6F2415D-B51E-47AF-B207-7627BD130AE4}" srcOrd="0" destOrd="0" parTransId="{F554B288-526C-417E-978D-E9C73A5E8C7A}" sibTransId="{319ED71E-259D-4004-88B2-3FCC01E8F61B}"/>
    <dgm:cxn modelId="{A44F23CA-6AFE-4619-BA4F-0A548708087B}" srcId="{A4BA4E38-020E-4620-994F-7E15CD0ADE29}" destId="{07F6B113-907C-437D-A991-0AD07C5A2496}" srcOrd="0" destOrd="0" parTransId="{F06475E4-1273-4F21-B6F4-5E43B7770B5B}" sibTransId="{62435B03-FABE-4E2B-93C6-F05B8806CD16}"/>
    <dgm:cxn modelId="{C5C302CB-14FD-4744-9383-2CD1D7BA9C8F}" srcId="{9BD01608-C676-4BAD-AA58-A8B519F95484}" destId="{A4BA4E38-020E-4620-994F-7E15CD0ADE29}" srcOrd="0" destOrd="0" parTransId="{BBE77051-71B0-45B1-90FA-DF8CEDC02685}" sibTransId="{F35E03E6-2058-441B-B4D9-436E82B2A8AB}"/>
    <dgm:cxn modelId="{2B8BE0CB-43C1-4C79-A599-D26DA414453F}" type="presOf" srcId="{CD511919-9166-4B28-AE6B-B03DB9CA4E10}" destId="{0F7DC5DB-BC82-413D-92A4-66F45F3067B2}" srcOrd="0" destOrd="0" presId="urn:microsoft.com/office/officeart/2005/8/layout/hierarchy2"/>
    <dgm:cxn modelId="{E5E863D2-88E6-42E6-A2DE-5E30CADA7AD6}" type="presOf" srcId="{D42019AD-6296-43E2-84B3-152BDD8C4C01}" destId="{2C722B5E-A37E-40D0-B83F-7289FAE71318}" srcOrd="0" destOrd="0" presId="urn:microsoft.com/office/officeart/2005/8/layout/hierarchy2"/>
    <dgm:cxn modelId="{15935DD5-C465-456D-B5DC-5FAD18A2FEAE}" type="presOf" srcId="{B6B7655E-3D07-407E-B786-EDEA39BCDE51}" destId="{DBEA8CB7-4B9D-4FC2-AEC1-A6EE0C88CE80}" srcOrd="0" destOrd="0" presId="urn:microsoft.com/office/officeart/2005/8/layout/hierarchy2"/>
    <dgm:cxn modelId="{801286D5-3F73-4024-9646-B27364209DE5}" type="presOf" srcId="{E73055B5-B423-41D9-BD6C-CCE7E43FA1B5}" destId="{559475BC-7D98-4695-8561-D0101C468060}" srcOrd="1" destOrd="0" presId="urn:microsoft.com/office/officeart/2005/8/layout/hierarchy2"/>
    <dgm:cxn modelId="{8D2A4BD6-7C72-4887-B078-2CEEA58F984E}" type="presOf" srcId="{DA0D10DF-9534-4949-A2E7-3BA5997C7710}" destId="{C9A865DC-F68F-48CF-8BEF-D6B5E3DE769D}" srcOrd="1" destOrd="0" presId="urn:microsoft.com/office/officeart/2005/8/layout/hierarchy2"/>
    <dgm:cxn modelId="{E43669D7-F4C8-49C2-9CF3-A843825A14D4}" type="presOf" srcId="{C230B983-58DA-484F-9551-943D5CAD17EE}" destId="{CF14599B-1110-47F8-81A9-0E66D9D368ED}" srcOrd="0" destOrd="0" presId="urn:microsoft.com/office/officeart/2005/8/layout/hierarchy2"/>
    <dgm:cxn modelId="{CC3919DC-D4B4-452C-A94B-D1447CC6856C}" type="presOf" srcId="{274B2456-826A-48A4-9D18-CFAF3EECA20A}" destId="{A58CE41C-47F3-40E5-AC60-DD542246E24B}" srcOrd="1" destOrd="0" presId="urn:microsoft.com/office/officeart/2005/8/layout/hierarchy2"/>
    <dgm:cxn modelId="{D66F2CE2-51B2-44F8-AAAF-79E26D152ACC}" type="presOf" srcId="{094B2EEF-4C25-4549-B071-23C9AA4184C4}" destId="{E1DC6121-9489-4F44-88D9-E13BE51BA9A2}" srcOrd="1" destOrd="0" presId="urn:microsoft.com/office/officeart/2005/8/layout/hierarchy2"/>
    <dgm:cxn modelId="{2F3E9BE3-4163-4067-AC67-AE16ABF2D5B8}" type="presOf" srcId="{CD511919-9166-4B28-AE6B-B03DB9CA4E10}" destId="{E2048DC5-2505-49C9-B7E8-5CAF3CC46A5C}" srcOrd="1" destOrd="0" presId="urn:microsoft.com/office/officeart/2005/8/layout/hierarchy2"/>
    <dgm:cxn modelId="{A6D963E5-3F8B-4FE4-BBC4-049B703CF556}" srcId="{BE58E3FC-055B-4DC7-BE23-1BF56B0F6B07}" destId="{0C7CC241-AAD0-48F2-AE5C-1F52D6B44CE9}" srcOrd="1" destOrd="0" parTransId="{4102401C-50C1-46C8-8C12-06EB592D93E6}" sibTransId="{AB520C0B-E82C-459E-809E-37A275472A49}"/>
    <dgm:cxn modelId="{3E6FA4EB-CFBB-410B-9C4D-D9EF5EA52BEE}" srcId="{FC4F886A-AEC5-470F-B7FC-E772FC74DB1F}" destId="{C3A26335-4D25-403F-9F01-807F0B7BDD85}" srcOrd="0" destOrd="0" parTransId="{DA0D10DF-9534-4949-A2E7-3BA5997C7710}" sibTransId="{B47EB8AA-DE18-466D-B799-99D86862092E}"/>
    <dgm:cxn modelId="{9F2D53FC-3056-4978-8807-14B3CDCD050A}" srcId="{0C7CC241-AAD0-48F2-AE5C-1F52D6B44CE9}" destId="{146AF9AA-20A6-4878-AFD1-DB6819C057AB}" srcOrd="1" destOrd="0" parTransId="{CD511919-9166-4B28-AE6B-B03DB9CA4E10}" sibTransId="{F9107B9D-C98C-49CC-A714-13FA06DFC997}"/>
    <dgm:cxn modelId="{546BE1BD-CD8A-495E-829B-6666C24CEC59}" type="presParOf" srcId="{C1DFAADD-5BD6-4532-834F-11B023993FEB}" destId="{9B73083D-307B-4721-A85E-B88582FDFB52}" srcOrd="0" destOrd="0" presId="urn:microsoft.com/office/officeart/2005/8/layout/hierarchy2"/>
    <dgm:cxn modelId="{169BC93C-8B2B-4750-8C88-D84BE581E9A8}" type="presParOf" srcId="{9B73083D-307B-4721-A85E-B88582FDFB52}" destId="{998FA726-311F-4595-8755-A1FA39FE8FAB}" srcOrd="0" destOrd="0" presId="urn:microsoft.com/office/officeart/2005/8/layout/hierarchy2"/>
    <dgm:cxn modelId="{5B75CD7A-2830-4010-9D75-BEDC959EDD27}" type="presParOf" srcId="{9B73083D-307B-4721-A85E-B88582FDFB52}" destId="{BDAB57DC-BB95-48CB-889C-4AD16964DCF8}" srcOrd="1" destOrd="0" presId="urn:microsoft.com/office/officeart/2005/8/layout/hierarchy2"/>
    <dgm:cxn modelId="{9DEF6A6A-A90B-487A-A4ED-3BB0B565D67D}" type="presParOf" srcId="{BDAB57DC-BB95-48CB-889C-4AD16964DCF8}" destId="{2C722B5E-A37E-40D0-B83F-7289FAE71318}" srcOrd="0" destOrd="0" presId="urn:microsoft.com/office/officeart/2005/8/layout/hierarchy2"/>
    <dgm:cxn modelId="{FA709F69-2B7D-4C02-BEAC-D3C8D7A7E5F6}" type="presParOf" srcId="{2C722B5E-A37E-40D0-B83F-7289FAE71318}" destId="{3A794343-1871-421C-8DD9-25DFF8AB2B5D}" srcOrd="0" destOrd="0" presId="urn:microsoft.com/office/officeart/2005/8/layout/hierarchy2"/>
    <dgm:cxn modelId="{D64BB906-5A42-4F27-A4C4-2E0A4414E19B}" type="presParOf" srcId="{BDAB57DC-BB95-48CB-889C-4AD16964DCF8}" destId="{0748939B-D20D-49D2-8A36-B51A6DD5AD7E}" srcOrd="1" destOrd="0" presId="urn:microsoft.com/office/officeart/2005/8/layout/hierarchy2"/>
    <dgm:cxn modelId="{EA7756EA-B1BC-4BFA-948D-064415C60CBC}" type="presParOf" srcId="{0748939B-D20D-49D2-8A36-B51A6DD5AD7E}" destId="{6F5A0574-AEEF-42BD-BDAD-FD85C15AE434}" srcOrd="0" destOrd="0" presId="urn:microsoft.com/office/officeart/2005/8/layout/hierarchy2"/>
    <dgm:cxn modelId="{FEE1EE31-B7AF-473E-A617-9F93A0E64939}" type="presParOf" srcId="{0748939B-D20D-49D2-8A36-B51A6DD5AD7E}" destId="{792C68FE-4A5F-4622-BD8B-15EC5C43FC5A}" srcOrd="1" destOrd="0" presId="urn:microsoft.com/office/officeart/2005/8/layout/hierarchy2"/>
    <dgm:cxn modelId="{C9A3601E-1AE0-4BD4-BB71-6E9BE64019D2}" type="presParOf" srcId="{792C68FE-4A5F-4622-BD8B-15EC5C43FC5A}" destId="{7E605A21-A60F-4630-97E7-E2EAC86D098D}" srcOrd="0" destOrd="0" presId="urn:microsoft.com/office/officeart/2005/8/layout/hierarchy2"/>
    <dgm:cxn modelId="{30762BF7-714B-4360-9D4D-2701A4068A55}" type="presParOf" srcId="{7E605A21-A60F-4630-97E7-E2EAC86D098D}" destId="{F6B8C330-16AE-4102-8BC2-AB05793599D2}" srcOrd="0" destOrd="0" presId="urn:microsoft.com/office/officeart/2005/8/layout/hierarchy2"/>
    <dgm:cxn modelId="{0579E419-0866-4D13-BA65-03FEAE218FAB}" type="presParOf" srcId="{792C68FE-4A5F-4622-BD8B-15EC5C43FC5A}" destId="{1AD590A8-8340-4C2B-9B1A-F70C2BBDFBD8}" srcOrd="1" destOrd="0" presId="urn:microsoft.com/office/officeart/2005/8/layout/hierarchy2"/>
    <dgm:cxn modelId="{8B73302B-C404-4E15-A305-77365E23F426}" type="presParOf" srcId="{1AD590A8-8340-4C2B-9B1A-F70C2BBDFBD8}" destId="{D8263C10-08C2-48FD-9C96-7ADFDBAFD1A8}" srcOrd="0" destOrd="0" presId="urn:microsoft.com/office/officeart/2005/8/layout/hierarchy2"/>
    <dgm:cxn modelId="{5F5EAEA9-C27A-4B27-B514-4E6EE9EC0BFE}" type="presParOf" srcId="{1AD590A8-8340-4C2B-9B1A-F70C2BBDFBD8}" destId="{33E2807E-1B56-46A0-BFF8-22335B59CEE8}" srcOrd="1" destOrd="0" presId="urn:microsoft.com/office/officeart/2005/8/layout/hierarchy2"/>
    <dgm:cxn modelId="{CCC89914-D124-487F-B63B-FF54BF9002E3}" type="presParOf" srcId="{33E2807E-1B56-46A0-BFF8-22335B59CEE8}" destId="{466E9C14-88F7-4126-84AA-0C0951BE8200}" srcOrd="0" destOrd="0" presId="urn:microsoft.com/office/officeart/2005/8/layout/hierarchy2"/>
    <dgm:cxn modelId="{C5274DAC-E61B-4A00-8D78-6F001C056FAE}" type="presParOf" srcId="{466E9C14-88F7-4126-84AA-0C0951BE8200}" destId="{BAA30660-9027-4529-B19F-8A96B8C6A551}" srcOrd="0" destOrd="0" presId="urn:microsoft.com/office/officeart/2005/8/layout/hierarchy2"/>
    <dgm:cxn modelId="{1994B867-92B7-407D-B04B-A9A146BC2713}" type="presParOf" srcId="{33E2807E-1B56-46A0-BFF8-22335B59CEE8}" destId="{C97B40AA-19DF-4511-8E75-733E089711ED}" srcOrd="1" destOrd="0" presId="urn:microsoft.com/office/officeart/2005/8/layout/hierarchy2"/>
    <dgm:cxn modelId="{1463ACEA-DAE2-4E09-AE4F-5949E3CC9B25}" type="presParOf" srcId="{C97B40AA-19DF-4511-8E75-733E089711ED}" destId="{C5E54289-5A6D-4E90-8D5D-CA5BAF999DB0}" srcOrd="0" destOrd="0" presId="urn:microsoft.com/office/officeart/2005/8/layout/hierarchy2"/>
    <dgm:cxn modelId="{DAFD13DE-A3D5-48EB-B174-0EB1F686C8E8}" type="presParOf" srcId="{C97B40AA-19DF-4511-8E75-733E089711ED}" destId="{2F840EE6-7F3D-4709-9FB8-232E508780D2}" srcOrd="1" destOrd="0" presId="urn:microsoft.com/office/officeart/2005/8/layout/hierarchy2"/>
    <dgm:cxn modelId="{A070E747-6E59-4269-B703-F9ED30089D5E}" type="presParOf" srcId="{2F840EE6-7F3D-4709-9FB8-232E508780D2}" destId="{DC47AE80-E1A5-4CE6-9790-A0DE47DA4D95}" srcOrd="0" destOrd="0" presId="urn:microsoft.com/office/officeart/2005/8/layout/hierarchy2"/>
    <dgm:cxn modelId="{292A27DF-DAFB-49CA-A0AF-A04741775296}" type="presParOf" srcId="{DC47AE80-E1A5-4CE6-9790-A0DE47DA4D95}" destId="{559475BC-7D98-4695-8561-D0101C468060}" srcOrd="0" destOrd="0" presId="urn:microsoft.com/office/officeart/2005/8/layout/hierarchy2"/>
    <dgm:cxn modelId="{44D40BD7-2B00-43BE-BB86-C771FDCEBBBB}" type="presParOf" srcId="{2F840EE6-7F3D-4709-9FB8-232E508780D2}" destId="{D9AC2B0E-E1E4-4A45-B90D-DBA24369CDCF}" srcOrd="1" destOrd="0" presId="urn:microsoft.com/office/officeart/2005/8/layout/hierarchy2"/>
    <dgm:cxn modelId="{B39AC4EB-E865-4CBB-A11C-F86E487B6E4D}" type="presParOf" srcId="{D9AC2B0E-E1E4-4A45-B90D-DBA24369CDCF}" destId="{74200007-2B85-4762-8793-B701AC701231}" srcOrd="0" destOrd="0" presId="urn:microsoft.com/office/officeart/2005/8/layout/hierarchy2"/>
    <dgm:cxn modelId="{B81DBF51-A320-4D07-A93A-68061E61FAD8}" type="presParOf" srcId="{D9AC2B0E-E1E4-4A45-B90D-DBA24369CDCF}" destId="{EDD1F48C-2E65-4B03-99F2-20B806B5598E}" srcOrd="1" destOrd="0" presId="urn:microsoft.com/office/officeart/2005/8/layout/hierarchy2"/>
    <dgm:cxn modelId="{FB9B9DDD-155A-4380-9CC4-A8D670ED9C09}" type="presParOf" srcId="{2F840EE6-7F3D-4709-9FB8-232E508780D2}" destId="{693A18B7-1D0B-4501-A0EA-68300E15E636}" srcOrd="2" destOrd="0" presId="urn:microsoft.com/office/officeart/2005/8/layout/hierarchy2"/>
    <dgm:cxn modelId="{1F472617-DB4F-4052-A83E-775F0F9C682E}" type="presParOf" srcId="{693A18B7-1D0B-4501-A0EA-68300E15E636}" destId="{9021C4AF-E750-48A8-9B9C-8F0919DB1876}" srcOrd="0" destOrd="0" presId="urn:microsoft.com/office/officeart/2005/8/layout/hierarchy2"/>
    <dgm:cxn modelId="{6BE65D39-E3C2-4311-A131-31667572630D}" type="presParOf" srcId="{2F840EE6-7F3D-4709-9FB8-232E508780D2}" destId="{8147CA2D-C746-4BD7-A0E0-21136442A859}" srcOrd="3" destOrd="0" presId="urn:microsoft.com/office/officeart/2005/8/layout/hierarchy2"/>
    <dgm:cxn modelId="{4623E8FD-87D1-4580-886A-B0B95F41EA7A}" type="presParOf" srcId="{8147CA2D-C746-4BD7-A0E0-21136442A859}" destId="{E47951BF-3C80-4D3C-BE5C-526CA0F89F49}" srcOrd="0" destOrd="0" presId="urn:microsoft.com/office/officeart/2005/8/layout/hierarchy2"/>
    <dgm:cxn modelId="{833679E9-2F4C-4C94-9C22-108DB5A1287F}" type="presParOf" srcId="{8147CA2D-C746-4BD7-A0E0-21136442A859}" destId="{4C181B45-589D-431E-B1E0-FBB48F6E9EB7}" srcOrd="1" destOrd="0" presId="urn:microsoft.com/office/officeart/2005/8/layout/hierarchy2"/>
    <dgm:cxn modelId="{8586C8E2-ADC0-4A06-90F1-371380DF1A2E}" type="presParOf" srcId="{2F840EE6-7F3D-4709-9FB8-232E508780D2}" destId="{3CE2AA52-6CAC-409D-AB5F-E9BF4F69532D}" srcOrd="4" destOrd="0" presId="urn:microsoft.com/office/officeart/2005/8/layout/hierarchy2"/>
    <dgm:cxn modelId="{B1B6B8EF-1866-41D9-AC0C-D9ABB1817AF7}" type="presParOf" srcId="{3CE2AA52-6CAC-409D-AB5F-E9BF4F69532D}" destId="{E1DC6121-9489-4F44-88D9-E13BE51BA9A2}" srcOrd="0" destOrd="0" presId="urn:microsoft.com/office/officeart/2005/8/layout/hierarchy2"/>
    <dgm:cxn modelId="{AF033C1F-7AD2-4E3B-8DFC-32FBDD01BEF3}" type="presParOf" srcId="{2F840EE6-7F3D-4709-9FB8-232E508780D2}" destId="{07815072-B84A-498E-A17C-F503D1D1C85A}" srcOrd="5" destOrd="0" presId="urn:microsoft.com/office/officeart/2005/8/layout/hierarchy2"/>
    <dgm:cxn modelId="{A233AE7D-BA3C-40A1-8E45-7509817D9469}" type="presParOf" srcId="{07815072-B84A-498E-A17C-F503D1D1C85A}" destId="{7D3926D1-77C6-498D-AC4C-FE8E7C49C487}" srcOrd="0" destOrd="0" presId="urn:microsoft.com/office/officeart/2005/8/layout/hierarchy2"/>
    <dgm:cxn modelId="{851876BB-A832-4F1F-9A4B-21348E7736C2}" type="presParOf" srcId="{07815072-B84A-498E-A17C-F503D1D1C85A}" destId="{7E84280C-3B76-4392-8A1B-38B1A438F156}" srcOrd="1" destOrd="0" presId="urn:microsoft.com/office/officeart/2005/8/layout/hierarchy2"/>
    <dgm:cxn modelId="{13D9F928-836E-46F0-A759-40ADA0A01C1B}" type="presParOf" srcId="{33E2807E-1B56-46A0-BFF8-22335B59CEE8}" destId="{43063352-C2B7-4A8B-9DDB-90B7A00307D6}" srcOrd="2" destOrd="0" presId="urn:microsoft.com/office/officeart/2005/8/layout/hierarchy2"/>
    <dgm:cxn modelId="{D4C02F4F-3216-43E0-9448-30C3ACFB2569}" type="presParOf" srcId="{43063352-C2B7-4A8B-9DDB-90B7A00307D6}" destId="{568CFE6B-B8B6-46BC-BD1C-25BE830C84E8}" srcOrd="0" destOrd="0" presId="urn:microsoft.com/office/officeart/2005/8/layout/hierarchy2"/>
    <dgm:cxn modelId="{82D9ED4A-7D15-4702-A8B4-A80920518785}" type="presParOf" srcId="{33E2807E-1B56-46A0-BFF8-22335B59CEE8}" destId="{9ED1AF72-2C5F-4A2E-938A-AC0174F9B050}" srcOrd="3" destOrd="0" presId="urn:microsoft.com/office/officeart/2005/8/layout/hierarchy2"/>
    <dgm:cxn modelId="{E6FCCC23-F0B5-46C7-9661-0762AB7F3BD0}" type="presParOf" srcId="{9ED1AF72-2C5F-4A2E-938A-AC0174F9B050}" destId="{B88EC76D-C090-4A47-BE82-3541D53C16B1}" srcOrd="0" destOrd="0" presId="urn:microsoft.com/office/officeart/2005/8/layout/hierarchy2"/>
    <dgm:cxn modelId="{9B4DCADE-9E16-4FC2-8153-DE054C1A25DC}" type="presParOf" srcId="{9ED1AF72-2C5F-4A2E-938A-AC0174F9B050}" destId="{7E51036F-B41B-42B0-ADD7-DE659B438515}" srcOrd="1" destOrd="0" presId="urn:microsoft.com/office/officeart/2005/8/layout/hierarchy2"/>
    <dgm:cxn modelId="{9005004A-7598-48EB-A9ED-9C29C9E3A298}" type="presParOf" srcId="{BDAB57DC-BB95-48CB-889C-4AD16964DCF8}" destId="{50E8DFE1-D9C4-4F05-98E8-F33C6DB8FBB9}" srcOrd="2" destOrd="0" presId="urn:microsoft.com/office/officeart/2005/8/layout/hierarchy2"/>
    <dgm:cxn modelId="{BCBF503F-6063-430C-801E-7152523345BB}" type="presParOf" srcId="{50E8DFE1-D9C4-4F05-98E8-F33C6DB8FBB9}" destId="{F94B33CB-CA0B-4B3B-BD10-571659D88282}" srcOrd="0" destOrd="0" presId="urn:microsoft.com/office/officeart/2005/8/layout/hierarchy2"/>
    <dgm:cxn modelId="{40D0C04D-5FDF-464F-B331-F918EBDEB0C3}" type="presParOf" srcId="{BDAB57DC-BB95-48CB-889C-4AD16964DCF8}" destId="{0AE8ED0C-E3D6-4F4D-B38B-00728F87032B}" srcOrd="3" destOrd="0" presId="urn:microsoft.com/office/officeart/2005/8/layout/hierarchy2"/>
    <dgm:cxn modelId="{E97B69FE-4975-4FBA-8802-7EA6E565AA6F}" type="presParOf" srcId="{0AE8ED0C-E3D6-4F4D-B38B-00728F87032B}" destId="{EF01D2CA-92D3-46F5-9B70-1B6F6F165C0C}" srcOrd="0" destOrd="0" presId="urn:microsoft.com/office/officeart/2005/8/layout/hierarchy2"/>
    <dgm:cxn modelId="{6ECA0776-CC71-4173-B1EA-BC963CF048E0}" type="presParOf" srcId="{0AE8ED0C-E3D6-4F4D-B38B-00728F87032B}" destId="{AC84182E-6124-4CB0-AD8A-4E9F39F9D661}" srcOrd="1" destOrd="0" presId="urn:microsoft.com/office/officeart/2005/8/layout/hierarchy2"/>
    <dgm:cxn modelId="{5E972BC5-6A22-4A97-9C0F-FBD2F0DAA0E6}" type="presParOf" srcId="{AC84182E-6124-4CB0-AD8A-4E9F39F9D661}" destId="{CF14599B-1110-47F8-81A9-0E66D9D368ED}" srcOrd="0" destOrd="0" presId="urn:microsoft.com/office/officeart/2005/8/layout/hierarchy2"/>
    <dgm:cxn modelId="{C8B1EEA7-3C46-4F3B-9737-699B797F3C6E}" type="presParOf" srcId="{CF14599B-1110-47F8-81A9-0E66D9D368ED}" destId="{68CAA837-6534-468A-8B33-9D67223F58BB}" srcOrd="0" destOrd="0" presId="urn:microsoft.com/office/officeart/2005/8/layout/hierarchy2"/>
    <dgm:cxn modelId="{590E8F76-E503-441C-9B12-06A72C80A26B}" type="presParOf" srcId="{AC84182E-6124-4CB0-AD8A-4E9F39F9D661}" destId="{89A42D6A-2391-4F8B-8FCB-A84471CB87EC}" srcOrd="1" destOrd="0" presId="urn:microsoft.com/office/officeart/2005/8/layout/hierarchy2"/>
    <dgm:cxn modelId="{957B7D65-6083-47CC-A763-3416BAA9C113}" type="presParOf" srcId="{89A42D6A-2391-4F8B-8FCB-A84471CB87EC}" destId="{DBEA8CB7-4B9D-4FC2-AEC1-A6EE0C88CE80}" srcOrd="0" destOrd="0" presId="urn:microsoft.com/office/officeart/2005/8/layout/hierarchy2"/>
    <dgm:cxn modelId="{1929FCCE-6F4A-4DC1-A1CC-8EB1171553ED}" type="presParOf" srcId="{89A42D6A-2391-4F8B-8FCB-A84471CB87EC}" destId="{BA2FD4A4-EEDB-49C8-9A60-65917E8F02FC}" srcOrd="1" destOrd="0" presId="urn:microsoft.com/office/officeart/2005/8/layout/hierarchy2"/>
    <dgm:cxn modelId="{D48A69EA-A80E-49AF-BC28-A723C8D7EF14}" type="presParOf" srcId="{AC84182E-6124-4CB0-AD8A-4E9F39F9D661}" destId="{0F7DC5DB-BC82-413D-92A4-66F45F3067B2}" srcOrd="2" destOrd="0" presId="urn:microsoft.com/office/officeart/2005/8/layout/hierarchy2"/>
    <dgm:cxn modelId="{4B2AF164-21F5-4233-84EA-32FB29C7E855}" type="presParOf" srcId="{0F7DC5DB-BC82-413D-92A4-66F45F3067B2}" destId="{E2048DC5-2505-49C9-B7E8-5CAF3CC46A5C}" srcOrd="0" destOrd="0" presId="urn:microsoft.com/office/officeart/2005/8/layout/hierarchy2"/>
    <dgm:cxn modelId="{4860C585-26F4-4FF4-AB41-96208D043589}" type="presParOf" srcId="{AC84182E-6124-4CB0-AD8A-4E9F39F9D661}" destId="{1C159658-BBB6-4E89-892B-8DE5289DCEFE}" srcOrd="3" destOrd="0" presId="urn:microsoft.com/office/officeart/2005/8/layout/hierarchy2"/>
    <dgm:cxn modelId="{944174D8-BAD2-443E-95A9-30BB9C07DB12}" type="presParOf" srcId="{1C159658-BBB6-4E89-892B-8DE5289DCEFE}" destId="{10ABF5A3-3AC6-4CF6-B197-D96FBC840F6E}" srcOrd="0" destOrd="0" presId="urn:microsoft.com/office/officeart/2005/8/layout/hierarchy2"/>
    <dgm:cxn modelId="{4D362306-0DA6-42CE-973B-E63326BB0D3B}" type="presParOf" srcId="{1C159658-BBB6-4E89-892B-8DE5289DCEFE}" destId="{3E46D0CD-5597-4798-9588-8EDAE44F6FEE}" srcOrd="1" destOrd="0" presId="urn:microsoft.com/office/officeart/2005/8/layout/hierarchy2"/>
    <dgm:cxn modelId="{239B3E74-6CDA-434E-BEB0-AFEA929D3DF5}" type="presParOf" srcId="{BDAB57DC-BB95-48CB-889C-4AD16964DCF8}" destId="{75FCB182-F32E-42F8-9AA9-D902969C850A}" srcOrd="4" destOrd="0" presId="urn:microsoft.com/office/officeart/2005/8/layout/hierarchy2"/>
    <dgm:cxn modelId="{52F8CB2F-BB4C-47DB-8D86-5439E639437E}" type="presParOf" srcId="{75FCB182-F32E-42F8-9AA9-D902969C850A}" destId="{A58CE41C-47F3-40E5-AC60-DD542246E24B}" srcOrd="0" destOrd="0" presId="urn:microsoft.com/office/officeart/2005/8/layout/hierarchy2"/>
    <dgm:cxn modelId="{A342E5D9-AF99-498E-AA34-A0AF098234C8}" type="presParOf" srcId="{BDAB57DC-BB95-48CB-889C-4AD16964DCF8}" destId="{D2218221-6605-4E5A-BAF1-0CA99A91E876}" srcOrd="5" destOrd="0" presId="urn:microsoft.com/office/officeart/2005/8/layout/hierarchy2"/>
    <dgm:cxn modelId="{6DE61605-5A33-4BB5-A075-16C0A9805ED9}" type="presParOf" srcId="{D2218221-6605-4E5A-BAF1-0CA99A91E876}" destId="{5562B371-7DF5-4782-818B-957A4633DF5D}" srcOrd="0" destOrd="0" presId="urn:microsoft.com/office/officeart/2005/8/layout/hierarchy2"/>
    <dgm:cxn modelId="{981AB9BB-7499-4CA6-84F4-46AA6F154D31}" type="presParOf" srcId="{D2218221-6605-4E5A-BAF1-0CA99A91E876}" destId="{E5C5B34F-7CE9-4FB6-85F1-114568D24C02}" srcOrd="1" destOrd="0" presId="urn:microsoft.com/office/officeart/2005/8/layout/hierarchy2"/>
    <dgm:cxn modelId="{F04523F7-B102-498F-8BB8-27A77E4BAFFF}" type="presParOf" srcId="{E5C5B34F-7CE9-4FB6-85F1-114568D24C02}" destId="{CC2FD0A6-082F-4DB3-B483-E3C5087B09D1}" srcOrd="0" destOrd="0" presId="urn:microsoft.com/office/officeart/2005/8/layout/hierarchy2"/>
    <dgm:cxn modelId="{30F2F82F-44C2-4FBA-973C-C582FA880743}" type="presParOf" srcId="{CC2FD0A6-082F-4DB3-B483-E3C5087B09D1}" destId="{849C5953-41F0-43F1-8CFD-24A8E5137C5A}" srcOrd="0" destOrd="0" presId="urn:microsoft.com/office/officeart/2005/8/layout/hierarchy2"/>
    <dgm:cxn modelId="{42F9F33A-B2FD-48ED-B97C-C85344D47207}" type="presParOf" srcId="{E5C5B34F-7CE9-4FB6-85F1-114568D24C02}" destId="{8B417FED-2CAE-4701-9432-EA25F43B9C89}" srcOrd="1" destOrd="0" presId="urn:microsoft.com/office/officeart/2005/8/layout/hierarchy2"/>
    <dgm:cxn modelId="{2671EC13-1AA4-48A6-9884-32878C89D503}" type="presParOf" srcId="{8B417FED-2CAE-4701-9432-EA25F43B9C89}" destId="{ECF27FB6-7FFF-4F2E-83DE-556CE1BC2511}" srcOrd="0" destOrd="0" presId="urn:microsoft.com/office/officeart/2005/8/layout/hierarchy2"/>
    <dgm:cxn modelId="{854238BF-4EA7-4C38-8124-3FCB6733375F}" type="presParOf" srcId="{8B417FED-2CAE-4701-9432-EA25F43B9C89}" destId="{1F9CDB31-4A25-4B8F-93DC-AD6A9440F2BD}" srcOrd="1" destOrd="0" presId="urn:microsoft.com/office/officeart/2005/8/layout/hierarchy2"/>
    <dgm:cxn modelId="{17C56721-F848-4621-BD0B-CF528A3E8D6E}" type="presParOf" srcId="{1F9CDB31-4A25-4B8F-93DC-AD6A9440F2BD}" destId="{69A896F8-CBC0-4CD4-8313-90DF60417B9C}" srcOrd="0" destOrd="0" presId="urn:microsoft.com/office/officeart/2005/8/layout/hierarchy2"/>
    <dgm:cxn modelId="{618780CA-BCF9-4896-A4B7-E8CABB016A4C}" type="presParOf" srcId="{69A896F8-CBC0-4CD4-8313-90DF60417B9C}" destId="{9F7A9BA0-BF0D-4B26-A5AE-E812FBE70A3E}" srcOrd="0" destOrd="0" presId="urn:microsoft.com/office/officeart/2005/8/layout/hierarchy2"/>
    <dgm:cxn modelId="{03556337-9778-4EDF-8E8C-648D4820C56E}" type="presParOf" srcId="{1F9CDB31-4A25-4B8F-93DC-AD6A9440F2BD}" destId="{3FBE0E2C-9AC0-44B2-8847-4B3094361299}" srcOrd="1" destOrd="0" presId="urn:microsoft.com/office/officeart/2005/8/layout/hierarchy2"/>
    <dgm:cxn modelId="{12D264D9-F6C1-4309-97FE-45854DADB4AA}" type="presParOf" srcId="{3FBE0E2C-9AC0-44B2-8847-4B3094361299}" destId="{D8E7C01C-146F-4376-841A-76BFE1C92E4C}" srcOrd="0" destOrd="0" presId="urn:microsoft.com/office/officeart/2005/8/layout/hierarchy2"/>
    <dgm:cxn modelId="{82064979-27FF-4E81-B059-A3F2CE7F2456}" type="presParOf" srcId="{3FBE0E2C-9AC0-44B2-8847-4B3094361299}" destId="{CB6E5903-0C64-4591-9737-9FE7BAB505D1}" srcOrd="1" destOrd="0" presId="urn:microsoft.com/office/officeart/2005/8/layout/hierarchy2"/>
    <dgm:cxn modelId="{075E8C88-D53D-460D-8223-9DD98DD88B3F}" type="presParOf" srcId="{CB6E5903-0C64-4591-9737-9FE7BAB505D1}" destId="{D50CA769-3A66-4F73-9DF1-05F01E4EC28A}" srcOrd="0" destOrd="0" presId="urn:microsoft.com/office/officeart/2005/8/layout/hierarchy2"/>
    <dgm:cxn modelId="{69B7F9B8-D62D-41CC-969F-15CEA8073ECE}" type="presParOf" srcId="{D50CA769-3A66-4F73-9DF1-05F01E4EC28A}" destId="{C9A865DC-F68F-48CF-8BEF-D6B5E3DE769D}" srcOrd="0" destOrd="0" presId="urn:microsoft.com/office/officeart/2005/8/layout/hierarchy2"/>
    <dgm:cxn modelId="{BB67D508-25BA-4A40-8D2B-14343DF60225}" type="presParOf" srcId="{CB6E5903-0C64-4591-9737-9FE7BAB505D1}" destId="{06BC561A-18EE-4F3B-B51B-DA10B17AFF8A}" srcOrd="1" destOrd="0" presId="urn:microsoft.com/office/officeart/2005/8/layout/hierarchy2"/>
    <dgm:cxn modelId="{97A97195-C918-4683-B4E3-BF149ECA15AC}" type="presParOf" srcId="{06BC561A-18EE-4F3B-B51B-DA10B17AFF8A}" destId="{CFF24F56-1170-4173-93C1-BF5E4810F10F}" srcOrd="0" destOrd="0" presId="urn:microsoft.com/office/officeart/2005/8/layout/hierarchy2"/>
    <dgm:cxn modelId="{8CCFC563-E087-4A18-A184-FDE18F06BC52}" type="presParOf" srcId="{06BC561A-18EE-4F3B-B51B-DA10B17AFF8A}" destId="{5ADFEA4D-83DD-4D50-8FE1-DEFE29A2A3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FA726-311F-4595-8755-A1FA39FE8FAB}">
      <dsp:nvSpPr>
        <dsp:cNvPr id="0" name=""/>
        <dsp:cNvSpPr/>
      </dsp:nvSpPr>
      <dsp:spPr>
        <a:xfrm>
          <a:off x="609219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Inicial</a:t>
          </a:r>
          <a:endParaRPr lang="es-PR" sz="1800" kern="1200" dirty="0"/>
        </a:p>
      </dsp:txBody>
      <dsp:txXfrm>
        <a:off x="629848" y="2451617"/>
        <a:ext cx="1367402" cy="663072"/>
      </dsp:txXfrm>
    </dsp:sp>
    <dsp:sp modelId="{2C722B5E-A37E-40D0-B83F-7289FAE71318}">
      <dsp:nvSpPr>
        <dsp:cNvPr id="0" name=""/>
        <dsp:cNvSpPr/>
      </dsp:nvSpPr>
      <dsp:spPr>
        <a:xfrm rot="17692822">
          <a:off x="1629977" y="2161101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2142187"/>
        <a:ext cx="66963" cy="66963"/>
      </dsp:txXfrm>
    </dsp:sp>
    <dsp:sp modelId="{6F5A0574-AEEF-42BD-BDAD-FD85C15AE434}">
      <dsp:nvSpPr>
        <dsp:cNvPr id="0" name=""/>
        <dsp:cNvSpPr/>
      </dsp:nvSpPr>
      <dsp:spPr>
        <a:xfrm>
          <a:off x="2581344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alarmas</a:t>
          </a:r>
          <a:endParaRPr lang="es-PR" sz="1800" kern="1200" dirty="0"/>
        </a:p>
      </dsp:txBody>
      <dsp:txXfrm>
        <a:off x="2601973" y="1236647"/>
        <a:ext cx="1367402" cy="663072"/>
      </dsp:txXfrm>
    </dsp:sp>
    <dsp:sp modelId="{7E605A21-A60F-4630-97E7-E2EAC86D098D}">
      <dsp:nvSpPr>
        <dsp:cNvPr id="0" name=""/>
        <dsp:cNvSpPr/>
      </dsp:nvSpPr>
      <dsp:spPr>
        <a:xfrm>
          <a:off x="3990005" y="155361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1554097"/>
        <a:ext cx="28173" cy="28173"/>
      </dsp:txXfrm>
    </dsp:sp>
    <dsp:sp modelId="{D8263C10-08C2-48FD-9C96-7ADFDBAFD1A8}">
      <dsp:nvSpPr>
        <dsp:cNvPr id="0" name=""/>
        <dsp:cNvSpPr/>
      </dsp:nvSpPr>
      <dsp:spPr>
        <a:xfrm>
          <a:off x="4553469" y="121601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1236647"/>
        <a:ext cx="1367402" cy="663072"/>
      </dsp:txXfrm>
    </dsp:sp>
    <dsp:sp modelId="{466E9C14-88F7-4126-84AA-0C0951BE8200}">
      <dsp:nvSpPr>
        <dsp:cNvPr id="0" name=""/>
        <dsp:cNvSpPr/>
      </dsp:nvSpPr>
      <dsp:spPr>
        <a:xfrm rot="19457599">
          <a:off x="5896908" y="135112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348341"/>
        <a:ext cx="34695" cy="34695"/>
      </dsp:txXfrm>
    </dsp:sp>
    <dsp:sp modelId="{C5E54289-5A6D-4E90-8D5D-CA5BAF999DB0}">
      <dsp:nvSpPr>
        <dsp:cNvPr id="0" name=""/>
        <dsp:cNvSpPr/>
      </dsp:nvSpPr>
      <dsp:spPr>
        <a:xfrm>
          <a:off x="6525594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Zona n</a:t>
          </a:r>
          <a:endParaRPr lang="es-PR" sz="1800" kern="1200" dirty="0"/>
        </a:p>
      </dsp:txBody>
      <dsp:txXfrm>
        <a:off x="6546223" y="831657"/>
        <a:ext cx="1367402" cy="663072"/>
      </dsp:txXfrm>
    </dsp:sp>
    <dsp:sp modelId="{DC47AE80-E1A5-4CE6-9790-A0DE47DA4D95}">
      <dsp:nvSpPr>
        <dsp:cNvPr id="0" name=""/>
        <dsp:cNvSpPr/>
      </dsp:nvSpPr>
      <dsp:spPr>
        <a:xfrm rot="18289469">
          <a:off x="7722641" y="74363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733536"/>
        <a:ext cx="49334" cy="49334"/>
      </dsp:txXfrm>
    </dsp:sp>
    <dsp:sp modelId="{74200007-2B85-4762-8793-B701AC701231}">
      <dsp:nvSpPr>
        <dsp:cNvPr id="0" name=""/>
        <dsp:cNvSpPr/>
      </dsp:nvSpPr>
      <dsp:spPr>
        <a:xfrm>
          <a:off x="8497719" y="1049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Incendio</a:t>
          </a:r>
          <a:endParaRPr lang="es-PR" sz="1800" kern="1200" dirty="0"/>
        </a:p>
      </dsp:txBody>
      <dsp:txXfrm>
        <a:off x="8518348" y="21678"/>
        <a:ext cx="1367402" cy="663072"/>
      </dsp:txXfrm>
    </dsp:sp>
    <dsp:sp modelId="{693A18B7-1D0B-4501-A0EA-68300E15E636}">
      <dsp:nvSpPr>
        <dsp:cNvPr id="0" name=""/>
        <dsp:cNvSpPr/>
      </dsp:nvSpPr>
      <dsp:spPr>
        <a:xfrm>
          <a:off x="7934255" y="114862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1149107"/>
        <a:ext cx="28173" cy="28173"/>
      </dsp:txXfrm>
    </dsp:sp>
    <dsp:sp modelId="{E47951BF-3C80-4D3C-BE5C-526CA0F89F49}">
      <dsp:nvSpPr>
        <dsp:cNvPr id="0" name=""/>
        <dsp:cNvSpPr/>
      </dsp:nvSpPr>
      <dsp:spPr>
        <a:xfrm>
          <a:off x="8497719" y="81102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Presencia</a:t>
          </a:r>
          <a:endParaRPr lang="es-PR" sz="1800" kern="1200" dirty="0"/>
        </a:p>
      </dsp:txBody>
      <dsp:txXfrm>
        <a:off x="8518348" y="831657"/>
        <a:ext cx="1367402" cy="663072"/>
      </dsp:txXfrm>
    </dsp:sp>
    <dsp:sp modelId="{3CE2AA52-6CAC-409D-AB5F-E9BF4F69532D}">
      <dsp:nvSpPr>
        <dsp:cNvPr id="0" name=""/>
        <dsp:cNvSpPr/>
      </dsp:nvSpPr>
      <dsp:spPr>
        <a:xfrm rot="3310531">
          <a:off x="7722641" y="1553616"/>
          <a:ext cx="9866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86691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191320" y="1543516"/>
        <a:ext cx="49334" cy="49334"/>
      </dsp:txXfrm>
    </dsp:sp>
    <dsp:sp modelId="{7D3926D1-77C6-498D-AC4C-FE8E7C49C487}">
      <dsp:nvSpPr>
        <dsp:cNvPr id="0" name=""/>
        <dsp:cNvSpPr/>
      </dsp:nvSpPr>
      <dsp:spPr>
        <a:xfrm>
          <a:off x="8497719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Habilitar Zona</a:t>
          </a:r>
          <a:endParaRPr lang="es-PR" sz="1800" kern="1200" dirty="0"/>
        </a:p>
      </dsp:txBody>
      <dsp:txXfrm>
        <a:off x="8518348" y="1641637"/>
        <a:ext cx="1367402" cy="663072"/>
      </dsp:txXfrm>
    </dsp:sp>
    <dsp:sp modelId="{43063352-C2B7-4A8B-9DDB-90B7A00307D6}">
      <dsp:nvSpPr>
        <dsp:cNvPr id="0" name=""/>
        <dsp:cNvSpPr/>
      </dsp:nvSpPr>
      <dsp:spPr>
        <a:xfrm rot="2142401">
          <a:off x="5896908" y="175611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6514" y="1753331"/>
        <a:ext cx="34695" cy="34695"/>
      </dsp:txXfrm>
    </dsp:sp>
    <dsp:sp modelId="{B88EC76D-C090-4A47-BE82-3541D53C16B1}">
      <dsp:nvSpPr>
        <dsp:cNvPr id="0" name=""/>
        <dsp:cNvSpPr/>
      </dsp:nvSpPr>
      <dsp:spPr>
        <a:xfrm>
          <a:off x="6525594" y="162100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Habilitación Global</a:t>
          </a:r>
          <a:endParaRPr lang="es-PR" sz="1800" kern="1200" dirty="0"/>
        </a:p>
      </dsp:txBody>
      <dsp:txXfrm>
        <a:off x="6546223" y="1641637"/>
        <a:ext cx="1367402" cy="663072"/>
      </dsp:txXfrm>
    </dsp:sp>
    <dsp:sp modelId="{50E8DFE1-D9C4-4F05-98E8-F33C6DB8FBB9}">
      <dsp:nvSpPr>
        <dsp:cNvPr id="0" name=""/>
        <dsp:cNvSpPr/>
      </dsp:nvSpPr>
      <dsp:spPr>
        <a:xfrm>
          <a:off x="2017880" y="2768586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85525" y="2769067"/>
        <a:ext cx="28173" cy="28173"/>
      </dsp:txXfrm>
    </dsp:sp>
    <dsp:sp modelId="{EF01D2CA-92D3-46F5-9B70-1B6F6F165C0C}">
      <dsp:nvSpPr>
        <dsp:cNvPr id="0" name=""/>
        <dsp:cNvSpPr/>
      </dsp:nvSpPr>
      <dsp:spPr>
        <a:xfrm>
          <a:off x="2581344" y="243098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hora</a:t>
          </a:r>
          <a:endParaRPr lang="es-PR" sz="1800" kern="1200" dirty="0"/>
        </a:p>
      </dsp:txBody>
      <dsp:txXfrm>
        <a:off x="2601973" y="2451617"/>
        <a:ext cx="1367402" cy="663072"/>
      </dsp:txXfrm>
    </dsp:sp>
    <dsp:sp modelId="{CF14599B-1110-47F8-81A9-0E66D9D368ED}">
      <dsp:nvSpPr>
        <dsp:cNvPr id="0" name=""/>
        <dsp:cNvSpPr/>
      </dsp:nvSpPr>
      <dsp:spPr>
        <a:xfrm rot="19457599">
          <a:off x="3924783" y="256609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563311"/>
        <a:ext cx="34695" cy="34695"/>
      </dsp:txXfrm>
    </dsp:sp>
    <dsp:sp modelId="{DBEA8CB7-4B9D-4FC2-AEC1-A6EE0C88CE80}">
      <dsp:nvSpPr>
        <dsp:cNvPr id="0" name=""/>
        <dsp:cNvSpPr/>
      </dsp:nvSpPr>
      <dsp:spPr>
        <a:xfrm>
          <a:off x="4553469" y="202599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Hora</a:t>
          </a:r>
          <a:endParaRPr lang="es-PR" sz="1800" kern="1200" dirty="0"/>
        </a:p>
      </dsp:txBody>
      <dsp:txXfrm>
        <a:off x="4574098" y="2046627"/>
        <a:ext cx="1367402" cy="663072"/>
      </dsp:txXfrm>
    </dsp:sp>
    <dsp:sp modelId="{0F7DC5DB-BC82-413D-92A4-66F45F3067B2}">
      <dsp:nvSpPr>
        <dsp:cNvPr id="0" name=""/>
        <dsp:cNvSpPr/>
      </dsp:nvSpPr>
      <dsp:spPr>
        <a:xfrm rot="2142401">
          <a:off x="3924783" y="2971081"/>
          <a:ext cx="69390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93908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4389" y="2968301"/>
        <a:ext cx="34695" cy="34695"/>
      </dsp:txXfrm>
    </dsp:sp>
    <dsp:sp modelId="{10ABF5A3-3AC6-4CF6-B197-D96FBC840F6E}">
      <dsp:nvSpPr>
        <dsp:cNvPr id="0" name=""/>
        <dsp:cNvSpPr/>
      </dsp:nvSpPr>
      <dsp:spPr>
        <a:xfrm>
          <a:off x="4553469" y="283597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Minuto</a:t>
          </a:r>
          <a:endParaRPr lang="es-PR" sz="1800" kern="1200" dirty="0"/>
        </a:p>
      </dsp:txBody>
      <dsp:txXfrm>
        <a:off x="4574098" y="2856607"/>
        <a:ext cx="1367402" cy="663072"/>
      </dsp:txXfrm>
    </dsp:sp>
    <dsp:sp modelId="{75FCB182-F32E-42F8-9AA9-D902969C850A}">
      <dsp:nvSpPr>
        <dsp:cNvPr id="0" name=""/>
        <dsp:cNvSpPr/>
      </dsp:nvSpPr>
      <dsp:spPr>
        <a:xfrm rot="3907178">
          <a:off x="1629977" y="3376070"/>
          <a:ext cx="13392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39269" y="14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2266130" y="3357157"/>
        <a:ext cx="66963" cy="66963"/>
      </dsp:txXfrm>
    </dsp:sp>
    <dsp:sp modelId="{5562B371-7DF5-4782-818B-957A4633DF5D}">
      <dsp:nvSpPr>
        <dsp:cNvPr id="0" name=""/>
        <dsp:cNvSpPr/>
      </dsp:nvSpPr>
      <dsp:spPr>
        <a:xfrm>
          <a:off x="258134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Configuración de PIN</a:t>
          </a:r>
          <a:endParaRPr lang="es-PR" sz="1800" kern="1200" dirty="0"/>
        </a:p>
      </dsp:txBody>
      <dsp:txXfrm>
        <a:off x="2601973" y="3666587"/>
        <a:ext cx="1367402" cy="663072"/>
      </dsp:txXfrm>
    </dsp:sp>
    <dsp:sp modelId="{CC2FD0A6-082F-4DB3-B483-E3C5087B09D1}">
      <dsp:nvSpPr>
        <dsp:cNvPr id="0" name=""/>
        <dsp:cNvSpPr/>
      </dsp:nvSpPr>
      <dsp:spPr>
        <a:xfrm>
          <a:off x="399000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4257650" y="3984037"/>
        <a:ext cx="28173" cy="28173"/>
      </dsp:txXfrm>
    </dsp:sp>
    <dsp:sp modelId="{ECF27FB6-7FFF-4F2E-83DE-556CE1BC2511}">
      <dsp:nvSpPr>
        <dsp:cNvPr id="0" name=""/>
        <dsp:cNvSpPr/>
      </dsp:nvSpPr>
      <dsp:spPr>
        <a:xfrm>
          <a:off x="455346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Introducir PIN</a:t>
          </a:r>
          <a:endParaRPr lang="es-PR" sz="1800" kern="1200" dirty="0"/>
        </a:p>
      </dsp:txBody>
      <dsp:txXfrm>
        <a:off x="4574098" y="3666587"/>
        <a:ext cx="1367402" cy="663072"/>
      </dsp:txXfrm>
    </dsp:sp>
    <dsp:sp modelId="{69A896F8-CBC0-4CD4-8313-90DF60417B9C}">
      <dsp:nvSpPr>
        <dsp:cNvPr id="0" name=""/>
        <dsp:cNvSpPr/>
      </dsp:nvSpPr>
      <dsp:spPr>
        <a:xfrm>
          <a:off x="5962130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6229775" y="3984037"/>
        <a:ext cx="28173" cy="28173"/>
      </dsp:txXfrm>
    </dsp:sp>
    <dsp:sp modelId="{D8E7C01C-146F-4376-841A-76BFE1C92E4C}">
      <dsp:nvSpPr>
        <dsp:cNvPr id="0" name=""/>
        <dsp:cNvSpPr/>
      </dsp:nvSpPr>
      <dsp:spPr>
        <a:xfrm>
          <a:off x="6525594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de PIN</a:t>
          </a:r>
          <a:endParaRPr lang="es-PR" sz="1800" kern="1200" dirty="0"/>
        </a:p>
      </dsp:txBody>
      <dsp:txXfrm>
        <a:off x="6546223" y="3666587"/>
        <a:ext cx="1367402" cy="663072"/>
      </dsp:txXfrm>
    </dsp:sp>
    <dsp:sp modelId="{D50CA769-3A66-4F73-9DF1-05F01E4EC28A}">
      <dsp:nvSpPr>
        <dsp:cNvPr id="0" name=""/>
        <dsp:cNvSpPr/>
      </dsp:nvSpPr>
      <dsp:spPr>
        <a:xfrm>
          <a:off x="7934255" y="3983555"/>
          <a:ext cx="56346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63464" y="145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R" sz="500" kern="1200"/>
        </a:p>
      </dsp:txBody>
      <dsp:txXfrm>
        <a:off x="8201900" y="3984037"/>
        <a:ext cx="28173" cy="28173"/>
      </dsp:txXfrm>
    </dsp:sp>
    <dsp:sp modelId="{CFF24F56-1170-4173-93C1-BF5E4810F10F}">
      <dsp:nvSpPr>
        <dsp:cNvPr id="0" name=""/>
        <dsp:cNvSpPr/>
      </dsp:nvSpPr>
      <dsp:spPr>
        <a:xfrm>
          <a:off x="8497719" y="3645958"/>
          <a:ext cx="1408660" cy="704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Cambio exitoso</a:t>
          </a:r>
          <a:endParaRPr lang="es-PR" sz="1800" kern="1200" dirty="0"/>
        </a:p>
      </dsp:txBody>
      <dsp:txXfrm>
        <a:off x="8518348" y="3666587"/>
        <a:ext cx="1367402" cy="66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914D-BA97-458D-8656-79C9D2A3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0174-FDC7-4AF7-93CB-9C9E2CE7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2C0D-7F52-4CD4-B180-70AA32C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114B-ABBC-4AA0-9B9D-3854E88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25A3-6EFF-43B6-AA97-2573A2ED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423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0CD2-6DC5-4C3E-977E-0E87DC4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774B-1063-4A42-A57F-F3F73342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AC26-DF7F-451B-B997-52E8D329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189E-B44F-469A-8C14-D2AC539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56F7-1810-42C9-A4A2-8108E5B3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106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2F9F6-FF97-454E-8FA7-16D14C3B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D3A3D-35A8-43E8-9E31-C4F370967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F0AA-B0A4-4DD9-8E74-94450B69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E6F9-66C2-48EF-8603-A0B0496B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ECFF-FAFC-4438-8ABF-C2F336E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370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677-C933-4526-8C17-9593909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C4-DC93-4E31-9B83-885FC591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9CDB-CBB0-4BEE-BC21-31FFDAF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622B-AE37-4AE6-ADCA-7B1CD69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A846-FDB9-4232-B99D-5B74D5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5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12A-AD3E-402D-BD8F-807D1D16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FC0B-CA53-4747-AEE6-1E01C692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0E1E-FC20-49E3-9336-07844C0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791-CAF5-49B0-A794-37E958ED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8E2-2374-4703-8B74-CBFEDE80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867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893B-CC42-40BB-B905-68E8BCE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84F9-503B-4CD8-9ACF-05D7F7C2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521F-835A-48C8-8DF8-9D2EE526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B78D-09A4-4E9C-A16E-5458EF8C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FADA-1FDD-4C7E-AEF1-94CAB9EC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D1E0-A112-467C-940E-9AD69F4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81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2CB-C32E-48BB-8030-55ACD93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71E0-52F9-4ABD-830F-A281E993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E0E2-5130-45A6-B525-C67C007E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7241-B95B-4DF2-AE37-D9921EF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1CB2-81EA-4A9E-9617-6934616AB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67D-0B43-4DDD-91D8-69F1F65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D6E52-B8D7-4189-96D5-184F954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79A6-B2D3-4CA2-A006-9E2F1B1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92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0FAC-A114-4FE3-9E6D-4047C57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2892-6D72-4CC8-83E8-F42FB5E5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664-42DC-4BB2-A02D-37AFAE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F235-D624-4B3B-97E5-2A149DF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143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5C61A-948C-40F3-83FD-7AD16AC9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EFDE-E06D-41D9-AD5B-A494355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05F-954E-4605-AB3A-694E1907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458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D0AF-320D-406E-A4C3-D8384CE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7BBB-9F28-4F56-AE92-65B547F4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7D8-3814-4475-8993-B9357E28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0F06-5F0C-4828-AA79-8478D93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9195-C91C-45EC-A4EB-7B5E412D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1A1-5504-43C7-9A74-263D08B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97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11-118B-4D5F-9B5B-D6D1C98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DAFF-66FF-408B-A12D-73432091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65E6-58A2-4B32-84D1-FDC14122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8421-19C4-469A-8F24-120B73C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B013-AB50-4330-8E98-661790E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61C1-BBE4-47C8-B638-41291E5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65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0A0F6-DEFF-4641-9EDC-3C152DCD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D6C-3A47-4E20-BF98-A342DDD2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E918-8015-4B89-89E4-9A429DB9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DB31-6CEA-4AFD-B401-5A3C6C72258E}" type="datetimeFigureOut">
              <a:rPr lang="es-PR" smtClean="0"/>
              <a:t>12/27/2022</a:t>
            </a:fld>
            <a:endParaRPr lang="es-P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D16F-5FC6-4F95-A33B-962C7085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F0A-B1C4-4B09-B0B1-13708218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2BBC-7CB3-4475-864A-BB6F7C8CE2AD}" type="slidenum">
              <a:rPr lang="es-PR" smtClean="0"/>
              <a:t>‹#›</a:t>
            </a:fld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43311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Inicial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271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96588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zona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2047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14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Disparo de alarma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7842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20464-ABA9-40F6-97D7-055CAE2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menús</a:t>
            </a:r>
            <a:endParaRPr lang="es-PR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7ECF348-4077-4BF5-A4C3-3DC6F089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0479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580C-105B-4AAE-9200-8EDCD2AF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3" y="2223524"/>
            <a:ext cx="2158314" cy="42626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671E4E-65CE-42AC-BB6D-E9E82BD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Carácter personalizado</a:t>
            </a:r>
            <a:endParaRPr lang="es-P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E7062D-2E99-4AC8-9B18-092203C79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6204"/>
              </p:ext>
            </p:extLst>
          </p:nvPr>
        </p:nvGraphicFramePr>
        <p:xfrm>
          <a:off x="2372497" y="1690688"/>
          <a:ext cx="2372498" cy="47955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6249">
                  <a:extLst>
                    <a:ext uri="{9D8B030D-6E8A-4147-A177-3AD203B41FA5}">
                      <a16:colId xmlns:a16="http://schemas.microsoft.com/office/drawing/2014/main" val="2624848524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721905545"/>
                    </a:ext>
                  </a:extLst>
                </a:gridCol>
              </a:tblGrid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16492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0x00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7924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0x01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40499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0x02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00001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00221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0x03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00010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37887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0x04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10100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116866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0x05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01000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78720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0x06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469714"/>
                  </a:ext>
                </a:extLst>
              </a:tr>
              <a:tr h="5328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0x07</a:t>
                      </a:r>
                      <a:endParaRPr lang="es-P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00000</a:t>
                      </a:r>
                      <a:endParaRPr lang="es-P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38D40-9125-468F-AD98-10E24523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26592"/>
              </p:ext>
            </p:extLst>
          </p:nvPr>
        </p:nvGraphicFramePr>
        <p:xfrm>
          <a:off x="4521201" y="452508"/>
          <a:ext cx="2991710" cy="59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2">
                  <a:extLst>
                    <a:ext uri="{9D8B030D-6E8A-4147-A177-3AD203B41FA5}">
                      <a16:colId xmlns:a16="http://schemas.microsoft.com/office/drawing/2014/main" val="198955535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2753710263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1341616312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4036605617"/>
                    </a:ext>
                  </a:extLst>
                </a:gridCol>
                <a:gridCol w="598342">
                  <a:extLst>
                    <a:ext uri="{9D8B030D-6E8A-4147-A177-3AD203B41FA5}">
                      <a16:colId xmlns:a16="http://schemas.microsoft.com/office/drawing/2014/main" val="678930107"/>
                    </a:ext>
                  </a:extLst>
                </a:gridCol>
              </a:tblGrid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4897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13541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548320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7292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99803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00552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25938"/>
                  </a:ext>
                </a:extLst>
              </a:tr>
              <a:tr h="744123"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9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2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9174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reloj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655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6702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903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120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 exitoso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662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5641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PIN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71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7992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cambio de PIN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9642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706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endParaRPr lang="es-PR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412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995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PUK incorrecto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634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69089-5275-4487-BD61-58BE4C76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7605"/>
              </p:ext>
            </p:extLst>
          </p:nvPr>
        </p:nvGraphicFramePr>
        <p:xfrm>
          <a:off x="2032000" y="2606136"/>
          <a:ext cx="8128000" cy="143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494785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07791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9166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9473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97153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491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882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8137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83027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7735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6296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85184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34483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28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35103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27456157"/>
                    </a:ext>
                  </a:extLst>
                </a:gridCol>
              </a:tblGrid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Webdings" panose="05030102010509060703" pitchFamily="18" charset="2"/>
                          <a:cs typeface="Courier New" panose="02070309020205020404" pitchFamily="49" charset="0"/>
                        </a:rPr>
                        <a:t>a</a:t>
                      </a:r>
                      <a:endParaRPr lang="es-PR" sz="2000" dirty="0">
                        <a:latin typeface="Webdings" panose="05030102010509060703" pitchFamily="18" charset="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798063"/>
                  </a:ext>
                </a:extLst>
              </a:tr>
              <a:tr h="71520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6020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D212DBD-91C2-4DD2-9C51-7D6FE88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Menú de alarmas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0270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307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Webdings</vt:lpstr>
      <vt:lpstr>Office Theme</vt:lpstr>
      <vt:lpstr>Menú Inicial</vt:lpstr>
      <vt:lpstr>Menú de reloj</vt:lpstr>
      <vt:lpstr>Menú de PIN</vt:lpstr>
      <vt:lpstr>Menú de cambio de PIN exitoso</vt:lpstr>
      <vt:lpstr>Menú de PIN incorrecto</vt:lpstr>
      <vt:lpstr>Menú de cambio de PIN</vt:lpstr>
      <vt:lpstr>Menú de PUK</vt:lpstr>
      <vt:lpstr>Menú de PUK incorrecto</vt:lpstr>
      <vt:lpstr>Menú de alarmas</vt:lpstr>
      <vt:lpstr>Menú de zona</vt:lpstr>
      <vt:lpstr>Disparo de alarma</vt:lpstr>
      <vt:lpstr>Jerarquía de menús</vt:lpstr>
      <vt:lpstr>Carácter personalizado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24</cp:revision>
  <dcterms:created xsi:type="dcterms:W3CDTF">2022-12-25T14:45:01Z</dcterms:created>
  <dcterms:modified xsi:type="dcterms:W3CDTF">2022-12-28T02:11:59Z</dcterms:modified>
</cp:coreProperties>
</file>