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66" r:id="rId6"/>
    <p:sldId id="264" r:id="rId7"/>
    <p:sldId id="265" r:id="rId8"/>
    <p:sldId id="270" r:id="rId9"/>
    <p:sldId id="269" r:id="rId10"/>
    <p:sldId id="259" r:id="rId11"/>
    <p:sldId id="260" r:id="rId12"/>
    <p:sldId id="261" r:id="rId13"/>
    <p:sldId id="272" r:id="rId14"/>
    <p:sldId id="275" r:id="rId15"/>
    <p:sldId id="274" r:id="rId16"/>
    <p:sldId id="263" r:id="rId17"/>
    <p:sldId id="268" r:id="rId18"/>
    <p:sldId id="267" r:id="rId19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B1956-1517-4B09-B7E3-B141EC02CE86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PR"/>
        </a:p>
      </dgm:t>
    </dgm:pt>
    <dgm:pt modelId="{BE58E3FC-055B-4DC7-BE23-1BF56B0F6B07}">
      <dgm:prSet/>
      <dgm:spPr/>
      <dgm:t>
        <a:bodyPr/>
        <a:lstStyle/>
        <a:p>
          <a:pPr algn="ctr"/>
          <a:r>
            <a:rPr lang="es-ES" dirty="0"/>
            <a:t>Reloj</a:t>
          </a:r>
          <a:endParaRPr lang="es-PR" dirty="0"/>
        </a:p>
      </dgm:t>
    </dgm:pt>
    <dgm:pt modelId="{E56CA5E6-AA96-43A8-8844-058ADA7B0B7D}" type="parTrans" cxnId="{E4E52E3F-5124-482C-8B42-E35A6334BF92}">
      <dgm:prSet/>
      <dgm:spPr/>
      <dgm:t>
        <a:bodyPr/>
        <a:lstStyle/>
        <a:p>
          <a:pPr algn="ctr"/>
          <a:endParaRPr lang="es-PR"/>
        </a:p>
      </dgm:t>
    </dgm:pt>
    <dgm:pt modelId="{867F2ADD-DAF1-45C7-8368-C4792D36CC08}" type="sibTrans" cxnId="{E4E52E3F-5124-482C-8B42-E35A6334BF92}">
      <dgm:prSet/>
      <dgm:spPr/>
    </dgm:pt>
    <dgm:pt modelId="{9BD01608-C676-4BAD-AA58-A8B519F95484}">
      <dgm:prSet/>
      <dgm:spPr/>
      <dgm:t>
        <a:bodyPr/>
        <a:lstStyle/>
        <a:p>
          <a:pPr algn="ctr"/>
          <a:r>
            <a:rPr lang="es-ES" dirty="0"/>
            <a:t>Configuración de alarmas</a:t>
          </a:r>
          <a:endParaRPr lang="es-PR" dirty="0"/>
        </a:p>
      </dgm:t>
    </dgm:pt>
    <dgm:pt modelId="{D42019AD-6296-43E2-84B3-152BDD8C4C01}" type="parTrans" cxnId="{ACB8172E-CDBB-4EC3-8847-D0802FFB01CD}">
      <dgm:prSet/>
      <dgm:spPr/>
      <dgm:t>
        <a:bodyPr/>
        <a:lstStyle/>
        <a:p>
          <a:pPr algn="ctr"/>
          <a:endParaRPr lang="es-PR"/>
        </a:p>
      </dgm:t>
    </dgm:pt>
    <dgm:pt modelId="{CA349670-7AF0-4788-BA95-92B4D2AEF095}" type="sibTrans" cxnId="{ACB8172E-CDBB-4EC3-8847-D0802FFB01CD}">
      <dgm:prSet/>
      <dgm:spPr/>
    </dgm:pt>
    <dgm:pt modelId="{07F6B113-907C-437D-A991-0AD07C5A2496}">
      <dgm:prSet/>
      <dgm:spPr/>
      <dgm:t>
        <a:bodyPr/>
        <a:lstStyle/>
        <a:p>
          <a:pPr algn="ctr"/>
          <a:r>
            <a:rPr lang="es-ES" dirty="0"/>
            <a:t>Zona n</a:t>
          </a:r>
          <a:endParaRPr lang="es-PR" dirty="0"/>
        </a:p>
      </dgm:t>
    </dgm:pt>
    <dgm:pt modelId="{F06475E4-1273-4F21-B6F4-5E43B7770B5B}" type="parTrans" cxnId="{A44F23CA-6AFE-4619-BA4F-0A548708087B}">
      <dgm:prSet/>
      <dgm:spPr/>
      <dgm:t>
        <a:bodyPr/>
        <a:lstStyle/>
        <a:p>
          <a:pPr algn="ctr"/>
          <a:endParaRPr lang="es-PR"/>
        </a:p>
      </dgm:t>
    </dgm:pt>
    <dgm:pt modelId="{62435B03-FABE-4E2B-93C6-F05B8806CD16}" type="sibTrans" cxnId="{A44F23CA-6AFE-4619-BA4F-0A548708087B}">
      <dgm:prSet/>
      <dgm:spPr/>
      <dgm:t>
        <a:bodyPr/>
        <a:lstStyle/>
        <a:p>
          <a:pPr algn="ctr"/>
          <a:endParaRPr lang="es-PR"/>
        </a:p>
      </dgm:t>
    </dgm:pt>
    <dgm:pt modelId="{2F2E49D5-B5BE-4BD4-B2AD-F31E872B368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ES" dirty="0"/>
            <a:t>Incendio</a:t>
          </a:r>
          <a:endParaRPr lang="es-PR" dirty="0"/>
        </a:p>
      </dgm:t>
    </dgm:pt>
    <dgm:pt modelId="{E73055B5-B423-41D9-BD6C-CCE7E43FA1B5}" type="parTrans" cxnId="{099B9A5A-4B14-4F5D-8C61-E6E9DE2E5261}">
      <dgm:prSet/>
      <dgm:spPr/>
      <dgm:t>
        <a:bodyPr/>
        <a:lstStyle/>
        <a:p>
          <a:pPr algn="ctr"/>
          <a:endParaRPr lang="es-PR"/>
        </a:p>
      </dgm:t>
    </dgm:pt>
    <dgm:pt modelId="{D17F8BC6-62F6-4D4E-9F05-23081B62F622}" type="sibTrans" cxnId="{099B9A5A-4B14-4F5D-8C61-E6E9DE2E5261}">
      <dgm:prSet/>
      <dgm:spPr/>
      <dgm:t>
        <a:bodyPr/>
        <a:lstStyle/>
        <a:p>
          <a:pPr algn="ctr"/>
          <a:endParaRPr lang="es-PR"/>
        </a:p>
      </dgm:t>
    </dgm:pt>
    <dgm:pt modelId="{470B86E6-E4C4-4BB5-8CDF-147A0166DBE6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ES" dirty="0"/>
            <a:t>Presencia</a:t>
          </a:r>
          <a:endParaRPr lang="es-PR" dirty="0"/>
        </a:p>
      </dgm:t>
    </dgm:pt>
    <dgm:pt modelId="{C371237F-ED06-47B1-8633-00431A8CD893}" type="parTrans" cxnId="{40D7E169-7C91-478D-8E8B-A55654605D53}">
      <dgm:prSet/>
      <dgm:spPr/>
      <dgm:t>
        <a:bodyPr/>
        <a:lstStyle/>
        <a:p>
          <a:pPr algn="ctr"/>
          <a:endParaRPr lang="es-PR"/>
        </a:p>
      </dgm:t>
    </dgm:pt>
    <dgm:pt modelId="{58F1A4E5-31CA-4314-8B2E-A9E7EE11CFF1}" type="sibTrans" cxnId="{40D7E169-7C91-478D-8E8B-A55654605D53}">
      <dgm:prSet/>
      <dgm:spPr/>
      <dgm:t>
        <a:bodyPr/>
        <a:lstStyle/>
        <a:p>
          <a:pPr algn="ctr"/>
          <a:endParaRPr lang="es-PR"/>
        </a:p>
      </dgm:t>
    </dgm:pt>
    <dgm:pt modelId="{B97FABF7-5A02-4B44-A731-A1A3B651510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ES" dirty="0"/>
            <a:t>Habilitar Zona</a:t>
          </a:r>
          <a:endParaRPr lang="es-PR" dirty="0"/>
        </a:p>
      </dgm:t>
    </dgm:pt>
    <dgm:pt modelId="{094B2EEF-4C25-4549-B071-23C9AA4184C4}" type="parTrans" cxnId="{EE05662F-27DB-448B-B521-3283DC968ED4}">
      <dgm:prSet/>
      <dgm:spPr/>
      <dgm:t>
        <a:bodyPr/>
        <a:lstStyle/>
        <a:p>
          <a:pPr algn="ctr"/>
          <a:endParaRPr lang="es-PR"/>
        </a:p>
      </dgm:t>
    </dgm:pt>
    <dgm:pt modelId="{AD1E9441-9A63-4951-96A6-1DEE3FD35BE4}" type="sibTrans" cxnId="{EE05662F-27DB-448B-B521-3283DC968ED4}">
      <dgm:prSet/>
      <dgm:spPr/>
      <dgm:t>
        <a:bodyPr/>
        <a:lstStyle/>
        <a:p>
          <a:pPr algn="ctr"/>
          <a:endParaRPr lang="es-PR"/>
        </a:p>
      </dgm:t>
    </dgm:pt>
    <dgm:pt modelId="{EE64CD0E-3431-4F6E-85A0-861B52FFC07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ES" dirty="0"/>
            <a:t>Habilitación Global</a:t>
          </a:r>
          <a:endParaRPr lang="es-PR" dirty="0"/>
        </a:p>
      </dgm:t>
    </dgm:pt>
    <dgm:pt modelId="{3C3E1C77-4474-4DDA-ADF0-8C94AE5DBD5B}" type="parTrans" cxnId="{501DA796-C089-4AB4-B7CD-9FB87E3495C9}">
      <dgm:prSet/>
      <dgm:spPr/>
      <dgm:t>
        <a:bodyPr/>
        <a:lstStyle/>
        <a:p>
          <a:pPr algn="ctr"/>
          <a:endParaRPr lang="es-PR"/>
        </a:p>
      </dgm:t>
    </dgm:pt>
    <dgm:pt modelId="{4DEFCFC3-C63D-458A-A513-4517C1E91C38}" type="sibTrans" cxnId="{501DA796-C089-4AB4-B7CD-9FB87E3495C9}">
      <dgm:prSet/>
      <dgm:spPr/>
      <dgm:t>
        <a:bodyPr/>
        <a:lstStyle/>
        <a:p>
          <a:pPr algn="ctr"/>
          <a:endParaRPr lang="es-PR"/>
        </a:p>
      </dgm:t>
    </dgm:pt>
    <dgm:pt modelId="{0C7CC241-AAD0-48F2-AE5C-1F52D6B44CE9}">
      <dgm:prSet/>
      <dgm:spPr/>
      <dgm:t>
        <a:bodyPr/>
        <a:lstStyle/>
        <a:p>
          <a:pPr algn="ctr"/>
          <a:r>
            <a:rPr lang="es-ES" dirty="0"/>
            <a:t>Configuración de reloj</a:t>
          </a:r>
          <a:endParaRPr lang="es-PR" dirty="0"/>
        </a:p>
      </dgm:t>
    </dgm:pt>
    <dgm:pt modelId="{4102401C-50C1-46C8-8C12-06EB592D93E6}" type="parTrans" cxnId="{A6D963E5-3F8B-4FE4-BBC4-049B703CF556}">
      <dgm:prSet/>
      <dgm:spPr/>
      <dgm:t>
        <a:bodyPr/>
        <a:lstStyle/>
        <a:p>
          <a:pPr algn="ctr"/>
          <a:endParaRPr lang="es-PR"/>
        </a:p>
      </dgm:t>
    </dgm:pt>
    <dgm:pt modelId="{AB520C0B-E82C-459E-809E-37A275472A49}" type="sibTrans" cxnId="{A6D963E5-3F8B-4FE4-BBC4-049B703CF556}">
      <dgm:prSet/>
      <dgm:spPr/>
    </dgm:pt>
    <dgm:pt modelId="{B6B7655E-3D07-407E-B786-EDEA39BCDE51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ES" dirty="0"/>
            <a:t>Hora</a:t>
          </a:r>
          <a:endParaRPr lang="es-PR" dirty="0"/>
        </a:p>
      </dgm:t>
    </dgm:pt>
    <dgm:pt modelId="{C230B983-58DA-484F-9551-943D5CAD17EE}" type="parTrans" cxnId="{A9D08D09-160B-4DB7-9C39-9132D4A454B0}">
      <dgm:prSet/>
      <dgm:spPr/>
      <dgm:t>
        <a:bodyPr/>
        <a:lstStyle/>
        <a:p>
          <a:pPr algn="ctr"/>
          <a:endParaRPr lang="es-PR"/>
        </a:p>
      </dgm:t>
    </dgm:pt>
    <dgm:pt modelId="{8A2ABD9D-D7F8-4C0A-84C4-103580F4CD63}" type="sibTrans" cxnId="{A9D08D09-160B-4DB7-9C39-9132D4A454B0}">
      <dgm:prSet/>
      <dgm:spPr/>
      <dgm:t>
        <a:bodyPr/>
        <a:lstStyle/>
        <a:p>
          <a:pPr algn="ctr"/>
          <a:endParaRPr lang="es-PR"/>
        </a:p>
      </dgm:t>
    </dgm:pt>
    <dgm:pt modelId="{146AF9AA-20A6-4878-AFD1-DB6819C057AB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ES" dirty="0"/>
            <a:t>Minuto</a:t>
          </a:r>
          <a:endParaRPr lang="es-PR" dirty="0"/>
        </a:p>
      </dgm:t>
    </dgm:pt>
    <dgm:pt modelId="{CD511919-9166-4B28-AE6B-B03DB9CA4E10}" type="parTrans" cxnId="{9F2D53FC-3056-4978-8807-14B3CDCD050A}">
      <dgm:prSet/>
      <dgm:spPr/>
      <dgm:t>
        <a:bodyPr/>
        <a:lstStyle/>
        <a:p>
          <a:pPr algn="ctr"/>
          <a:endParaRPr lang="es-PR"/>
        </a:p>
      </dgm:t>
    </dgm:pt>
    <dgm:pt modelId="{F9107B9D-C98C-49CC-A714-13FA06DFC997}" type="sibTrans" cxnId="{9F2D53FC-3056-4978-8807-14B3CDCD050A}">
      <dgm:prSet/>
      <dgm:spPr/>
      <dgm:t>
        <a:bodyPr/>
        <a:lstStyle/>
        <a:p>
          <a:pPr algn="ctr"/>
          <a:endParaRPr lang="es-PR"/>
        </a:p>
      </dgm:t>
    </dgm:pt>
    <dgm:pt modelId="{A4BA4E38-020E-4620-994F-7E15CD0ADE29}">
      <dgm:prSet/>
      <dgm:spPr/>
      <dgm:t>
        <a:bodyPr/>
        <a:lstStyle/>
        <a:p>
          <a:pPr algn="ctr"/>
          <a:r>
            <a:rPr lang="es-ES" dirty="0"/>
            <a:t>Introducir PIN</a:t>
          </a:r>
          <a:endParaRPr lang="es-PR" dirty="0"/>
        </a:p>
      </dgm:t>
    </dgm:pt>
    <dgm:pt modelId="{BBE77051-71B0-45B1-90FA-DF8CEDC02685}" type="parTrans" cxnId="{C5C302CB-14FD-4744-9383-2CD1D7BA9C8F}">
      <dgm:prSet/>
      <dgm:spPr/>
      <dgm:t>
        <a:bodyPr/>
        <a:lstStyle/>
        <a:p>
          <a:pPr algn="ctr"/>
          <a:endParaRPr lang="es-PR"/>
        </a:p>
      </dgm:t>
    </dgm:pt>
    <dgm:pt modelId="{F35E03E6-2058-441B-B4D9-436E82B2A8AB}" type="sibTrans" cxnId="{C5C302CB-14FD-4744-9383-2CD1D7BA9C8F}">
      <dgm:prSet/>
      <dgm:spPr/>
      <dgm:t>
        <a:bodyPr/>
        <a:lstStyle/>
        <a:p>
          <a:pPr algn="ctr"/>
          <a:endParaRPr lang="es-PR"/>
        </a:p>
      </dgm:t>
    </dgm:pt>
    <dgm:pt modelId="{7C84025C-DB48-440D-9646-457611441D18}">
      <dgm:prSet/>
      <dgm:spPr/>
      <dgm:t>
        <a:bodyPr/>
        <a:lstStyle/>
        <a:p>
          <a:pPr algn="ctr"/>
          <a:r>
            <a:rPr lang="es-ES" dirty="0"/>
            <a:t>Configuración de PIN</a:t>
          </a:r>
          <a:endParaRPr lang="es-PR" dirty="0"/>
        </a:p>
      </dgm:t>
    </dgm:pt>
    <dgm:pt modelId="{274B2456-826A-48A4-9D18-CFAF3EECA20A}" type="parTrans" cxnId="{DA22DB5D-C033-4DAF-A354-E2A52C81C9E2}">
      <dgm:prSet/>
      <dgm:spPr/>
      <dgm:t>
        <a:bodyPr/>
        <a:lstStyle/>
        <a:p>
          <a:pPr algn="ctr"/>
          <a:endParaRPr lang="es-PR"/>
        </a:p>
      </dgm:t>
    </dgm:pt>
    <dgm:pt modelId="{A8D25A8E-9CA7-4369-8275-C3B4EE21F80E}" type="sibTrans" cxnId="{DA22DB5D-C033-4DAF-A354-E2A52C81C9E2}">
      <dgm:prSet/>
      <dgm:spPr/>
    </dgm:pt>
    <dgm:pt modelId="{F6F2415D-B51E-47AF-B207-7627BD130AE4}">
      <dgm:prSet/>
      <dgm:spPr/>
      <dgm:t>
        <a:bodyPr/>
        <a:lstStyle/>
        <a:p>
          <a:pPr algn="ctr"/>
          <a:r>
            <a:rPr lang="es-ES" dirty="0"/>
            <a:t>Introducir PIN</a:t>
          </a:r>
          <a:endParaRPr lang="es-PR" dirty="0"/>
        </a:p>
      </dgm:t>
    </dgm:pt>
    <dgm:pt modelId="{F554B288-526C-417E-978D-E9C73A5E8C7A}" type="parTrans" cxnId="{133B68C8-E958-43DE-9B3D-BA1075C97BFA}">
      <dgm:prSet/>
      <dgm:spPr/>
      <dgm:t>
        <a:bodyPr/>
        <a:lstStyle/>
        <a:p>
          <a:pPr algn="ctr"/>
          <a:endParaRPr lang="es-PR"/>
        </a:p>
      </dgm:t>
    </dgm:pt>
    <dgm:pt modelId="{319ED71E-259D-4004-88B2-3FCC01E8F61B}" type="sibTrans" cxnId="{133B68C8-E958-43DE-9B3D-BA1075C97BFA}">
      <dgm:prSet/>
      <dgm:spPr/>
      <dgm:t>
        <a:bodyPr/>
        <a:lstStyle/>
        <a:p>
          <a:pPr algn="ctr"/>
          <a:endParaRPr lang="es-PR"/>
        </a:p>
      </dgm:t>
    </dgm:pt>
    <dgm:pt modelId="{FC4F886A-AEC5-470F-B7FC-E772FC74DB1F}">
      <dgm:prSet/>
      <dgm:spPr/>
      <dgm:t>
        <a:bodyPr/>
        <a:lstStyle/>
        <a:p>
          <a:pPr algn="ctr"/>
          <a:r>
            <a:rPr lang="es-ES" dirty="0"/>
            <a:t>Cambio de PIN</a:t>
          </a:r>
          <a:endParaRPr lang="es-PR" dirty="0"/>
        </a:p>
      </dgm:t>
    </dgm:pt>
    <dgm:pt modelId="{BBA2B772-A8DA-4E1D-9726-5970DCC6C573}" type="parTrans" cxnId="{8EE2A903-8735-4DAC-8512-09ACE7306A44}">
      <dgm:prSet/>
      <dgm:spPr/>
      <dgm:t>
        <a:bodyPr/>
        <a:lstStyle/>
        <a:p>
          <a:pPr algn="ctr"/>
          <a:endParaRPr lang="es-PR"/>
        </a:p>
      </dgm:t>
    </dgm:pt>
    <dgm:pt modelId="{5E91560A-5731-428C-B72A-08AD161E10D9}" type="sibTrans" cxnId="{8EE2A903-8735-4DAC-8512-09ACE7306A44}">
      <dgm:prSet/>
      <dgm:spPr/>
      <dgm:t>
        <a:bodyPr/>
        <a:lstStyle/>
        <a:p>
          <a:pPr algn="ctr"/>
          <a:endParaRPr lang="es-PR"/>
        </a:p>
      </dgm:t>
    </dgm:pt>
    <dgm:pt modelId="{C3A26335-4D25-403F-9F01-807F0B7BDD85}">
      <dgm:prSet/>
      <dgm:spPr/>
      <dgm:t>
        <a:bodyPr/>
        <a:lstStyle/>
        <a:p>
          <a:pPr algn="ctr"/>
          <a:r>
            <a:rPr lang="es-ES" dirty="0"/>
            <a:t>Cambio exitoso</a:t>
          </a:r>
          <a:endParaRPr lang="es-PR" dirty="0"/>
        </a:p>
      </dgm:t>
    </dgm:pt>
    <dgm:pt modelId="{DA0D10DF-9534-4949-A2E7-3BA5997C7710}" type="parTrans" cxnId="{3E6FA4EB-CFBB-410B-9C4D-D9EF5EA52BEE}">
      <dgm:prSet/>
      <dgm:spPr/>
      <dgm:t>
        <a:bodyPr/>
        <a:lstStyle/>
        <a:p>
          <a:pPr algn="ctr"/>
          <a:endParaRPr lang="es-PR"/>
        </a:p>
      </dgm:t>
    </dgm:pt>
    <dgm:pt modelId="{B47EB8AA-DE18-466D-B799-99D86862092E}" type="sibTrans" cxnId="{3E6FA4EB-CFBB-410B-9C4D-D9EF5EA52BEE}">
      <dgm:prSet/>
      <dgm:spPr/>
      <dgm:t>
        <a:bodyPr/>
        <a:lstStyle/>
        <a:p>
          <a:pPr algn="ctr"/>
          <a:endParaRPr lang="es-PR"/>
        </a:p>
      </dgm:t>
    </dgm:pt>
    <dgm:pt modelId="{39DE5CC9-1917-4F34-9D5E-AF68602767AF}">
      <dgm:prSet/>
      <dgm:spPr/>
      <dgm:t>
        <a:bodyPr/>
        <a:lstStyle/>
        <a:p>
          <a:pPr algn="ctr"/>
          <a:r>
            <a:rPr lang="es-ES" dirty="0"/>
            <a:t>Configuraciones (IDLE)</a:t>
          </a:r>
          <a:endParaRPr lang="es-PR" dirty="0"/>
        </a:p>
      </dgm:t>
    </dgm:pt>
    <dgm:pt modelId="{FB430FA0-30D4-409A-9965-436161945396}" type="parTrans" cxnId="{8D2D50A8-425F-4834-B0E3-A24035AD7A97}">
      <dgm:prSet/>
      <dgm:spPr/>
      <dgm:t>
        <a:bodyPr/>
        <a:lstStyle/>
        <a:p>
          <a:pPr algn="ctr"/>
          <a:endParaRPr lang="es-PR"/>
        </a:p>
      </dgm:t>
    </dgm:pt>
    <dgm:pt modelId="{B8C062B1-00C1-4B74-90EE-FE41A10670DB}" type="sibTrans" cxnId="{8D2D50A8-425F-4834-B0E3-A24035AD7A97}">
      <dgm:prSet/>
      <dgm:spPr/>
    </dgm:pt>
    <dgm:pt modelId="{5DD6FDE0-5BD3-4178-A762-303FE8D8512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ES" dirty="0"/>
            <a:t>Día</a:t>
          </a:r>
          <a:endParaRPr lang="es-PR" dirty="0"/>
        </a:p>
      </dgm:t>
    </dgm:pt>
    <dgm:pt modelId="{F77A9138-A30A-4D86-A597-406B1CEFCDBD}" type="parTrans" cxnId="{128156A3-6C4F-472C-A6E3-C765B050083B}">
      <dgm:prSet/>
      <dgm:spPr/>
      <dgm:t>
        <a:bodyPr/>
        <a:lstStyle/>
        <a:p>
          <a:pPr algn="ctr"/>
          <a:endParaRPr lang="es-PR"/>
        </a:p>
      </dgm:t>
    </dgm:pt>
    <dgm:pt modelId="{BEF34B52-0B8D-4E55-BB4C-F958BFA62FE2}" type="sibTrans" cxnId="{128156A3-6C4F-472C-A6E3-C765B050083B}">
      <dgm:prSet/>
      <dgm:spPr/>
      <dgm:t>
        <a:bodyPr/>
        <a:lstStyle/>
        <a:p>
          <a:pPr algn="ctr"/>
          <a:endParaRPr lang="es-PR"/>
        </a:p>
      </dgm:t>
    </dgm:pt>
    <dgm:pt modelId="{BAAFC18E-BED5-43D7-967B-DF17B1FDF4E2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ES" dirty="0"/>
            <a:t>Mes</a:t>
          </a:r>
          <a:endParaRPr lang="es-PR" dirty="0"/>
        </a:p>
      </dgm:t>
    </dgm:pt>
    <dgm:pt modelId="{F9B7E2FB-B430-454E-8058-A9D3E639056F}" type="parTrans" cxnId="{64015482-A017-4227-AFAA-16EDD7D8EFC8}">
      <dgm:prSet/>
      <dgm:spPr/>
      <dgm:t>
        <a:bodyPr/>
        <a:lstStyle/>
        <a:p>
          <a:pPr algn="ctr"/>
          <a:endParaRPr lang="es-PR"/>
        </a:p>
      </dgm:t>
    </dgm:pt>
    <dgm:pt modelId="{61EB0C44-3809-4832-B7E1-BE109E7AF183}" type="sibTrans" cxnId="{64015482-A017-4227-AFAA-16EDD7D8EFC8}">
      <dgm:prSet/>
      <dgm:spPr/>
      <dgm:t>
        <a:bodyPr/>
        <a:lstStyle/>
        <a:p>
          <a:pPr algn="ctr"/>
          <a:endParaRPr lang="es-PR"/>
        </a:p>
      </dgm:t>
    </dgm:pt>
    <dgm:pt modelId="{F7B8D4B2-7A7C-4ED9-A06C-61F77DC17670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ES" dirty="0"/>
            <a:t>Año</a:t>
          </a:r>
          <a:endParaRPr lang="es-PR" dirty="0"/>
        </a:p>
      </dgm:t>
    </dgm:pt>
    <dgm:pt modelId="{8C57A556-A704-4742-9B63-BC799EEBA5B6}" type="parTrans" cxnId="{4949D6C1-DAEB-48DB-97C3-CC5160B23663}">
      <dgm:prSet/>
      <dgm:spPr/>
      <dgm:t>
        <a:bodyPr/>
        <a:lstStyle/>
        <a:p>
          <a:pPr algn="ctr"/>
          <a:endParaRPr lang="es-PR"/>
        </a:p>
      </dgm:t>
    </dgm:pt>
    <dgm:pt modelId="{6D9A5A38-1CA3-4BBF-8F44-018DF4E9E636}" type="sibTrans" cxnId="{4949D6C1-DAEB-48DB-97C3-CC5160B23663}">
      <dgm:prSet/>
      <dgm:spPr/>
      <dgm:t>
        <a:bodyPr/>
        <a:lstStyle/>
        <a:p>
          <a:pPr algn="ctr"/>
          <a:endParaRPr lang="es-PR"/>
        </a:p>
      </dgm:t>
    </dgm:pt>
    <dgm:pt modelId="{575EC5E7-F8E3-49FB-9EA5-4D873FC106DB}">
      <dgm:prSet/>
      <dgm:spPr/>
      <dgm:t>
        <a:bodyPr/>
        <a:lstStyle/>
        <a:p>
          <a:pPr algn="ctr"/>
          <a:r>
            <a:rPr lang="es-ES" dirty="0"/>
            <a:t>Habilitadas</a:t>
          </a:r>
          <a:endParaRPr lang="es-PR" dirty="0"/>
        </a:p>
      </dgm:t>
    </dgm:pt>
    <dgm:pt modelId="{C1E613AC-F093-4844-822F-9F8F1B24B72F}" type="parTrans" cxnId="{FFE79CDC-A25E-4797-96DE-52476C97D739}">
      <dgm:prSet/>
      <dgm:spPr/>
      <dgm:t>
        <a:bodyPr/>
        <a:lstStyle/>
        <a:p>
          <a:pPr algn="ctr"/>
          <a:endParaRPr lang="es-PR"/>
        </a:p>
      </dgm:t>
    </dgm:pt>
    <dgm:pt modelId="{8616385A-A9EA-4A84-BE2F-FAF80AEADF8E}" type="sibTrans" cxnId="{FFE79CDC-A25E-4797-96DE-52476C97D739}">
      <dgm:prSet/>
      <dgm:spPr/>
    </dgm:pt>
    <dgm:pt modelId="{8B9628F7-9B15-4FD5-A2BF-52EC529F135B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ES" dirty="0"/>
            <a:t>OK</a:t>
          </a:r>
          <a:endParaRPr lang="es-PR" dirty="0"/>
        </a:p>
      </dgm:t>
    </dgm:pt>
    <dgm:pt modelId="{1F137EF9-6953-4434-9690-5717E0DD265D}" type="parTrans" cxnId="{4D72788F-F968-4E74-82C5-EAA27A99F4EE}">
      <dgm:prSet/>
      <dgm:spPr/>
      <dgm:t>
        <a:bodyPr/>
        <a:lstStyle/>
        <a:p>
          <a:pPr algn="ctr"/>
          <a:endParaRPr lang="es-PR"/>
        </a:p>
      </dgm:t>
    </dgm:pt>
    <dgm:pt modelId="{E8CB64D3-EFFF-464D-99E2-322705D82456}" type="sibTrans" cxnId="{4D72788F-F968-4E74-82C5-EAA27A99F4EE}">
      <dgm:prSet/>
      <dgm:spPr/>
      <dgm:t>
        <a:bodyPr/>
        <a:lstStyle/>
        <a:p>
          <a:pPr algn="ctr"/>
          <a:endParaRPr lang="es-PR"/>
        </a:p>
      </dgm:t>
    </dgm:pt>
    <dgm:pt modelId="{9EF20EDC-4FE3-4D8C-B042-2C956E8DA238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ES" dirty="0"/>
            <a:t>OK</a:t>
          </a:r>
          <a:endParaRPr lang="es-PR" dirty="0"/>
        </a:p>
      </dgm:t>
    </dgm:pt>
    <dgm:pt modelId="{90B8FD1D-B35C-437D-BE3F-CDF2DB7E3B05}" type="parTrans" cxnId="{491BD2D2-5882-473E-B0A5-7577310E3337}">
      <dgm:prSet/>
      <dgm:spPr/>
      <dgm:t>
        <a:bodyPr/>
        <a:lstStyle/>
        <a:p>
          <a:pPr algn="ctr"/>
          <a:endParaRPr lang="es-PR"/>
        </a:p>
      </dgm:t>
    </dgm:pt>
    <dgm:pt modelId="{AF503F38-6AF8-4DA5-AAC9-B8D847A7D4FE}" type="sibTrans" cxnId="{491BD2D2-5882-473E-B0A5-7577310E3337}">
      <dgm:prSet/>
      <dgm:spPr/>
      <dgm:t>
        <a:bodyPr/>
        <a:lstStyle/>
        <a:p>
          <a:pPr algn="ctr"/>
          <a:endParaRPr lang="es-PR"/>
        </a:p>
      </dgm:t>
    </dgm:pt>
    <dgm:pt modelId="{2240CED8-E674-4435-8F6B-99C36A2549D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ES" dirty="0"/>
            <a:t>OK</a:t>
          </a:r>
          <a:endParaRPr lang="es-PR" dirty="0"/>
        </a:p>
      </dgm:t>
    </dgm:pt>
    <dgm:pt modelId="{DB8BB53E-A441-4BDC-A9E5-42E3DF1EC471}" type="parTrans" cxnId="{0190143A-E556-426F-A598-B60049248EC7}">
      <dgm:prSet/>
      <dgm:spPr/>
      <dgm:t>
        <a:bodyPr/>
        <a:lstStyle/>
        <a:p>
          <a:pPr algn="ctr"/>
          <a:endParaRPr lang="es-PR"/>
        </a:p>
      </dgm:t>
    </dgm:pt>
    <dgm:pt modelId="{FC1FAB58-2FF8-40C7-849F-363D3FFF0D2A}" type="sibTrans" cxnId="{0190143A-E556-426F-A598-B60049248EC7}">
      <dgm:prSet/>
      <dgm:spPr/>
      <dgm:t>
        <a:bodyPr/>
        <a:lstStyle/>
        <a:p>
          <a:pPr algn="ctr"/>
          <a:endParaRPr lang="es-PR"/>
        </a:p>
      </dgm:t>
    </dgm:pt>
    <dgm:pt modelId="{30F770FB-30BB-412E-AD2A-26CA677FA624}">
      <dgm:prSet/>
      <dgm:spPr/>
      <dgm:t>
        <a:bodyPr/>
        <a:lstStyle/>
        <a:p>
          <a:pPr algn="ctr"/>
          <a:r>
            <a:rPr lang="es-ES" dirty="0"/>
            <a:t>Historial de Alarmas</a:t>
          </a:r>
          <a:endParaRPr lang="es-PR" dirty="0"/>
        </a:p>
      </dgm:t>
    </dgm:pt>
    <dgm:pt modelId="{D126676A-9FE8-429F-9337-FC5B820AD9D7}" type="parTrans" cxnId="{AF52045A-AB76-4715-93C2-769C1FC10FCE}">
      <dgm:prSet/>
      <dgm:spPr/>
      <dgm:t>
        <a:bodyPr/>
        <a:lstStyle/>
        <a:p>
          <a:pPr algn="ctr"/>
          <a:endParaRPr lang="es-PR"/>
        </a:p>
      </dgm:t>
    </dgm:pt>
    <dgm:pt modelId="{B1455491-D30D-464A-A88F-210FC93FA7E3}" type="sibTrans" cxnId="{AF52045A-AB76-4715-93C2-769C1FC10FCE}">
      <dgm:prSet/>
      <dgm:spPr/>
    </dgm:pt>
    <dgm:pt modelId="{06FBFD08-5646-421F-BA36-BA1E5709D314}" type="pres">
      <dgm:prSet presAssocID="{5CDB1956-1517-4B09-B7E3-B141EC02CE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EBC039-FA9C-4235-9FAB-AB2BFB070839}" type="pres">
      <dgm:prSet presAssocID="{39DE5CC9-1917-4F34-9D5E-AF68602767AF}" presName="hierRoot1" presStyleCnt="0">
        <dgm:presLayoutVars>
          <dgm:hierBranch val="init"/>
        </dgm:presLayoutVars>
      </dgm:prSet>
      <dgm:spPr/>
    </dgm:pt>
    <dgm:pt modelId="{55CE55CF-E5A2-429E-AE16-ECA22C3DF014}" type="pres">
      <dgm:prSet presAssocID="{39DE5CC9-1917-4F34-9D5E-AF68602767AF}" presName="rootComposite1" presStyleCnt="0"/>
      <dgm:spPr/>
    </dgm:pt>
    <dgm:pt modelId="{3E6FD855-D871-4329-BCB5-4E5F51904D8D}" type="pres">
      <dgm:prSet presAssocID="{39DE5CC9-1917-4F34-9D5E-AF68602767AF}" presName="rootText1" presStyleLbl="node0" presStyleIdx="0" presStyleCnt="2">
        <dgm:presLayoutVars>
          <dgm:chPref val="3"/>
        </dgm:presLayoutVars>
      </dgm:prSet>
      <dgm:spPr/>
    </dgm:pt>
    <dgm:pt modelId="{997B058D-85C7-46B3-A36D-64AB19BE1BBB}" type="pres">
      <dgm:prSet presAssocID="{39DE5CC9-1917-4F34-9D5E-AF68602767AF}" presName="rootConnector1" presStyleLbl="node1" presStyleIdx="0" presStyleCnt="0"/>
      <dgm:spPr/>
    </dgm:pt>
    <dgm:pt modelId="{E31F70C6-9680-4F2A-B897-BDE98CBD6A63}" type="pres">
      <dgm:prSet presAssocID="{39DE5CC9-1917-4F34-9D5E-AF68602767AF}" presName="hierChild2" presStyleCnt="0"/>
      <dgm:spPr/>
    </dgm:pt>
    <dgm:pt modelId="{864BD182-9E70-4ADE-8F33-FD09202C6644}" type="pres">
      <dgm:prSet presAssocID="{D126676A-9FE8-429F-9337-FC5B820AD9D7}" presName="Name64" presStyleLbl="parChTrans1D2" presStyleIdx="0" presStyleCnt="5"/>
      <dgm:spPr/>
    </dgm:pt>
    <dgm:pt modelId="{F415076B-FA30-495D-8F40-29A3CCA23388}" type="pres">
      <dgm:prSet presAssocID="{30F770FB-30BB-412E-AD2A-26CA677FA624}" presName="hierRoot2" presStyleCnt="0">
        <dgm:presLayoutVars>
          <dgm:hierBranch val="init"/>
        </dgm:presLayoutVars>
      </dgm:prSet>
      <dgm:spPr/>
    </dgm:pt>
    <dgm:pt modelId="{F6B1A967-414E-4C64-AE57-A918C2B1AED4}" type="pres">
      <dgm:prSet presAssocID="{30F770FB-30BB-412E-AD2A-26CA677FA624}" presName="rootComposite" presStyleCnt="0"/>
      <dgm:spPr/>
    </dgm:pt>
    <dgm:pt modelId="{CE1BB8A1-7BE5-474C-A296-C7F5DB635BEF}" type="pres">
      <dgm:prSet presAssocID="{30F770FB-30BB-412E-AD2A-26CA677FA624}" presName="rootText" presStyleLbl="node2" presStyleIdx="0" presStyleCnt="5">
        <dgm:presLayoutVars>
          <dgm:chPref val="3"/>
        </dgm:presLayoutVars>
      </dgm:prSet>
      <dgm:spPr/>
    </dgm:pt>
    <dgm:pt modelId="{EA16C9D2-5A6B-4328-A42C-2262C49F5E3B}" type="pres">
      <dgm:prSet presAssocID="{30F770FB-30BB-412E-AD2A-26CA677FA624}" presName="rootConnector" presStyleLbl="node2" presStyleIdx="0" presStyleCnt="5"/>
      <dgm:spPr/>
    </dgm:pt>
    <dgm:pt modelId="{B553BC18-4F41-400A-9815-F93F8C8ED8D0}" type="pres">
      <dgm:prSet presAssocID="{30F770FB-30BB-412E-AD2A-26CA677FA624}" presName="hierChild4" presStyleCnt="0"/>
      <dgm:spPr/>
    </dgm:pt>
    <dgm:pt modelId="{ED170D3F-390D-4774-9BDA-0B657DD7791D}" type="pres">
      <dgm:prSet presAssocID="{30F770FB-30BB-412E-AD2A-26CA677FA624}" presName="hierChild5" presStyleCnt="0"/>
      <dgm:spPr/>
    </dgm:pt>
    <dgm:pt modelId="{C64BEC12-876D-4FA8-8827-3D42BD744154}" type="pres">
      <dgm:prSet presAssocID="{D42019AD-6296-43E2-84B3-152BDD8C4C01}" presName="Name64" presStyleLbl="parChTrans1D2" presStyleIdx="1" presStyleCnt="5"/>
      <dgm:spPr/>
    </dgm:pt>
    <dgm:pt modelId="{E0E0775B-E346-4E86-8353-1E56929B8FF0}" type="pres">
      <dgm:prSet presAssocID="{9BD01608-C676-4BAD-AA58-A8B519F95484}" presName="hierRoot2" presStyleCnt="0">
        <dgm:presLayoutVars>
          <dgm:hierBranch val="init"/>
        </dgm:presLayoutVars>
      </dgm:prSet>
      <dgm:spPr/>
    </dgm:pt>
    <dgm:pt modelId="{D3CA6CAC-F31D-4C69-8BAB-70C323241F17}" type="pres">
      <dgm:prSet presAssocID="{9BD01608-C676-4BAD-AA58-A8B519F95484}" presName="rootComposite" presStyleCnt="0"/>
      <dgm:spPr/>
    </dgm:pt>
    <dgm:pt modelId="{42CFB404-DAFE-49D6-938B-572A52855BB8}" type="pres">
      <dgm:prSet presAssocID="{9BD01608-C676-4BAD-AA58-A8B519F95484}" presName="rootText" presStyleLbl="node2" presStyleIdx="1" presStyleCnt="5">
        <dgm:presLayoutVars>
          <dgm:chPref val="3"/>
        </dgm:presLayoutVars>
      </dgm:prSet>
      <dgm:spPr/>
    </dgm:pt>
    <dgm:pt modelId="{F5AC38C7-3C70-4A8E-8627-09CB4DFD0C21}" type="pres">
      <dgm:prSet presAssocID="{9BD01608-C676-4BAD-AA58-A8B519F95484}" presName="rootConnector" presStyleLbl="node2" presStyleIdx="1" presStyleCnt="5"/>
      <dgm:spPr/>
    </dgm:pt>
    <dgm:pt modelId="{2E168AB9-5A60-4119-A4E5-B8550C345BD6}" type="pres">
      <dgm:prSet presAssocID="{9BD01608-C676-4BAD-AA58-A8B519F95484}" presName="hierChild4" presStyleCnt="0"/>
      <dgm:spPr/>
    </dgm:pt>
    <dgm:pt modelId="{AD8223E5-2C01-4AD3-816A-5D148385B14B}" type="pres">
      <dgm:prSet presAssocID="{BBE77051-71B0-45B1-90FA-DF8CEDC02685}" presName="Name64" presStyleLbl="parChTrans1D3" presStyleIdx="0" presStyleCnt="8"/>
      <dgm:spPr/>
    </dgm:pt>
    <dgm:pt modelId="{5C3FFB9B-7C5F-4E10-BBAB-F60D2A335848}" type="pres">
      <dgm:prSet presAssocID="{A4BA4E38-020E-4620-994F-7E15CD0ADE29}" presName="hierRoot2" presStyleCnt="0">
        <dgm:presLayoutVars>
          <dgm:hierBranch val="init"/>
        </dgm:presLayoutVars>
      </dgm:prSet>
      <dgm:spPr/>
    </dgm:pt>
    <dgm:pt modelId="{1C294DF0-01F3-4552-A612-0615ADEE3A81}" type="pres">
      <dgm:prSet presAssocID="{A4BA4E38-020E-4620-994F-7E15CD0ADE29}" presName="rootComposite" presStyleCnt="0"/>
      <dgm:spPr/>
    </dgm:pt>
    <dgm:pt modelId="{EFBA63FB-28E4-4A1C-B1FE-252EA03FB7A6}" type="pres">
      <dgm:prSet presAssocID="{A4BA4E38-020E-4620-994F-7E15CD0ADE29}" presName="rootText" presStyleLbl="node3" presStyleIdx="0" presStyleCnt="8">
        <dgm:presLayoutVars>
          <dgm:chPref val="3"/>
        </dgm:presLayoutVars>
      </dgm:prSet>
      <dgm:spPr/>
    </dgm:pt>
    <dgm:pt modelId="{1DD8BEE7-6FB7-4533-BA16-4B42199E6350}" type="pres">
      <dgm:prSet presAssocID="{A4BA4E38-020E-4620-994F-7E15CD0ADE29}" presName="rootConnector" presStyleLbl="node3" presStyleIdx="0" presStyleCnt="8"/>
      <dgm:spPr/>
    </dgm:pt>
    <dgm:pt modelId="{99912A6D-9531-4248-A89C-A63E390C8AAA}" type="pres">
      <dgm:prSet presAssocID="{A4BA4E38-020E-4620-994F-7E15CD0ADE29}" presName="hierChild4" presStyleCnt="0"/>
      <dgm:spPr/>
    </dgm:pt>
    <dgm:pt modelId="{1ADFAAB0-F1B8-405B-A4BC-5DCF0147457B}" type="pres">
      <dgm:prSet presAssocID="{F06475E4-1273-4F21-B6F4-5E43B7770B5B}" presName="Name64" presStyleLbl="parChTrans1D4" presStyleIdx="0" presStyleCnt="9"/>
      <dgm:spPr/>
    </dgm:pt>
    <dgm:pt modelId="{55E1216A-B112-4A4A-820A-AE80EF021032}" type="pres">
      <dgm:prSet presAssocID="{07F6B113-907C-437D-A991-0AD07C5A2496}" presName="hierRoot2" presStyleCnt="0">
        <dgm:presLayoutVars>
          <dgm:hierBranch val="init"/>
        </dgm:presLayoutVars>
      </dgm:prSet>
      <dgm:spPr/>
    </dgm:pt>
    <dgm:pt modelId="{FAF2DD75-0885-4AA9-ADD8-DBACA7CCEA62}" type="pres">
      <dgm:prSet presAssocID="{07F6B113-907C-437D-A991-0AD07C5A2496}" presName="rootComposite" presStyleCnt="0"/>
      <dgm:spPr/>
    </dgm:pt>
    <dgm:pt modelId="{E24D10C2-D101-4B3E-9048-718B6539AFF9}" type="pres">
      <dgm:prSet presAssocID="{07F6B113-907C-437D-A991-0AD07C5A2496}" presName="rootText" presStyleLbl="node4" presStyleIdx="0" presStyleCnt="9">
        <dgm:presLayoutVars>
          <dgm:chPref val="3"/>
        </dgm:presLayoutVars>
      </dgm:prSet>
      <dgm:spPr/>
    </dgm:pt>
    <dgm:pt modelId="{148C5379-58BD-468D-B974-CE23A673357E}" type="pres">
      <dgm:prSet presAssocID="{07F6B113-907C-437D-A991-0AD07C5A2496}" presName="rootConnector" presStyleLbl="node4" presStyleIdx="0" presStyleCnt="9"/>
      <dgm:spPr/>
    </dgm:pt>
    <dgm:pt modelId="{F3011FB1-4CAA-46B7-A47C-48119FD18FA5}" type="pres">
      <dgm:prSet presAssocID="{07F6B113-907C-437D-A991-0AD07C5A2496}" presName="hierChild4" presStyleCnt="0"/>
      <dgm:spPr/>
    </dgm:pt>
    <dgm:pt modelId="{E0CE9755-D293-422D-BF52-3119422C4D5D}" type="pres">
      <dgm:prSet presAssocID="{E73055B5-B423-41D9-BD6C-CCE7E43FA1B5}" presName="Name64" presStyleLbl="parChTrans1D4" presStyleIdx="1" presStyleCnt="9"/>
      <dgm:spPr/>
    </dgm:pt>
    <dgm:pt modelId="{F4CFB6B6-1454-413D-9B65-2A5C3024775B}" type="pres">
      <dgm:prSet presAssocID="{2F2E49D5-B5BE-4BD4-B2AD-F31E872B3689}" presName="hierRoot2" presStyleCnt="0">
        <dgm:presLayoutVars>
          <dgm:hierBranch val="init"/>
        </dgm:presLayoutVars>
      </dgm:prSet>
      <dgm:spPr/>
    </dgm:pt>
    <dgm:pt modelId="{74475A88-9BB8-463F-8076-E005D64C2591}" type="pres">
      <dgm:prSet presAssocID="{2F2E49D5-B5BE-4BD4-B2AD-F31E872B3689}" presName="rootComposite" presStyleCnt="0"/>
      <dgm:spPr/>
    </dgm:pt>
    <dgm:pt modelId="{3CCE1AFA-0A6B-471B-92DC-FAE1089F4DA6}" type="pres">
      <dgm:prSet presAssocID="{2F2E49D5-B5BE-4BD4-B2AD-F31E872B3689}" presName="rootText" presStyleLbl="node4" presStyleIdx="1" presStyleCnt="9">
        <dgm:presLayoutVars>
          <dgm:chPref val="3"/>
        </dgm:presLayoutVars>
      </dgm:prSet>
      <dgm:spPr/>
    </dgm:pt>
    <dgm:pt modelId="{B47CC4F1-64D1-43A3-927E-F49904092F98}" type="pres">
      <dgm:prSet presAssocID="{2F2E49D5-B5BE-4BD4-B2AD-F31E872B3689}" presName="rootConnector" presStyleLbl="node4" presStyleIdx="1" presStyleCnt="9"/>
      <dgm:spPr/>
    </dgm:pt>
    <dgm:pt modelId="{A98DAE90-AF7C-473C-8A31-6E28A4868BB1}" type="pres">
      <dgm:prSet presAssocID="{2F2E49D5-B5BE-4BD4-B2AD-F31E872B3689}" presName="hierChild4" presStyleCnt="0"/>
      <dgm:spPr/>
    </dgm:pt>
    <dgm:pt modelId="{9003813F-DC86-4D86-BCE9-70E7943B04A6}" type="pres">
      <dgm:prSet presAssocID="{2F2E49D5-B5BE-4BD4-B2AD-F31E872B3689}" presName="hierChild5" presStyleCnt="0"/>
      <dgm:spPr/>
    </dgm:pt>
    <dgm:pt modelId="{CF24B9C2-86F5-4A61-B4BF-AD435E8C87F2}" type="pres">
      <dgm:prSet presAssocID="{C371237F-ED06-47B1-8633-00431A8CD893}" presName="Name64" presStyleLbl="parChTrans1D4" presStyleIdx="2" presStyleCnt="9"/>
      <dgm:spPr/>
    </dgm:pt>
    <dgm:pt modelId="{58392F9A-8321-40CC-9525-C11CCA214E60}" type="pres">
      <dgm:prSet presAssocID="{470B86E6-E4C4-4BB5-8CDF-147A0166DBE6}" presName="hierRoot2" presStyleCnt="0">
        <dgm:presLayoutVars>
          <dgm:hierBranch val="init"/>
        </dgm:presLayoutVars>
      </dgm:prSet>
      <dgm:spPr/>
    </dgm:pt>
    <dgm:pt modelId="{A75A1CA8-F357-4424-9F75-60BD8E7389DB}" type="pres">
      <dgm:prSet presAssocID="{470B86E6-E4C4-4BB5-8CDF-147A0166DBE6}" presName="rootComposite" presStyleCnt="0"/>
      <dgm:spPr/>
    </dgm:pt>
    <dgm:pt modelId="{EFFAB4D2-47E1-4939-B985-249827D0C8EB}" type="pres">
      <dgm:prSet presAssocID="{470B86E6-E4C4-4BB5-8CDF-147A0166DBE6}" presName="rootText" presStyleLbl="node4" presStyleIdx="2" presStyleCnt="9">
        <dgm:presLayoutVars>
          <dgm:chPref val="3"/>
        </dgm:presLayoutVars>
      </dgm:prSet>
      <dgm:spPr/>
    </dgm:pt>
    <dgm:pt modelId="{0297E4D7-D12D-44F7-A4D3-E0A17CD2C5C5}" type="pres">
      <dgm:prSet presAssocID="{470B86E6-E4C4-4BB5-8CDF-147A0166DBE6}" presName="rootConnector" presStyleLbl="node4" presStyleIdx="2" presStyleCnt="9"/>
      <dgm:spPr/>
    </dgm:pt>
    <dgm:pt modelId="{F53FB280-677B-41CF-93AD-A6CABF4C01D3}" type="pres">
      <dgm:prSet presAssocID="{470B86E6-E4C4-4BB5-8CDF-147A0166DBE6}" presName="hierChild4" presStyleCnt="0"/>
      <dgm:spPr/>
    </dgm:pt>
    <dgm:pt modelId="{DD321881-A7E8-4128-9314-115C17D7B9CD}" type="pres">
      <dgm:prSet presAssocID="{470B86E6-E4C4-4BB5-8CDF-147A0166DBE6}" presName="hierChild5" presStyleCnt="0"/>
      <dgm:spPr/>
    </dgm:pt>
    <dgm:pt modelId="{0345C169-EB37-487D-BB08-6D4592D3C8CA}" type="pres">
      <dgm:prSet presAssocID="{094B2EEF-4C25-4549-B071-23C9AA4184C4}" presName="Name64" presStyleLbl="parChTrans1D4" presStyleIdx="3" presStyleCnt="9"/>
      <dgm:spPr/>
    </dgm:pt>
    <dgm:pt modelId="{A5F6E290-FDA2-4576-B793-D9CC886C0B12}" type="pres">
      <dgm:prSet presAssocID="{B97FABF7-5A02-4B44-A731-A1A3B6515105}" presName="hierRoot2" presStyleCnt="0">
        <dgm:presLayoutVars>
          <dgm:hierBranch val="init"/>
        </dgm:presLayoutVars>
      </dgm:prSet>
      <dgm:spPr/>
    </dgm:pt>
    <dgm:pt modelId="{69C892D0-4DF3-49BA-936A-086463BD011C}" type="pres">
      <dgm:prSet presAssocID="{B97FABF7-5A02-4B44-A731-A1A3B6515105}" presName="rootComposite" presStyleCnt="0"/>
      <dgm:spPr/>
    </dgm:pt>
    <dgm:pt modelId="{ECD4D339-4A93-4EC4-8459-0679602EC42B}" type="pres">
      <dgm:prSet presAssocID="{B97FABF7-5A02-4B44-A731-A1A3B6515105}" presName="rootText" presStyleLbl="node4" presStyleIdx="3" presStyleCnt="9">
        <dgm:presLayoutVars>
          <dgm:chPref val="3"/>
        </dgm:presLayoutVars>
      </dgm:prSet>
      <dgm:spPr/>
    </dgm:pt>
    <dgm:pt modelId="{85C69C49-39D9-4B95-ADFD-8457F91566B6}" type="pres">
      <dgm:prSet presAssocID="{B97FABF7-5A02-4B44-A731-A1A3B6515105}" presName="rootConnector" presStyleLbl="node4" presStyleIdx="3" presStyleCnt="9"/>
      <dgm:spPr/>
    </dgm:pt>
    <dgm:pt modelId="{2B170D63-D060-47BC-B0D1-29D8826849D1}" type="pres">
      <dgm:prSet presAssocID="{B97FABF7-5A02-4B44-A731-A1A3B6515105}" presName="hierChild4" presStyleCnt="0"/>
      <dgm:spPr/>
    </dgm:pt>
    <dgm:pt modelId="{3F9DC473-6A75-4E27-9D42-14AD21766B08}" type="pres">
      <dgm:prSet presAssocID="{B97FABF7-5A02-4B44-A731-A1A3B6515105}" presName="hierChild5" presStyleCnt="0"/>
      <dgm:spPr/>
    </dgm:pt>
    <dgm:pt modelId="{B395E76B-F85B-4753-B037-5B90FFC3B1FA}" type="pres">
      <dgm:prSet presAssocID="{90B8FD1D-B35C-437D-BE3F-CDF2DB7E3B05}" presName="Name64" presStyleLbl="parChTrans1D4" presStyleIdx="4" presStyleCnt="9"/>
      <dgm:spPr/>
    </dgm:pt>
    <dgm:pt modelId="{53E9311A-7F68-4527-930A-CE4230DB981A}" type="pres">
      <dgm:prSet presAssocID="{9EF20EDC-4FE3-4D8C-B042-2C956E8DA238}" presName="hierRoot2" presStyleCnt="0">
        <dgm:presLayoutVars>
          <dgm:hierBranch val="init"/>
        </dgm:presLayoutVars>
      </dgm:prSet>
      <dgm:spPr/>
    </dgm:pt>
    <dgm:pt modelId="{E84D63E4-44F2-4D97-8E04-373A8FE95450}" type="pres">
      <dgm:prSet presAssocID="{9EF20EDC-4FE3-4D8C-B042-2C956E8DA238}" presName="rootComposite" presStyleCnt="0"/>
      <dgm:spPr/>
    </dgm:pt>
    <dgm:pt modelId="{34840D88-05B0-4C27-9133-3C0165B0FCC8}" type="pres">
      <dgm:prSet presAssocID="{9EF20EDC-4FE3-4D8C-B042-2C956E8DA238}" presName="rootText" presStyleLbl="node4" presStyleIdx="4" presStyleCnt="9">
        <dgm:presLayoutVars>
          <dgm:chPref val="3"/>
        </dgm:presLayoutVars>
      </dgm:prSet>
      <dgm:spPr/>
    </dgm:pt>
    <dgm:pt modelId="{26BD5E47-D33F-4BAD-AA7B-BF09812DFA6A}" type="pres">
      <dgm:prSet presAssocID="{9EF20EDC-4FE3-4D8C-B042-2C956E8DA238}" presName="rootConnector" presStyleLbl="node4" presStyleIdx="4" presStyleCnt="9"/>
      <dgm:spPr/>
    </dgm:pt>
    <dgm:pt modelId="{F369E359-331F-4CE3-B987-BF8FBE4D6C17}" type="pres">
      <dgm:prSet presAssocID="{9EF20EDC-4FE3-4D8C-B042-2C956E8DA238}" presName="hierChild4" presStyleCnt="0"/>
      <dgm:spPr/>
    </dgm:pt>
    <dgm:pt modelId="{41F6F8F2-210B-41C2-AE68-8B3A148B97B2}" type="pres">
      <dgm:prSet presAssocID="{9EF20EDC-4FE3-4D8C-B042-2C956E8DA238}" presName="hierChild5" presStyleCnt="0"/>
      <dgm:spPr/>
    </dgm:pt>
    <dgm:pt modelId="{D5CFA4BE-3BD1-4321-A7BE-2240DBADCF04}" type="pres">
      <dgm:prSet presAssocID="{07F6B113-907C-437D-A991-0AD07C5A2496}" presName="hierChild5" presStyleCnt="0"/>
      <dgm:spPr/>
    </dgm:pt>
    <dgm:pt modelId="{3E508499-3E48-459B-8486-FCBE723FF86D}" type="pres">
      <dgm:prSet presAssocID="{3C3E1C77-4474-4DDA-ADF0-8C94AE5DBD5B}" presName="Name64" presStyleLbl="parChTrans1D4" presStyleIdx="5" presStyleCnt="9"/>
      <dgm:spPr/>
    </dgm:pt>
    <dgm:pt modelId="{03735A17-D23D-4704-A0FD-A155D55FBFEE}" type="pres">
      <dgm:prSet presAssocID="{EE64CD0E-3431-4F6E-85A0-861B52FFC07E}" presName="hierRoot2" presStyleCnt="0">
        <dgm:presLayoutVars>
          <dgm:hierBranch val="init"/>
        </dgm:presLayoutVars>
      </dgm:prSet>
      <dgm:spPr/>
    </dgm:pt>
    <dgm:pt modelId="{EDF0C2F7-0AC6-47DB-8D3E-742BF4E7E26B}" type="pres">
      <dgm:prSet presAssocID="{EE64CD0E-3431-4F6E-85A0-861B52FFC07E}" presName="rootComposite" presStyleCnt="0"/>
      <dgm:spPr/>
    </dgm:pt>
    <dgm:pt modelId="{EBE163CD-693E-4E63-81A3-EA62A540E947}" type="pres">
      <dgm:prSet presAssocID="{EE64CD0E-3431-4F6E-85A0-861B52FFC07E}" presName="rootText" presStyleLbl="node4" presStyleIdx="5" presStyleCnt="9">
        <dgm:presLayoutVars>
          <dgm:chPref val="3"/>
        </dgm:presLayoutVars>
      </dgm:prSet>
      <dgm:spPr/>
    </dgm:pt>
    <dgm:pt modelId="{335FBAAD-D599-4B33-9DC1-EBCEC0EBEEC0}" type="pres">
      <dgm:prSet presAssocID="{EE64CD0E-3431-4F6E-85A0-861B52FFC07E}" presName="rootConnector" presStyleLbl="node4" presStyleIdx="5" presStyleCnt="9"/>
      <dgm:spPr/>
    </dgm:pt>
    <dgm:pt modelId="{A56A20EA-4F8F-45F0-BAB8-99F378F7EF87}" type="pres">
      <dgm:prSet presAssocID="{EE64CD0E-3431-4F6E-85A0-861B52FFC07E}" presName="hierChild4" presStyleCnt="0"/>
      <dgm:spPr/>
    </dgm:pt>
    <dgm:pt modelId="{4B0A00E2-F638-4608-B798-4C47B4A2E327}" type="pres">
      <dgm:prSet presAssocID="{EE64CD0E-3431-4F6E-85A0-861B52FFC07E}" presName="hierChild5" presStyleCnt="0"/>
      <dgm:spPr/>
    </dgm:pt>
    <dgm:pt modelId="{C1D7E00B-5D89-4974-8631-DD133CABAB05}" type="pres">
      <dgm:prSet presAssocID="{A4BA4E38-020E-4620-994F-7E15CD0ADE29}" presName="hierChild5" presStyleCnt="0"/>
      <dgm:spPr/>
    </dgm:pt>
    <dgm:pt modelId="{29351F85-D241-4434-BEA4-9BF6FF418619}" type="pres">
      <dgm:prSet presAssocID="{9BD01608-C676-4BAD-AA58-A8B519F95484}" presName="hierChild5" presStyleCnt="0"/>
      <dgm:spPr/>
    </dgm:pt>
    <dgm:pt modelId="{B199C5E1-142C-44CC-A382-0AFDF4DE6B12}" type="pres">
      <dgm:prSet presAssocID="{4102401C-50C1-46C8-8C12-06EB592D93E6}" presName="Name64" presStyleLbl="parChTrans1D2" presStyleIdx="2" presStyleCnt="5"/>
      <dgm:spPr/>
    </dgm:pt>
    <dgm:pt modelId="{7ADC7D4F-8313-44D6-A070-A09E2828B4B0}" type="pres">
      <dgm:prSet presAssocID="{0C7CC241-AAD0-48F2-AE5C-1F52D6B44CE9}" presName="hierRoot2" presStyleCnt="0">
        <dgm:presLayoutVars>
          <dgm:hierBranch val="init"/>
        </dgm:presLayoutVars>
      </dgm:prSet>
      <dgm:spPr/>
    </dgm:pt>
    <dgm:pt modelId="{D21A102A-BE70-4608-B36A-3334DEED9765}" type="pres">
      <dgm:prSet presAssocID="{0C7CC241-AAD0-48F2-AE5C-1F52D6B44CE9}" presName="rootComposite" presStyleCnt="0"/>
      <dgm:spPr/>
    </dgm:pt>
    <dgm:pt modelId="{50FF191A-A489-4F67-9BA7-592B88D4B8FE}" type="pres">
      <dgm:prSet presAssocID="{0C7CC241-AAD0-48F2-AE5C-1F52D6B44CE9}" presName="rootText" presStyleLbl="node2" presStyleIdx="2" presStyleCnt="5">
        <dgm:presLayoutVars>
          <dgm:chPref val="3"/>
        </dgm:presLayoutVars>
      </dgm:prSet>
      <dgm:spPr/>
    </dgm:pt>
    <dgm:pt modelId="{D6E28F33-6050-4C65-8D5D-9DCAFE656CD1}" type="pres">
      <dgm:prSet presAssocID="{0C7CC241-AAD0-48F2-AE5C-1F52D6B44CE9}" presName="rootConnector" presStyleLbl="node2" presStyleIdx="2" presStyleCnt="5"/>
      <dgm:spPr/>
    </dgm:pt>
    <dgm:pt modelId="{503B4E47-02CC-4552-AA44-B4D97E0FA75E}" type="pres">
      <dgm:prSet presAssocID="{0C7CC241-AAD0-48F2-AE5C-1F52D6B44CE9}" presName="hierChild4" presStyleCnt="0"/>
      <dgm:spPr/>
    </dgm:pt>
    <dgm:pt modelId="{FEE9B14D-D150-45FB-B453-624D9C6199D4}" type="pres">
      <dgm:prSet presAssocID="{C230B983-58DA-484F-9551-943D5CAD17EE}" presName="Name64" presStyleLbl="parChTrans1D3" presStyleIdx="1" presStyleCnt="8"/>
      <dgm:spPr/>
    </dgm:pt>
    <dgm:pt modelId="{4156A989-C1C1-402A-8F5E-559682464ACD}" type="pres">
      <dgm:prSet presAssocID="{B6B7655E-3D07-407E-B786-EDEA39BCDE51}" presName="hierRoot2" presStyleCnt="0">
        <dgm:presLayoutVars>
          <dgm:hierBranch val="init"/>
        </dgm:presLayoutVars>
      </dgm:prSet>
      <dgm:spPr/>
    </dgm:pt>
    <dgm:pt modelId="{681AE9E0-2EA8-46FB-91B3-26AB4120F87D}" type="pres">
      <dgm:prSet presAssocID="{B6B7655E-3D07-407E-B786-EDEA39BCDE51}" presName="rootComposite" presStyleCnt="0"/>
      <dgm:spPr/>
    </dgm:pt>
    <dgm:pt modelId="{5D69CE3D-18B7-4815-8CC5-CDF162BC8F5E}" type="pres">
      <dgm:prSet presAssocID="{B6B7655E-3D07-407E-B786-EDEA39BCDE51}" presName="rootText" presStyleLbl="node3" presStyleIdx="1" presStyleCnt="8">
        <dgm:presLayoutVars>
          <dgm:chPref val="3"/>
        </dgm:presLayoutVars>
      </dgm:prSet>
      <dgm:spPr/>
    </dgm:pt>
    <dgm:pt modelId="{47FE3C6C-984C-455D-92D0-B4732474A0F4}" type="pres">
      <dgm:prSet presAssocID="{B6B7655E-3D07-407E-B786-EDEA39BCDE51}" presName="rootConnector" presStyleLbl="node3" presStyleIdx="1" presStyleCnt="8"/>
      <dgm:spPr/>
    </dgm:pt>
    <dgm:pt modelId="{D7626C3B-8433-4201-94F6-59C03EA6EA8B}" type="pres">
      <dgm:prSet presAssocID="{B6B7655E-3D07-407E-B786-EDEA39BCDE51}" presName="hierChild4" presStyleCnt="0"/>
      <dgm:spPr/>
    </dgm:pt>
    <dgm:pt modelId="{C692A3ED-4578-4EC5-A058-18C7E65C163A}" type="pres">
      <dgm:prSet presAssocID="{B6B7655E-3D07-407E-B786-EDEA39BCDE51}" presName="hierChild5" presStyleCnt="0"/>
      <dgm:spPr/>
    </dgm:pt>
    <dgm:pt modelId="{5F0D8880-5729-42BD-962D-5D532F7E6117}" type="pres">
      <dgm:prSet presAssocID="{CD511919-9166-4B28-AE6B-B03DB9CA4E10}" presName="Name64" presStyleLbl="parChTrans1D3" presStyleIdx="2" presStyleCnt="8"/>
      <dgm:spPr/>
    </dgm:pt>
    <dgm:pt modelId="{F4A8EF37-9A91-4254-A129-9096B2FE0265}" type="pres">
      <dgm:prSet presAssocID="{146AF9AA-20A6-4878-AFD1-DB6819C057AB}" presName="hierRoot2" presStyleCnt="0">
        <dgm:presLayoutVars>
          <dgm:hierBranch val="init"/>
        </dgm:presLayoutVars>
      </dgm:prSet>
      <dgm:spPr/>
    </dgm:pt>
    <dgm:pt modelId="{2A939914-070A-4B22-A173-50A07211FD53}" type="pres">
      <dgm:prSet presAssocID="{146AF9AA-20A6-4878-AFD1-DB6819C057AB}" presName="rootComposite" presStyleCnt="0"/>
      <dgm:spPr/>
    </dgm:pt>
    <dgm:pt modelId="{A8E41ECB-FF5A-4121-8164-AC6973FF52BF}" type="pres">
      <dgm:prSet presAssocID="{146AF9AA-20A6-4878-AFD1-DB6819C057AB}" presName="rootText" presStyleLbl="node3" presStyleIdx="2" presStyleCnt="8">
        <dgm:presLayoutVars>
          <dgm:chPref val="3"/>
        </dgm:presLayoutVars>
      </dgm:prSet>
      <dgm:spPr/>
    </dgm:pt>
    <dgm:pt modelId="{A61A7E1E-7EE6-475C-A9B3-F7B508D2470E}" type="pres">
      <dgm:prSet presAssocID="{146AF9AA-20A6-4878-AFD1-DB6819C057AB}" presName="rootConnector" presStyleLbl="node3" presStyleIdx="2" presStyleCnt="8"/>
      <dgm:spPr/>
    </dgm:pt>
    <dgm:pt modelId="{5BFBC0C0-746F-4DF9-985E-10D5A1D23386}" type="pres">
      <dgm:prSet presAssocID="{146AF9AA-20A6-4878-AFD1-DB6819C057AB}" presName="hierChild4" presStyleCnt="0"/>
      <dgm:spPr/>
    </dgm:pt>
    <dgm:pt modelId="{3DC7F142-6FB5-40F5-930E-2435DAA7C6E8}" type="pres">
      <dgm:prSet presAssocID="{146AF9AA-20A6-4878-AFD1-DB6819C057AB}" presName="hierChild5" presStyleCnt="0"/>
      <dgm:spPr/>
    </dgm:pt>
    <dgm:pt modelId="{E60F6ACC-496C-469D-8263-28BB3ECDE7A9}" type="pres">
      <dgm:prSet presAssocID="{F77A9138-A30A-4D86-A597-406B1CEFCDBD}" presName="Name64" presStyleLbl="parChTrans1D3" presStyleIdx="3" presStyleCnt="8"/>
      <dgm:spPr/>
    </dgm:pt>
    <dgm:pt modelId="{49C861A9-25F0-4C0D-B962-0C9C12E97AFE}" type="pres">
      <dgm:prSet presAssocID="{5DD6FDE0-5BD3-4178-A762-303FE8D85124}" presName="hierRoot2" presStyleCnt="0">
        <dgm:presLayoutVars>
          <dgm:hierBranch val="init"/>
        </dgm:presLayoutVars>
      </dgm:prSet>
      <dgm:spPr/>
    </dgm:pt>
    <dgm:pt modelId="{7F25D8FC-FF73-47E1-BBC1-D29183B66F81}" type="pres">
      <dgm:prSet presAssocID="{5DD6FDE0-5BD3-4178-A762-303FE8D85124}" presName="rootComposite" presStyleCnt="0"/>
      <dgm:spPr/>
    </dgm:pt>
    <dgm:pt modelId="{3ED6E448-9F1C-4E2D-A625-2A704E9E63E6}" type="pres">
      <dgm:prSet presAssocID="{5DD6FDE0-5BD3-4178-A762-303FE8D85124}" presName="rootText" presStyleLbl="node3" presStyleIdx="3" presStyleCnt="8">
        <dgm:presLayoutVars>
          <dgm:chPref val="3"/>
        </dgm:presLayoutVars>
      </dgm:prSet>
      <dgm:spPr/>
    </dgm:pt>
    <dgm:pt modelId="{6044FAD6-5E62-464A-97EB-23570B2F51A9}" type="pres">
      <dgm:prSet presAssocID="{5DD6FDE0-5BD3-4178-A762-303FE8D85124}" presName="rootConnector" presStyleLbl="node3" presStyleIdx="3" presStyleCnt="8"/>
      <dgm:spPr/>
    </dgm:pt>
    <dgm:pt modelId="{244D6927-02FC-474B-A3DD-4593F3AF5537}" type="pres">
      <dgm:prSet presAssocID="{5DD6FDE0-5BD3-4178-A762-303FE8D85124}" presName="hierChild4" presStyleCnt="0"/>
      <dgm:spPr/>
    </dgm:pt>
    <dgm:pt modelId="{ED882E5E-2F0C-4A3C-90F8-24CB53A7D7F6}" type="pres">
      <dgm:prSet presAssocID="{5DD6FDE0-5BD3-4178-A762-303FE8D85124}" presName="hierChild5" presStyleCnt="0"/>
      <dgm:spPr/>
    </dgm:pt>
    <dgm:pt modelId="{2C81A19A-5BC2-444A-A1D4-7B3A1D2CC3E2}" type="pres">
      <dgm:prSet presAssocID="{F9B7E2FB-B430-454E-8058-A9D3E639056F}" presName="Name64" presStyleLbl="parChTrans1D3" presStyleIdx="4" presStyleCnt="8"/>
      <dgm:spPr/>
    </dgm:pt>
    <dgm:pt modelId="{F62442A3-E34D-4AF4-9029-356E43328784}" type="pres">
      <dgm:prSet presAssocID="{BAAFC18E-BED5-43D7-967B-DF17B1FDF4E2}" presName="hierRoot2" presStyleCnt="0">
        <dgm:presLayoutVars>
          <dgm:hierBranch val="init"/>
        </dgm:presLayoutVars>
      </dgm:prSet>
      <dgm:spPr/>
    </dgm:pt>
    <dgm:pt modelId="{CEBBF2F6-98FB-4FF9-B91E-335CB83FB91F}" type="pres">
      <dgm:prSet presAssocID="{BAAFC18E-BED5-43D7-967B-DF17B1FDF4E2}" presName="rootComposite" presStyleCnt="0"/>
      <dgm:spPr/>
    </dgm:pt>
    <dgm:pt modelId="{166E599E-16B3-4B8B-9F38-96B8C28FC718}" type="pres">
      <dgm:prSet presAssocID="{BAAFC18E-BED5-43D7-967B-DF17B1FDF4E2}" presName="rootText" presStyleLbl="node3" presStyleIdx="4" presStyleCnt="8">
        <dgm:presLayoutVars>
          <dgm:chPref val="3"/>
        </dgm:presLayoutVars>
      </dgm:prSet>
      <dgm:spPr/>
    </dgm:pt>
    <dgm:pt modelId="{E047FF03-D5F8-4740-9F85-88E209B68D2B}" type="pres">
      <dgm:prSet presAssocID="{BAAFC18E-BED5-43D7-967B-DF17B1FDF4E2}" presName="rootConnector" presStyleLbl="node3" presStyleIdx="4" presStyleCnt="8"/>
      <dgm:spPr/>
    </dgm:pt>
    <dgm:pt modelId="{14F95DDE-7E90-4348-B7BE-54DF80466910}" type="pres">
      <dgm:prSet presAssocID="{BAAFC18E-BED5-43D7-967B-DF17B1FDF4E2}" presName="hierChild4" presStyleCnt="0"/>
      <dgm:spPr/>
    </dgm:pt>
    <dgm:pt modelId="{2B2D4D50-4088-43F2-A17B-F09408206F61}" type="pres">
      <dgm:prSet presAssocID="{BAAFC18E-BED5-43D7-967B-DF17B1FDF4E2}" presName="hierChild5" presStyleCnt="0"/>
      <dgm:spPr/>
    </dgm:pt>
    <dgm:pt modelId="{2E8DBD68-88B9-41DE-BF75-15C50C2F9E18}" type="pres">
      <dgm:prSet presAssocID="{8C57A556-A704-4742-9B63-BC799EEBA5B6}" presName="Name64" presStyleLbl="parChTrans1D3" presStyleIdx="5" presStyleCnt="8"/>
      <dgm:spPr/>
    </dgm:pt>
    <dgm:pt modelId="{609BA591-3A66-4F8F-8E51-C1A73C404B09}" type="pres">
      <dgm:prSet presAssocID="{F7B8D4B2-7A7C-4ED9-A06C-61F77DC17670}" presName="hierRoot2" presStyleCnt="0">
        <dgm:presLayoutVars>
          <dgm:hierBranch val="init"/>
        </dgm:presLayoutVars>
      </dgm:prSet>
      <dgm:spPr/>
    </dgm:pt>
    <dgm:pt modelId="{58644A27-563F-4EF6-9D7A-66F40CFE2FF9}" type="pres">
      <dgm:prSet presAssocID="{F7B8D4B2-7A7C-4ED9-A06C-61F77DC17670}" presName="rootComposite" presStyleCnt="0"/>
      <dgm:spPr/>
    </dgm:pt>
    <dgm:pt modelId="{FD1C5DD6-F3E0-472F-8C93-42F5204838E6}" type="pres">
      <dgm:prSet presAssocID="{F7B8D4B2-7A7C-4ED9-A06C-61F77DC17670}" presName="rootText" presStyleLbl="node3" presStyleIdx="5" presStyleCnt="8">
        <dgm:presLayoutVars>
          <dgm:chPref val="3"/>
        </dgm:presLayoutVars>
      </dgm:prSet>
      <dgm:spPr/>
    </dgm:pt>
    <dgm:pt modelId="{F674F8FD-9BC9-4DEB-9E7B-122AC2CA684B}" type="pres">
      <dgm:prSet presAssocID="{F7B8D4B2-7A7C-4ED9-A06C-61F77DC17670}" presName="rootConnector" presStyleLbl="node3" presStyleIdx="5" presStyleCnt="8"/>
      <dgm:spPr/>
    </dgm:pt>
    <dgm:pt modelId="{2E4D12A5-5A59-4564-8712-476DCEF5E1F3}" type="pres">
      <dgm:prSet presAssocID="{F7B8D4B2-7A7C-4ED9-A06C-61F77DC17670}" presName="hierChild4" presStyleCnt="0"/>
      <dgm:spPr/>
    </dgm:pt>
    <dgm:pt modelId="{EA0B0548-3E18-440C-B9F1-98DA371D2CA6}" type="pres">
      <dgm:prSet presAssocID="{F7B8D4B2-7A7C-4ED9-A06C-61F77DC17670}" presName="hierChild5" presStyleCnt="0"/>
      <dgm:spPr/>
    </dgm:pt>
    <dgm:pt modelId="{E8424813-B895-4DC7-ACC5-1AEB7730E108}" type="pres">
      <dgm:prSet presAssocID="{1F137EF9-6953-4434-9690-5717E0DD265D}" presName="Name64" presStyleLbl="parChTrans1D3" presStyleIdx="6" presStyleCnt="8"/>
      <dgm:spPr/>
    </dgm:pt>
    <dgm:pt modelId="{40A8B145-2E51-44B4-9C5F-F7CBA2A7BE05}" type="pres">
      <dgm:prSet presAssocID="{8B9628F7-9B15-4FD5-A2BF-52EC529F135B}" presName="hierRoot2" presStyleCnt="0">
        <dgm:presLayoutVars>
          <dgm:hierBranch val="init"/>
        </dgm:presLayoutVars>
      </dgm:prSet>
      <dgm:spPr/>
    </dgm:pt>
    <dgm:pt modelId="{88FEBABD-3739-4A61-BC7D-677340C3BAC4}" type="pres">
      <dgm:prSet presAssocID="{8B9628F7-9B15-4FD5-A2BF-52EC529F135B}" presName="rootComposite" presStyleCnt="0"/>
      <dgm:spPr/>
    </dgm:pt>
    <dgm:pt modelId="{2DB4F770-393C-4854-8516-FF754C46407A}" type="pres">
      <dgm:prSet presAssocID="{8B9628F7-9B15-4FD5-A2BF-52EC529F135B}" presName="rootText" presStyleLbl="node3" presStyleIdx="6" presStyleCnt="8">
        <dgm:presLayoutVars>
          <dgm:chPref val="3"/>
        </dgm:presLayoutVars>
      </dgm:prSet>
      <dgm:spPr/>
    </dgm:pt>
    <dgm:pt modelId="{9CBD121A-7656-46ED-A288-245490EC7D48}" type="pres">
      <dgm:prSet presAssocID="{8B9628F7-9B15-4FD5-A2BF-52EC529F135B}" presName="rootConnector" presStyleLbl="node3" presStyleIdx="6" presStyleCnt="8"/>
      <dgm:spPr/>
    </dgm:pt>
    <dgm:pt modelId="{A0767901-AB50-463E-9C6A-43F19F37FE38}" type="pres">
      <dgm:prSet presAssocID="{8B9628F7-9B15-4FD5-A2BF-52EC529F135B}" presName="hierChild4" presStyleCnt="0"/>
      <dgm:spPr/>
    </dgm:pt>
    <dgm:pt modelId="{199EE244-151C-4E67-8C00-192DAD37F733}" type="pres">
      <dgm:prSet presAssocID="{8B9628F7-9B15-4FD5-A2BF-52EC529F135B}" presName="hierChild5" presStyleCnt="0"/>
      <dgm:spPr/>
    </dgm:pt>
    <dgm:pt modelId="{0355354F-732A-4086-913D-928F4ECE3B4A}" type="pres">
      <dgm:prSet presAssocID="{0C7CC241-AAD0-48F2-AE5C-1F52D6B44CE9}" presName="hierChild5" presStyleCnt="0"/>
      <dgm:spPr/>
    </dgm:pt>
    <dgm:pt modelId="{3EF4B1DA-921A-4D91-AF86-BC03B4AD8E60}" type="pres">
      <dgm:prSet presAssocID="{274B2456-826A-48A4-9D18-CFAF3EECA20A}" presName="Name64" presStyleLbl="parChTrans1D2" presStyleIdx="3" presStyleCnt="5"/>
      <dgm:spPr/>
    </dgm:pt>
    <dgm:pt modelId="{23414BC8-C8A8-4AE7-8C62-6A6DF92E4AEC}" type="pres">
      <dgm:prSet presAssocID="{7C84025C-DB48-440D-9646-457611441D18}" presName="hierRoot2" presStyleCnt="0">
        <dgm:presLayoutVars>
          <dgm:hierBranch val="init"/>
        </dgm:presLayoutVars>
      </dgm:prSet>
      <dgm:spPr/>
    </dgm:pt>
    <dgm:pt modelId="{0831E6A0-FA5E-49D0-BBB5-07F7364A6E1B}" type="pres">
      <dgm:prSet presAssocID="{7C84025C-DB48-440D-9646-457611441D18}" presName="rootComposite" presStyleCnt="0"/>
      <dgm:spPr/>
    </dgm:pt>
    <dgm:pt modelId="{F67D2F7E-E76B-4AC4-9D2D-B3E1B542F26E}" type="pres">
      <dgm:prSet presAssocID="{7C84025C-DB48-440D-9646-457611441D18}" presName="rootText" presStyleLbl="node2" presStyleIdx="3" presStyleCnt="5">
        <dgm:presLayoutVars>
          <dgm:chPref val="3"/>
        </dgm:presLayoutVars>
      </dgm:prSet>
      <dgm:spPr/>
    </dgm:pt>
    <dgm:pt modelId="{B9C72AFA-5915-45E9-B4E1-19CEED1671CF}" type="pres">
      <dgm:prSet presAssocID="{7C84025C-DB48-440D-9646-457611441D18}" presName="rootConnector" presStyleLbl="node2" presStyleIdx="3" presStyleCnt="5"/>
      <dgm:spPr/>
    </dgm:pt>
    <dgm:pt modelId="{ECBAF42A-05BE-463A-BB24-7A0B32773F74}" type="pres">
      <dgm:prSet presAssocID="{7C84025C-DB48-440D-9646-457611441D18}" presName="hierChild4" presStyleCnt="0"/>
      <dgm:spPr/>
    </dgm:pt>
    <dgm:pt modelId="{C7B944CC-46C8-43C2-AE0B-E156724B2E14}" type="pres">
      <dgm:prSet presAssocID="{F554B288-526C-417E-978D-E9C73A5E8C7A}" presName="Name64" presStyleLbl="parChTrans1D3" presStyleIdx="7" presStyleCnt="8"/>
      <dgm:spPr/>
    </dgm:pt>
    <dgm:pt modelId="{172EC20C-8786-4699-B21D-5B2D2EA502F2}" type="pres">
      <dgm:prSet presAssocID="{F6F2415D-B51E-47AF-B207-7627BD130AE4}" presName="hierRoot2" presStyleCnt="0">
        <dgm:presLayoutVars>
          <dgm:hierBranch val="init"/>
        </dgm:presLayoutVars>
      </dgm:prSet>
      <dgm:spPr/>
    </dgm:pt>
    <dgm:pt modelId="{CDECA91D-A3D5-4F85-A7C3-C472F4B94640}" type="pres">
      <dgm:prSet presAssocID="{F6F2415D-B51E-47AF-B207-7627BD130AE4}" presName="rootComposite" presStyleCnt="0"/>
      <dgm:spPr/>
    </dgm:pt>
    <dgm:pt modelId="{FEE7E032-807D-4E85-8B57-071989A6B30C}" type="pres">
      <dgm:prSet presAssocID="{F6F2415D-B51E-47AF-B207-7627BD130AE4}" presName="rootText" presStyleLbl="node3" presStyleIdx="7" presStyleCnt="8">
        <dgm:presLayoutVars>
          <dgm:chPref val="3"/>
        </dgm:presLayoutVars>
      </dgm:prSet>
      <dgm:spPr/>
    </dgm:pt>
    <dgm:pt modelId="{CC71E635-4B98-4F10-B118-412C0BA09C8B}" type="pres">
      <dgm:prSet presAssocID="{F6F2415D-B51E-47AF-B207-7627BD130AE4}" presName="rootConnector" presStyleLbl="node3" presStyleIdx="7" presStyleCnt="8"/>
      <dgm:spPr/>
    </dgm:pt>
    <dgm:pt modelId="{7CEF7860-04EB-4832-B73E-8EB6B2376DD0}" type="pres">
      <dgm:prSet presAssocID="{F6F2415D-B51E-47AF-B207-7627BD130AE4}" presName="hierChild4" presStyleCnt="0"/>
      <dgm:spPr/>
    </dgm:pt>
    <dgm:pt modelId="{C7D8211E-82C1-459C-B726-0CE759DA1E6A}" type="pres">
      <dgm:prSet presAssocID="{BBA2B772-A8DA-4E1D-9726-5970DCC6C573}" presName="Name64" presStyleLbl="parChTrans1D4" presStyleIdx="6" presStyleCnt="9"/>
      <dgm:spPr/>
    </dgm:pt>
    <dgm:pt modelId="{6ECC1D5E-F247-4B8B-8D43-39AAF59B9FC7}" type="pres">
      <dgm:prSet presAssocID="{FC4F886A-AEC5-470F-B7FC-E772FC74DB1F}" presName="hierRoot2" presStyleCnt="0">
        <dgm:presLayoutVars>
          <dgm:hierBranch val="init"/>
        </dgm:presLayoutVars>
      </dgm:prSet>
      <dgm:spPr/>
    </dgm:pt>
    <dgm:pt modelId="{8A7C4E8A-61A1-4E90-933A-44391B4BA22D}" type="pres">
      <dgm:prSet presAssocID="{FC4F886A-AEC5-470F-B7FC-E772FC74DB1F}" presName="rootComposite" presStyleCnt="0"/>
      <dgm:spPr/>
    </dgm:pt>
    <dgm:pt modelId="{D6042382-7912-457E-8071-35D0EFBC8F9B}" type="pres">
      <dgm:prSet presAssocID="{FC4F886A-AEC5-470F-B7FC-E772FC74DB1F}" presName="rootText" presStyleLbl="node4" presStyleIdx="6" presStyleCnt="9">
        <dgm:presLayoutVars>
          <dgm:chPref val="3"/>
        </dgm:presLayoutVars>
      </dgm:prSet>
      <dgm:spPr/>
    </dgm:pt>
    <dgm:pt modelId="{BDCAC53D-682C-4AEB-8541-1A6F953A7E58}" type="pres">
      <dgm:prSet presAssocID="{FC4F886A-AEC5-470F-B7FC-E772FC74DB1F}" presName="rootConnector" presStyleLbl="node4" presStyleIdx="6" presStyleCnt="9"/>
      <dgm:spPr/>
    </dgm:pt>
    <dgm:pt modelId="{59961A62-C7BB-492C-9AEA-91BB972D5AD6}" type="pres">
      <dgm:prSet presAssocID="{FC4F886A-AEC5-470F-B7FC-E772FC74DB1F}" presName="hierChild4" presStyleCnt="0"/>
      <dgm:spPr/>
    </dgm:pt>
    <dgm:pt modelId="{E22F471F-18FA-493E-8ADF-B02F0274A4F0}" type="pres">
      <dgm:prSet presAssocID="{DA0D10DF-9534-4949-A2E7-3BA5997C7710}" presName="Name64" presStyleLbl="parChTrans1D4" presStyleIdx="7" presStyleCnt="9"/>
      <dgm:spPr/>
    </dgm:pt>
    <dgm:pt modelId="{53B0A29B-B982-432D-97B9-D103B7E04DE3}" type="pres">
      <dgm:prSet presAssocID="{C3A26335-4D25-403F-9F01-807F0B7BDD85}" presName="hierRoot2" presStyleCnt="0">
        <dgm:presLayoutVars>
          <dgm:hierBranch val="init"/>
        </dgm:presLayoutVars>
      </dgm:prSet>
      <dgm:spPr/>
    </dgm:pt>
    <dgm:pt modelId="{A5EF1187-392D-42F6-8DDE-64378B4896C6}" type="pres">
      <dgm:prSet presAssocID="{C3A26335-4D25-403F-9F01-807F0B7BDD85}" presName="rootComposite" presStyleCnt="0"/>
      <dgm:spPr/>
    </dgm:pt>
    <dgm:pt modelId="{2FFACC66-5E7B-4FE5-B471-E585F499A218}" type="pres">
      <dgm:prSet presAssocID="{C3A26335-4D25-403F-9F01-807F0B7BDD85}" presName="rootText" presStyleLbl="node4" presStyleIdx="7" presStyleCnt="9">
        <dgm:presLayoutVars>
          <dgm:chPref val="3"/>
        </dgm:presLayoutVars>
      </dgm:prSet>
      <dgm:spPr/>
    </dgm:pt>
    <dgm:pt modelId="{95E77CE7-E286-434E-BB91-AAB84C79180E}" type="pres">
      <dgm:prSet presAssocID="{C3A26335-4D25-403F-9F01-807F0B7BDD85}" presName="rootConnector" presStyleLbl="node4" presStyleIdx="7" presStyleCnt="9"/>
      <dgm:spPr/>
    </dgm:pt>
    <dgm:pt modelId="{8122A3C7-B6B9-4F14-A541-7E82CB8AA88A}" type="pres">
      <dgm:prSet presAssocID="{C3A26335-4D25-403F-9F01-807F0B7BDD85}" presName="hierChild4" presStyleCnt="0"/>
      <dgm:spPr/>
    </dgm:pt>
    <dgm:pt modelId="{707E3A96-9304-4844-8A4A-9BB8943A9CA9}" type="pres">
      <dgm:prSet presAssocID="{DB8BB53E-A441-4BDC-A9E5-42E3DF1EC471}" presName="Name64" presStyleLbl="parChTrans1D4" presStyleIdx="8" presStyleCnt="9"/>
      <dgm:spPr/>
    </dgm:pt>
    <dgm:pt modelId="{5401062D-937A-419C-9295-E3AEB600F270}" type="pres">
      <dgm:prSet presAssocID="{2240CED8-E674-4435-8F6B-99C36A2549D9}" presName="hierRoot2" presStyleCnt="0">
        <dgm:presLayoutVars>
          <dgm:hierBranch val="init"/>
        </dgm:presLayoutVars>
      </dgm:prSet>
      <dgm:spPr/>
    </dgm:pt>
    <dgm:pt modelId="{2130AFD9-3339-456C-BF73-B3ABED7BFA71}" type="pres">
      <dgm:prSet presAssocID="{2240CED8-E674-4435-8F6B-99C36A2549D9}" presName="rootComposite" presStyleCnt="0"/>
      <dgm:spPr/>
    </dgm:pt>
    <dgm:pt modelId="{89C57ABB-FB14-4591-A624-A8854C6B0C13}" type="pres">
      <dgm:prSet presAssocID="{2240CED8-E674-4435-8F6B-99C36A2549D9}" presName="rootText" presStyleLbl="node4" presStyleIdx="8" presStyleCnt="9">
        <dgm:presLayoutVars>
          <dgm:chPref val="3"/>
        </dgm:presLayoutVars>
      </dgm:prSet>
      <dgm:spPr/>
    </dgm:pt>
    <dgm:pt modelId="{68A857BE-49FD-405B-996A-55D96DE36C61}" type="pres">
      <dgm:prSet presAssocID="{2240CED8-E674-4435-8F6B-99C36A2549D9}" presName="rootConnector" presStyleLbl="node4" presStyleIdx="8" presStyleCnt="9"/>
      <dgm:spPr/>
    </dgm:pt>
    <dgm:pt modelId="{95749E6A-0D78-4649-A791-E1BB3225412F}" type="pres">
      <dgm:prSet presAssocID="{2240CED8-E674-4435-8F6B-99C36A2549D9}" presName="hierChild4" presStyleCnt="0"/>
      <dgm:spPr/>
    </dgm:pt>
    <dgm:pt modelId="{3AF26929-F2C8-4EA6-A38B-2E7B439F8683}" type="pres">
      <dgm:prSet presAssocID="{2240CED8-E674-4435-8F6B-99C36A2549D9}" presName="hierChild5" presStyleCnt="0"/>
      <dgm:spPr/>
    </dgm:pt>
    <dgm:pt modelId="{279DDF11-8A54-4FA3-AC78-CFCEC11AC3B5}" type="pres">
      <dgm:prSet presAssocID="{C3A26335-4D25-403F-9F01-807F0B7BDD85}" presName="hierChild5" presStyleCnt="0"/>
      <dgm:spPr/>
    </dgm:pt>
    <dgm:pt modelId="{F35EFC77-CE33-4111-89A8-37EA939E4DCB}" type="pres">
      <dgm:prSet presAssocID="{FC4F886A-AEC5-470F-B7FC-E772FC74DB1F}" presName="hierChild5" presStyleCnt="0"/>
      <dgm:spPr/>
    </dgm:pt>
    <dgm:pt modelId="{C09C11A7-50F9-48C9-9026-9ED9D7CF579F}" type="pres">
      <dgm:prSet presAssocID="{F6F2415D-B51E-47AF-B207-7627BD130AE4}" presName="hierChild5" presStyleCnt="0"/>
      <dgm:spPr/>
    </dgm:pt>
    <dgm:pt modelId="{884BAE6B-42DA-49EC-8B4A-C008772A2FEB}" type="pres">
      <dgm:prSet presAssocID="{7C84025C-DB48-440D-9646-457611441D18}" presName="hierChild5" presStyleCnt="0"/>
      <dgm:spPr/>
    </dgm:pt>
    <dgm:pt modelId="{C89421B5-EBE6-4610-A466-797682728285}" type="pres">
      <dgm:prSet presAssocID="{C1E613AC-F093-4844-822F-9F8F1B24B72F}" presName="Name64" presStyleLbl="parChTrans1D2" presStyleIdx="4" presStyleCnt="5"/>
      <dgm:spPr/>
    </dgm:pt>
    <dgm:pt modelId="{E11195D2-CAD0-44B6-867C-2F5D5EF2C48D}" type="pres">
      <dgm:prSet presAssocID="{575EC5E7-F8E3-49FB-9EA5-4D873FC106DB}" presName="hierRoot2" presStyleCnt="0">
        <dgm:presLayoutVars>
          <dgm:hierBranch val="init"/>
        </dgm:presLayoutVars>
      </dgm:prSet>
      <dgm:spPr/>
    </dgm:pt>
    <dgm:pt modelId="{817EDD80-FD28-442A-B439-EEF98F0BD56D}" type="pres">
      <dgm:prSet presAssocID="{575EC5E7-F8E3-49FB-9EA5-4D873FC106DB}" presName="rootComposite" presStyleCnt="0"/>
      <dgm:spPr/>
    </dgm:pt>
    <dgm:pt modelId="{4FC5EA03-116A-48BE-9527-D2DC2BF7FB1C}" type="pres">
      <dgm:prSet presAssocID="{575EC5E7-F8E3-49FB-9EA5-4D873FC106DB}" presName="rootText" presStyleLbl="node2" presStyleIdx="4" presStyleCnt="5">
        <dgm:presLayoutVars>
          <dgm:chPref val="3"/>
        </dgm:presLayoutVars>
      </dgm:prSet>
      <dgm:spPr/>
    </dgm:pt>
    <dgm:pt modelId="{5E92531B-B9BC-4756-82DE-8B26C4178DC0}" type="pres">
      <dgm:prSet presAssocID="{575EC5E7-F8E3-49FB-9EA5-4D873FC106DB}" presName="rootConnector" presStyleLbl="node2" presStyleIdx="4" presStyleCnt="5"/>
      <dgm:spPr/>
    </dgm:pt>
    <dgm:pt modelId="{C78C7096-B1CE-495D-AF57-04B4B2C89370}" type="pres">
      <dgm:prSet presAssocID="{575EC5E7-F8E3-49FB-9EA5-4D873FC106DB}" presName="hierChild4" presStyleCnt="0"/>
      <dgm:spPr/>
    </dgm:pt>
    <dgm:pt modelId="{05CE0656-9655-4C90-B5CD-0281EBEEECF8}" type="pres">
      <dgm:prSet presAssocID="{575EC5E7-F8E3-49FB-9EA5-4D873FC106DB}" presName="hierChild5" presStyleCnt="0"/>
      <dgm:spPr/>
    </dgm:pt>
    <dgm:pt modelId="{3D4AE5E7-8D74-4CC7-B464-4828C17909B4}" type="pres">
      <dgm:prSet presAssocID="{39DE5CC9-1917-4F34-9D5E-AF68602767AF}" presName="hierChild3" presStyleCnt="0"/>
      <dgm:spPr/>
    </dgm:pt>
    <dgm:pt modelId="{1A1074D6-81B6-4FA0-8DAB-B7147D644655}" type="pres">
      <dgm:prSet presAssocID="{BE58E3FC-055B-4DC7-BE23-1BF56B0F6B07}" presName="hierRoot1" presStyleCnt="0">
        <dgm:presLayoutVars>
          <dgm:hierBranch val="init"/>
        </dgm:presLayoutVars>
      </dgm:prSet>
      <dgm:spPr/>
    </dgm:pt>
    <dgm:pt modelId="{947FAAB5-96AB-4CA7-B129-C5ED2A3D3460}" type="pres">
      <dgm:prSet presAssocID="{BE58E3FC-055B-4DC7-BE23-1BF56B0F6B07}" presName="rootComposite1" presStyleCnt="0"/>
      <dgm:spPr/>
    </dgm:pt>
    <dgm:pt modelId="{0C8B150A-1EAB-40CB-A4C3-A0AE44BB34AD}" type="pres">
      <dgm:prSet presAssocID="{BE58E3FC-055B-4DC7-BE23-1BF56B0F6B07}" presName="rootText1" presStyleLbl="node0" presStyleIdx="1" presStyleCnt="2">
        <dgm:presLayoutVars>
          <dgm:chPref val="3"/>
        </dgm:presLayoutVars>
      </dgm:prSet>
      <dgm:spPr/>
    </dgm:pt>
    <dgm:pt modelId="{A80E5CC6-9DB3-474F-A920-695A168AC8B6}" type="pres">
      <dgm:prSet presAssocID="{BE58E3FC-055B-4DC7-BE23-1BF56B0F6B07}" presName="rootConnector1" presStyleLbl="node1" presStyleIdx="0" presStyleCnt="0"/>
      <dgm:spPr/>
    </dgm:pt>
    <dgm:pt modelId="{798DC924-CA8C-4EC4-9B2C-D8AAF2DB470A}" type="pres">
      <dgm:prSet presAssocID="{BE58E3FC-055B-4DC7-BE23-1BF56B0F6B07}" presName="hierChild2" presStyleCnt="0"/>
      <dgm:spPr/>
    </dgm:pt>
    <dgm:pt modelId="{C64796A6-EC97-4B4A-AC4B-03E8348F2138}" type="pres">
      <dgm:prSet presAssocID="{BE58E3FC-055B-4DC7-BE23-1BF56B0F6B07}" presName="hierChild3" presStyleCnt="0"/>
      <dgm:spPr/>
    </dgm:pt>
  </dgm:ptLst>
  <dgm:cxnLst>
    <dgm:cxn modelId="{B9CF5701-D408-4C07-B38F-BBF9DB946AF2}" type="presOf" srcId="{BAAFC18E-BED5-43D7-967B-DF17B1FDF4E2}" destId="{166E599E-16B3-4B8B-9F38-96B8C28FC718}" srcOrd="0" destOrd="0" presId="urn:microsoft.com/office/officeart/2009/3/layout/HorizontalOrganizationChart"/>
    <dgm:cxn modelId="{8EE2A903-8735-4DAC-8512-09ACE7306A44}" srcId="{F6F2415D-B51E-47AF-B207-7627BD130AE4}" destId="{FC4F886A-AEC5-470F-B7FC-E772FC74DB1F}" srcOrd="0" destOrd="0" parTransId="{BBA2B772-A8DA-4E1D-9726-5970DCC6C573}" sibTransId="{5E91560A-5731-428C-B72A-08AD161E10D9}"/>
    <dgm:cxn modelId="{841A3B04-77EB-4AE3-BD06-476D69A548EE}" type="presOf" srcId="{BE58E3FC-055B-4DC7-BE23-1BF56B0F6B07}" destId="{A80E5CC6-9DB3-474F-A920-695A168AC8B6}" srcOrd="1" destOrd="0" presId="urn:microsoft.com/office/officeart/2009/3/layout/HorizontalOrganizationChart"/>
    <dgm:cxn modelId="{6ACFF604-7140-4FE7-986C-A7220ED4E515}" type="presOf" srcId="{B97FABF7-5A02-4B44-A731-A1A3B6515105}" destId="{85C69C49-39D9-4B95-ADFD-8457F91566B6}" srcOrd="1" destOrd="0" presId="urn:microsoft.com/office/officeart/2009/3/layout/HorizontalOrganizationChart"/>
    <dgm:cxn modelId="{F1297205-4ADC-4750-97C6-C3F941591D8E}" type="presOf" srcId="{146AF9AA-20A6-4878-AFD1-DB6819C057AB}" destId="{A8E41ECB-FF5A-4121-8164-AC6973FF52BF}" srcOrd="0" destOrd="0" presId="urn:microsoft.com/office/officeart/2009/3/layout/HorizontalOrganizationChart"/>
    <dgm:cxn modelId="{A9D08D09-160B-4DB7-9C39-9132D4A454B0}" srcId="{0C7CC241-AAD0-48F2-AE5C-1F52D6B44CE9}" destId="{B6B7655E-3D07-407E-B786-EDEA39BCDE51}" srcOrd="0" destOrd="0" parTransId="{C230B983-58DA-484F-9551-943D5CAD17EE}" sibTransId="{8A2ABD9D-D7F8-4C0A-84C4-103580F4CD63}"/>
    <dgm:cxn modelId="{069B9009-B39C-4612-B462-673F5DABC77A}" type="presOf" srcId="{30F770FB-30BB-412E-AD2A-26CA677FA624}" destId="{CE1BB8A1-7BE5-474C-A296-C7F5DB635BEF}" srcOrd="0" destOrd="0" presId="urn:microsoft.com/office/officeart/2009/3/layout/HorizontalOrganizationChart"/>
    <dgm:cxn modelId="{019C020B-25D2-463E-A2F4-5709999ADBDB}" type="presOf" srcId="{9BD01608-C676-4BAD-AA58-A8B519F95484}" destId="{42CFB404-DAFE-49D6-938B-572A52855BB8}" srcOrd="0" destOrd="0" presId="urn:microsoft.com/office/officeart/2009/3/layout/HorizontalOrganizationChart"/>
    <dgm:cxn modelId="{3550D70C-5CBC-432B-A491-6D92A46AC717}" type="presOf" srcId="{B6B7655E-3D07-407E-B786-EDEA39BCDE51}" destId="{5D69CE3D-18B7-4815-8CC5-CDF162BC8F5E}" srcOrd="0" destOrd="0" presId="urn:microsoft.com/office/officeart/2009/3/layout/HorizontalOrganizationChart"/>
    <dgm:cxn modelId="{7A28930D-D625-42C8-88DD-F4B13C8F2A4E}" type="presOf" srcId="{4102401C-50C1-46C8-8C12-06EB592D93E6}" destId="{B199C5E1-142C-44CC-A382-0AFDF4DE6B12}" srcOrd="0" destOrd="0" presId="urn:microsoft.com/office/officeart/2009/3/layout/HorizontalOrganizationChart"/>
    <dgm:cxn modelId="{6886F310-A49A-4AAF-9BE4-E502CDA8B0B3}" type="presOf" srcId="{BE58E3FC-055B-4DC7-BE23-1BF56B0F6B07}" destId="{0C8B150A-1EAB-40CB-A4C3-A0AE44BB34AD}" srcOrd="0" destOrd="0" presId="urn:microsoft.com/office/officeart/2009/3/layout/HorizontalOrganizationChart"/>
    <dgm:cxn modelId="{C2DFFB10-A6BB-46DD-84AE-F99A24CA3710}" type="presOf" srcId="{094B2EEF-4C25-4549-B071-23C9AA4184C4}" destId="{0345C169-EB37-487D-BB08-6D4592D3C8CA}" srcOrd="0" destOrd="0" presId="urn:microsoft.com/office/officeart/2009/3/layout/HorizontalOrganizationChart"/>
    <dgm:cxn modelId="{18585412-195D-4CF1-A759-88B3FE1C10E2}" type="presOf" srcId="{8B9628F7-9B15-4FD5-A2BF-52EC529F135B}" destId="{9CBD121A-7656-46ED-A288-245490EC7D48}" srcOrd="1" destOrd="0" presId="urn:microsoft.com/office/officeart/2009/3/layout/HorizontalOrganizationChart"/>
    <dgm:cxn modelId="{95A55716-FE89-4548-93D3-865C84C58C7B}" type="presOf" srcId="{F9B7E2FB-B430-454E-8058-A9D3E639056F}" destId="{2C81A19A-5BC2-444A-A1D4-7B3A1D2CC3E2}" srcOrd="0" destOrd="0" presId="urn:microsoft.com/office/officeart/2009/3/layout/HorizontalOrganizationChart"/>
    <dgm:cxn modelId="{EC13F01C-CBD3-4883-8D9A-DDCB898B0848}" type="presOf" srcId="{8B9628F7-9B15-4FD5-A2BF-52EC529F135B}" destId="{2DB4F770-393C-4854-8516-FF754C46407A}" srcOrd="0" destOrd="0" presId="urn:microsoft.com/office/officeart/2009/3/layout/HorizontalOrganizationChart"/>
    <dgm:cxn modelId="{E0BD4F1F-9654-4B4F-8D20-9E89DB17FCB9}" type="presOf" srcId="{90B8FD1D-B35C-437D-BE3F-CDF2DB7E3B05}" destId="{B395E76B-F85B-4753-B037-5B90FFC3B1FA}" srcOrd="0" destOrd="0" presId="urn:microsoft.com/office/officeart/2009/3/layout/HorizontalOrganizationChart"/>
    <dgm:cxn modelId="{C9679820-AF38-4FAA-8ABC-397C6DF62D77}" type="presOf" srcId="{A4BA4E38-020E-4620-994F-7E15CD0ADE29}" destId="{1DD8BEE7-6FB7-4533-BA16-4B42199E6350}" srcOrd="1" destOrd="0" presId="urn:microsoft.com/office/officeart/2009/3/layout/HorizontalOrganizationChart"/>
    <dgm:cxn modelId="{AD20CE23-9F85-40E5-A57B-1477BA491349}" type="presOf" srcId="{9EF20EDC-4FE3-4D8C-B042-2C956E8DA238}" destId="{26BD5E47-D33F-4BAD-AA7B-BF09812DFA6A}" srcOrd="1" destOrd="0" presId="urn:microsoft.com/office/officeart/2009/3/layout/HorizontalOrganizationChart"/>
    <dgm:cxn modelId="{ACB8172E-CDBB-4EC3-8847-D0802FFB01CD}" srcId="{39DE5CC9-1917-4F34-9D5E-AF68602767AF}" destId="{9BD01608-C676-4BAD-AA58-A8B519F95484}" srcOrd="1" destOrd="0" parTransId="{D42019AD-6296-43E2-84B3-152BDD8C4C01}" sibTransId="{CA349670-7AF0-4788-BA95-92B4D2AEF095}"/>
    <dgm:cxn modelId="{EE05662F-27DB-448B-B521-3283DC968ED4}" srcId="{07F6B113-907C-437D-A991-0AD07C5A2496}" destId="{B97FABF7-5A02-4B44-A731-A1A3B6515105}" srcOrd="2" destOrd="0" parTransId="{094B2EEF-4C25-4549-B071-23C9AA4184C4}" sibTransId="{AD1E9441-9A63-4951-96A6-1DEE3FD35BE4}"/>
    <dgm:cxn modelId="{5DB64D32-1E27-4D78-9246-53BA35277FED}" type="presOf" srcId="{F77A9138-A30A-4D86-A597-406B1CEFCDBD}" destId="{E60F6ACC-496C-469D-8263-28BB3ECDE7A9}" srcOrd="0" destOrd="0" presId="urn:microsoft.com/office/officeart/2009/3/layout/HorizontalOrganizationChart"/>
    <dgm:cxn modelId="{0190143A-E556-426F-A598-B60049248EC7}" srcId="{C3A26335-4D25-403F-9F01-807F0B7BDD85}" destId="{2240CED8-E674-4435-8F6B-99C36A2549D9}" srcOrd="0" destOrd="0" parTransId="{DB8BB53E-A441-4BDC-A9E5-42E3DF1EC471}" sibTransId="{FC1FAB58-2FF8-40C7-849F-363D3FFF0D2A}"/>
    <dgm:cxn modelId="{DAC3383A-DDD1-405D-B56C-7FD38F07EDF4}" type="presOf" srcId="{30F770FB-30BB-412E-AD2A-26CA677FA624}" destId="{EA16C9D2-5A6B-4328-A42C-2262C49F5E3B}" srcOrd="1" destOrd="0" presId="urn:microsoft.com/office/officeart/2009/3/layout/HorizontalOrganizationChart"/>
    <dgm:cxn modelId="{4712443E-3110-4CC7-9F65-F21CCEF582DB}" type="presOf" srcId="{F554B288-526C-417E-978D-E9C73A5E8C7A}" destId="{C7B944CC-46C8-43C2-AE0B-E156724B2E14}" srcOrd="0" destOrd="0" presId="urn:microsoft.com/office/officeart/2009/3/layout/HorizontalOrganizationChart"/>
    <dgm:cxn modelId="{B24E8D3E-3DB1-4993-8730-C6CBB6B4E3EF}" type="presOf" srcId="{39DE5CC9-1917-4F34-9D5E-AF68602767AF}" destId="{997B058D-85C7-46B3-A36D-64AB19BE1BBB}" srcOrd="1" destOrd="0" presId="urn:microsoft.com/office/officeart/2009/3/layout/HorizontalOrganizationChart"/>
    <dgm:cxn modelId="{3F8EF03E-CA92-49E0-AC97-1C8A5108029F}" type="presOf" srcId="{A4BA4E38-020E-4620-994F-7E15CD0ADE29}" destId="{EFBA63FB-28E4-4A1C-B1FE-252EA03FB7A6}" srcOrd="0" destOrd="0" presId="urn:microsoft.com/office/officeart/2009/3/layout/HorizontalOrganizationChart"/>
    <dgm:cxn modelId="{E4E52E3F-5124-482C-8B42-E35A6334BF92}" srcId="{5CDB1956-1517-4B09-B7E3-B141EC02CE86}" destId="{BE58E3FC-055B-4DC7-BE23-1BF56B0F6B07}" srcOrd="1" destOrd="0" parTransId="{E56CA5E6-AA96-43A8-8844-058ADA7B0B7D}" sibTransId="{867F2ADD-DAF1-45C7-8368-C4792D36CC08}"/>
    <dgm:cxn modelId="{DA22DB5D-C033-4DAF-A354-E2A52C81C9E2}" srcId="{39DE5CC9-1917-4F34-9D5E-AF68602767AF}" destId="{7C84025C-DB48-440D-9646-457611441D18}" srcOrd="3" destOrd="0" parTransId="{274B2456-826A-48A4-9D18-CFAF3EECA20A}" sibTransId="{A8D25A8E-9CA7-4369-8275-C3B4EE21F80E}"/>
    <dgm:cxn modelId="{5BFA4A62-B80C-481D-A576-8CB49160F399}" type="presOf" srcId="{B97FABF7-5A02-4B44-A731-A1A3B6515105}" destId="{ECD4D339-4A93-4EC4-8459-0679602EC42B}" srcOrd="0" destOrd="0" presId="urn:microsoft.com/office/officeart/2009/3/layout/HorizontalOrganizationChart"/>
    <dgm:cxn modelId="{DFC51E47-6613-4BD6-81F5-DE5472AA861A}" type="presOf" srcId="{DA0D10DF-9534-4949-A2E7-3BA5997C7710}" destId="{E22F471F-18FA-493E-8ADF-B02F0274A4F0}" srcOrd="0" destOrd="0" presId="urn:microsoft.com/office/officeart/2009/3/layout/HorizontalOrganizationChart"/>
    <dgm:cxn modelId="{4F82A267-C781-4047-9627-8DD6C82F55E1}" type="presOf" srcId="{5DD6FDE0-5BD3-4178-A762-303FE8D85124}" destId="{6044FAD6-5E62-464A-97EB-23570B2F51A9}" srcOrd="1" destOrd="0" presId="urn:microsoft.com/office/officeart/2009/3/layout/HorizontalOrganizationChart"/>
    <dgm:cxn modelId="{40D7E169-7C91-478D-8E8B-A55654605D53}" srcId="{07F6B113-907C-437D-A991-0AD07C5A2496}" destId="{470B86E6-E4C4-4BB5-8CDF-147A0166DBE6}" srcOrd="1" destOrd="0" parTransId="{C371237F-ED06-47B1-8633-00431A8CD893}" sibTransId="{58F1A4E5-31CA-4314-8B2E-A9E7EE11CFF1}"/>
    <dgm:cxn modelId="{BDB5204F-C498-4178-9E11-46277D58BEEB}" type="presOf" srcId="{BBE77051-71B0-45B1-90FA-DF8CEDC02685}" destId="{AD8223E5-2C01-4AD3-816A-5D148385B14B}" srcOrd="0" destOrd="0" presId="urn:microsoft.com/office/officeart/2009/3/layout/HorizontalOrganizationChart"/>
    <dgm:cxn modelId="{9F905A4F-FAF2-40F5-AEBC-ED31CFC21C20}" type="presOf" srcId="{F7B8D4B2-7A7C-4ED9-A06C-61F77DC17670}" destId="{FD1C5DD6-F3E0-472F-8C93-42F5204838E6}" srcOrd="0" destOrd="0" presId="urn:microsoft.com/office/officeart/2009/3/layout/HorizontalOrganizationChart"/>
    <dgm:cxn modelId="{2DC4E56F-D7CB-4E30-9DC1-9D9236DB7EA7}" type="presOf" srcId="{3C3E1C77-4474-4DDA-ADF0-8C94AE5DBD5B}" destId="{3E508499-3E48-459B-8486-FCBE723FF86D}" srcOrd="0" destOrd="0" presId="urn:microsoft.com/office/officeart/2009/3/layout/HorizontalOrganizationChart"/>
    <dgm:cxn modelId="{2184DC73-D15E-4F73-9398-9A4B065FAE2A}" type="presOf" srcId="{C230B983-58DA-484F-9551-943D5CAD17EE}" destId="{FEE9B14D-D150-45FB-B453-624D9C6199D4}" srcOrd="0" destOrd="0" presId="urn:microsoft.com/office/officeart/2009/3/layout/HorizontalOrganizationChart"/>
    <dgm:cxn modelId="{BC8CE574-3A21-47E8-9469-EABF72C039E6}" type="presOf" srcId="{FC4F886A-AEC5-470F-B7FC-E772FC74DB1F}" destId="{BDCAC53D-682C-4AEB-8541-1A6F953A7E58}" srcOrd="1" destOrd="0" presId="urn:microsoft.com/office/officeart/2009/3/layout/HorizontalOrganizationChart"/>
    <dgm:cxn modelId="{99CBC576-A7F3-4762-BBBD-93EB25ECEF7E}" type="presOf" srcId="{575EC5E7-F8E3-49FB-9EA5-4D873FC106DB}" destId="{4FC5EA03-116A-48BE-9527-D2DC2BF7FB1C}" srcOrd="0" destOrd="0" presId="urn:microsoft.com/office/officeart/2009/3/layout/HorizontalOrganizationChart"/>
    <dgm:cxn modelId="{D9F88B59-D8DA-440E-A069-B7F4E46813B7}" type="presOf" srcId="{C1E613AC-F093-4844-822F-9F8F1B24B72F}" destId="{C89421B5-EBE6-4610-A466-797682728285}" srcOrd="0" destOrd="0" presId="urn:microsoft.com/office/officeart/2009/3/layout/HorizontalOrganizationChart"/>
    <dgm:cxn modelId="{AF52045A-AB76-4715-93C2-769C1FC10FCE}" srcId="{39DE5CC9-1917-4F34-9D5E-AF68602767AF}" destId="{30F770FB-30BB-412E-AD2A-26CA677FA624}" srcOrd="0" destOrd="0" parTransId="{D126676A-9FE8-429F-9337-FC5B820AD9D7}" sibTransId="{B1455491-D30D-464A-A88F-210FC93FA7E3}"/>
    <dgm:cxn modelId="{4B82667A-0A68-45FE-9DE9-60D14E1B1852}" type="presOf" srcId="{2F2E49D5-B5BE-4BD4-B2AD-F31E872B3689}" destId="{B47CC4F1-64D1-43A3-927E-F49904092F98}" srcOrd="1" destOrd="0" presId="urn:microsoft.com/office/officeart/2009/3/layout/HorizontalOrganizationChart"/>
    <dgm:cxn modelId="{099B9A5A-4B14-4F5D-8C61-E6E9DE2E5261}" srcId="{07F6B113-907C-437D-A991-0AD07C5A2496}" destId="{2F2E49D5-B5BE-4BD4-B2AD-F31E872B3689}" srcOrd="0" destOrd="0" parTransId="{E73055B5-B423-41D9-BD6C-CCE7E43FA1B5}" sibTransId="{D17F8BC6-62F6-4D4E-9F05-23081B62F622}"/>
    <dgm:cxn modelId="{6C0C2D7E-E09E-45E3-92DF-EC1BF84821E5}" type="presOf" srcId="{EE64CD0E-3431-4F6E-85A0-861B52FFC07E}" destId="{335FBAAD-D599-4B33-9DC1-EBCEC0EBEEC0}" srcOrd="1" destOrd="0" presId="urn:microsoft.com/office/officeart/2009/3/layout/HorizontalOrganizationChart"/>
    <dgm:cxn modelId="{7ABE6C81-0A12-4FEE-B98D-2300A54F768A}" type="presOf" srcId="{146AF9AA-20A6-4878-AFD1-DB6819C057AB}" destId="{A61A7E1E-7EE6-475C-A9B3-F7B508D2470E}" srcOrd="1" destOrd="0" presId="urn:microsoft.com/office/officeart/2009/3/layout/HorizontalOrganizationChart"/>
    <dgm:cxn modelId="{64015482-A017-4227-AFAA-16EDD7D8EFC8}" srcId="{0C7CC241-AAD0-48F2-AE5C-1F52D6B44CE9}" destId="{BAAFC18E-BED5-43D7-967B-DF17B1FDF4E2}" srcOrd="3" destOrd="0" parTransId="{F9B7E2FB-B430-454E-8058-A9D3E639056F}" sibTransId="{61EB0C44-3809-4832-B7E1-BE109E7AF183}"/>
    <dgm:cxn modelId="{EB324B83-7F35-48D7-B1FE-268FBFCF4863}" type="presOf" srcId="{9EF20EDC-4FE3-4D8C-B042-2C956E8DA238}" destId="{34840D88-05B0-4C27-9133-3C0165B0FCC8}" srcOrd="0" destOrd="0" presId="urn:microsoft.com/office/officeart/2009/3/layout/HorizontalOrganizationChart"/>
    <dgm:cxn modelId="{CE0FEC83-4A3C-4DC6-9808-943F4D9F1E5F}" type="presOf" srcId="{5DD6FDE0-5BD3-4178-A762-303FE8D85124}" destId="{3ED6E448-9F1C-4E2D-A625-2A704E9E63E6}" srcOrd="0" destOrd="0" presId="urn:microsoft.com/office/officeart/2009/3/layout/HorizontalOrganizationChart"/>
    <dgm:cxn modelId="{19268985-0021-48F8-861A-1EEDFC77BEDE}" type="presOf" srcId="{2240CED8-E674-4435-8F6B-99C36A2549D9}" destId="{68A857BE-49FD-405B-996A-55D96DE36C61}" srcOrd="1" destOrd="0" presId="urn:microsoft.com/office/officeart/2009/3/layout/HorizontalOrganizationChart"/>
    <dgm:cxn modelId="{5B2DB086-F8C0-48FB-A4F6-DDFD153B615C}" type="presOf" srcId="{F6F2415D-B51E-47AF-B207-7627BD130AE4}" destId="{CC71E635-4B98-4F10-B118-412C0BA09C8B}" srcOrd="1" destOrd="0" presId="urn:microsoft.com/office/officeart/2009/3/layout/HorizontalOrganizationChart"/>
    <dgm:cxn modelId="{4D72788F-F968-4E74-82C5-EAA27A99F4EE}" srcId="{0C7CC241-AAD0-48F2-AE5C-1F52D6B44CE9}" destId="{8B9628F7-9B15-4FD5-A2BF-52EC529F135B}" srcOrd="5" destOrd="0" parTransId="{1F137EF9-6953-4434-9690-5717E0DD265D}" sibTransId="{E8CB64D3-EFFF-464D-99E2-322705D82456}"/>
    <dgm:cxn modelId="{9FFC4F93-2EDB-425F-ABB1-422A5E9379E7}" type="presOf" srcId="{B6B7655E-3D07-407E-B786-EDEA39BCDE51}" destId="{47FE3C6C-984C-455D-92D0-B4732474A0F4}" srcOrd="1" destOrd="0" presId="urn:microsoft.com/office/officeart/2009/3/layout/HorizontalOrganizationChart"/>
    <dgm:cxn modelId="{F4E12594-8BAF-42A1-B59B-7DD4777AEEE6}" type="presOf" srcId="{F06475E4-1273-4F21-B6F4-5E43B7770B5B}" destId="{1ADFAAB0-F1B8-405B-A4BC-5DCF0147457B}" srcOrd="0" destOrd="0" presId="urn:microsoft.com/office/officeart/2009/3/layout/HorizontalOrganizationChart"/>
    <dgm:cxn modelId="{501DA796-C089-4AB4-B7CD-9FB87E3495C9}" srcId="{A4BA4E38-020E-4620-994F-7E15CD0ADE29}" destId="{EE64CD0E-3431-4F6E-85A0-861B52FFC07E}" srcOrd="1" destOrd="0" parTransId="{3C3E1C77-4474-4DDA-ADF0-8C94AE5DBD5B}" sibTransId="{4DEFCFC3-C63D-458A-A513-4517C1E91C38}"/>
    <dgm:cxn modelId="{EC0DBE96-E0B0-4D90-BDC4-8B7809692E2C}" type="presOf" srcId="{575EC5E7-F8E3-49FB-9EA5-4D873FC106DB}" destId="{5E92531B-B9BC-4756-82DE-8B26C4178DC0}" srcOrd="1" destOrd="0" presId="urn:microsoft.com/office/officeart/2009/3/layout/HorizontalOrganizationChart"/>
    <dgm:cxn modelId="{93C43B98-0DBD-494D-9D87-90D23DB6A261}" type="presOf" srcId="{EE64CD0E-3431-4F6E-85A0-861B52FFC07E}" destId="{EBE163CD-693E-4E63-81A3-EA62A540E947}" srcOrd="0" destOrd="0" presId="urn:microsoft.com/office/officeart/2009/3/layout/HorizontalOrganizationChart"/>
    <dgm:cxn modelId="{D0967798-D0F1-42AF-BC46-C48A559D663F}" type="presOf" srcId="{0C7CC241-AAD0-48F2-AE5C-1F52D6B44CE9}" destId="{50FF191A-A489-4F67-9BA7-592B88D4B8FE}" srcOrd="0" destOrd="0" presId="urn:microsoft.com/office/officeart/2009/3/layout/HorizontalOrganizationChart"/>
    <dgm:cxn modelId="{73541F99-D227-45BE-87CA-BE975416ADD1}" type="presOf" srcId="{F7B8D4B2-7A7C-4ED9-A06C-61F77DC17670}" destId="{F674F8FD-9BC9-4DEB-9E7B-122AC2CA684B}" srcOrd="1" destOrd="0" presId="urn:microsoft.com/office/officeart/2009/3/layout/HorizontalOrganizationChart"/>
    <dgm:cxn modelId="{29AEDF9D-CD4A-4053-A863-3E430300D901}" type="presOf" srcId="{5CDB1956-1517-4B09-B7E3-B141EC02CE86}" destId="{06FBFD08-5646-421F-BA36-BA1E5709D314}" srcOrd="0" destOrd="0" presId="urn:microsoft.com/office/officeart/2009/3/layout/HorizontalOrganizationChart"/>
    <dgm:cxn modelId="{128156A3-6C4F-472C-A6E3-C765B050083B}" srcId="{0C7CC241-AAD0-48F2-AE5C-1F52D6B44CE9}" destId="{5DD6FDE0-5BD3-4178-A762-303FE8D85124}" srcOrd="2" destOrd="0" parTransId="{F77A9138-A30A-4D86-A597-406B1CEFCDBD}" sibTransId="{BEF34B52-0B8D-4E55-BB4C-F958BFA62FE2}"/>
    <dgm:cxn modelId="{4D999DA4-AA1E-4369-848A-2DFD7D17A939}" type="presOf" srcId="{7C84025C-DB48-440D-9646-457611441D18}" destId="{B9C72AFA-5915-45E9-B4E1-19CEED1671CF}" srcOrd="1" destOrd="0" presId="urn:microsoft.com/office/officeart/2009/3/layout/HorizontalOrganizationChart"/>
    <dgm:cxn modelId="{8D2D50A8-425F-4834-B0E3-A24035AD7A97}" srcId="{5CDB1956-1517-4B09-B7E3-B141EC02CE86}" destId="{39DE5CC9-1917-4F34-9D5E-AF68602767AF}" srcOrd="0" destOrd="0" parTransId="{FB430FA0-30D4-409A-9965-436161945396}" sibTransId="{B8C062B1-00C1-4B74-90EE-FE41A10670DB}"/>
    <dgm:cxn modelId="{E0A64DAF-A202-499F-8EC5-F6F0E114FF64}" type="presOf" srcId="{470B86E6-E4C4-4BB5-8CDF-147A0166DBE6}" destId="{EFFAB4D2-47E1-4939-B985-249827D0C8EB}" srcOrd="0" destOrd="0" presId="urn:microsoft.com/office/officeart/2009/3/layout/HorizontalOrganizationChart"/>
    <dgm:cxn modelId="{831B20BA-B6AE-4692-9CA8-ECA668B49252}" type="presOf" srcId="{D42019AD-6296-43E2-84B3-152BDD8C4C01}" destId="{C64BEC12-876D-4FA8-8827-3D42BD744154}" srcOrd="0" destOrd="0" presId="urn:microsoft.com/office/officeart/2009/3/layout/HorizontalOrganizationChart"/>
    <dgm:cxn modelId="{DCBE95BC-57B0-40E9-8D70-5AC434C73C60}" type="presOf" srcId="{07F6B113-907C-437D-A991-0AD07C5A2496}" destId="{148C5379-58BD-468D-B974-CE23A673357E}" srcOrd="1" destOrd="0" presId="urn:microsoft.com/office/officeart/2009/3/layout/HorizontalOrganizationChart"/>
    <dgm:cxn modelId="{4AABDFBE-1547-43A8-B013-1A4022CB4CEF}" type="presOf" srcId="{9BD01608-C676-4BAD-AA58-A8B519F95484}" destId="{F5AC38C7-3C70-4A8E-8627-09CB4DFD0C21}" srcOrd="1" destOrd="0" presId="urn:microsoft.com/office/officeart/2009/3/layout/HorizontalOrganizationChart"/>
    <dgm:cxn modelId="{602F04BF-F145-41B9-831B-07121F0EDB72}" type="presOf" srcId="{1F137EF9-6953-4434-9690-5717E0DD265D}" destId="{E8424813-B895-4DC7-ACC5-1AEB7730E108}" srcOrd="0" destOrd="0" presId="urn:microsoft.com/office/officeart/2009/3/layout/HorizontalOrganizationChart"/>
    <dgm:cxn modelId="{B1D038BF-8534-4C9F-852D-69856CB57114}" type="presOf" srcId="{274B2456-826A-48A4-9D18-CFAF3EECA20A}" destId="{3EF4B1DA-921A-4D91-AF86-BC03B4AD8E60}" srcOrd="0" destOrd="0" presId="urn:microsoft.com/office/officeart/2009/3/layout/HorizontalOrganizationChart"/>
    <dgm:cxn modelId="{4949D6C1-DAEB-48DB-97C3-CC5160B23663}" srcId="{0C7CC241-AAD0-48F2-AE5C-1F52D6B44CE9}" destId="{F7B8D4B2-7A7C-4ED9-A06C-61F77DC17670}" srcOrd="4" destOrd="0" parTransId="{8C57A556-A704-4742-9B63-BC799EEBA5B6}" sibTransId="{6D9A5A38-1CA3-4BBF-8F44-018DF4E9E636}"/>
    <dgm:cxn modelId="{B93FCCC2-271F-4293-9FD5-5FC545627309}" type="presOf" srcId="{39DE5CC9-1917-4F34-9D5E-AF68602767AF}" destId="{3E6FD855-D871-4329-BCB5-4E5F51904D8D}" srcOrd="0" destOrd="0" presId="urn:microsoft.com/office/officeart/2009/3/layout/HorizontalOrganizationChart"/>
    <dgm:cxn modelId="{D4752EC5-FC0E-4C37-B66B-33F5E5A84BAF}" type="presOf" srcId="{DB8BB53E-A441-4BDC-A9E5-42E3DF1EC471}" destId="{707E3A96-9304-4844-8A4A-9BB8943A9CA9}" srcOrd="0" destOrd="0" presId="urn:microsoft.com/office/officeart/2009/3/layout/HorizontalOrganizationChart"/>
    <dgm:cxn modelId="{133B68C8-E958-43DE-9B3D-BA1075C97BFA}" srcId="{7C84025C-DB48-440D-9646-457611441D18}" destId="{F6F2415D-B51E-47AF-B207-7627BD130AE4}" srcOrd="0" destOrd="0" parTransId="{F554B288-526C-417E-978D-E9C73A5E8C7A}" sibTransId="{319ED71E-259D-4004-88B2-3FCC01E8F61B}"/>
    <dgm:cxn modelId="{A44F23CA-6AFE-4619-BA4F-0A548708087B}" srcId="{A4BA4E38-020E-4620-994F-7E15CD0ADE29}" destId="{07F6B113-907C-437D-A991-0AD07C5A2496}" srcOrd="0" destOrd="0" parTransId="{F06475E4-1273-4F21-B6F4-5E43B7770B5B}" sibTransId="{62435B03-FABE-4E2B-93C6-F05B8806CD16}"/>
    <dgm:cxn modelId="{C5C302CB-14FD-4744-9383-2CD1D7BA9C8F}" srcId="{9BD01608-C676-4BAD-AA58-A8B519F95484}" destId="{A4BA4E38-020E-4620-994F-7E15CD0ADE29}" srcOrd="0" destOrd="0" parTransId="{BBE77051-71B0-45B1-90FA-DF8CEDC02685}" sibTransId="{F35E03E6-2058-441B-B4D9-436E82B2A8AB}"/>
    <dgm:cxn modelId="{0DE389CB-D95B-4810-A7FA-279189C9EF34}" type="presOf" srcId="{E73055B5-B423-41D9-BD6C-CCE7E43FA1B5}" destId="{E0CE9755-D293-422D-BF52-3119422C4D5D}" srcOrd="0" destOrd="0" presId="urn:microsoft.com/office/officeart/2009/3/layout/HorizontalOrganizationChart"/>
    <dgm:cxn modelId="{627516CE-E3E0-4E87-8188-F5D5EB60B22C}" type="presOf" srcId="{2F2E49D5-B5BE-4BD4-B2AD-F31E872B3689}" destId="{3CCE1AFA-0A6B-471B-92DC-FAE1089F4DA6}" srcOrd="0" destOrd="0" presId="urn:microsoft.com/office/officeart/2009/3/layout/HorizontalOrganizationChart"/>
    <dgm:cxn modelId="{491BD2D2-5882-473E-B0A5-7577310E3337}" srcId="{07F6B113-907C-437D-A991-0AD07C5A2496}" destId="{9EF20EDC-4FE3-4D8C-B042-2C956E8DA238}" srcOrd="3" destOrd="0" parTransId="{90B8FD1D-B35C-437D-BE3F-CDF2DB7E3B05}" sibTransId="{AF503F38-6AF8-4DA5-AAC9-B8D847A7D4FE}"/>
    <dgm:cxn modelId="{B27A4AD3-D5EB-4943-9103-16AEC8C92B9B}" type="presOf" srcId="{CD511919-9166-4B28-AE6B-B03DB9CA4E10}" destId="{5F0D8880-5729-42BD-962D-5D532F7E6117}" srcOrd="0" destOrd="0" presId="urn:microsoft.com/office/officeart/2009/3/layout/HorizontalOrganizationChart"/>
    <dgm:cxn modelId="{F7E8DED3-161F-49CF-83D5-694268F631EB}" type="presOf" srcId="{2240CED8-E674-4435-8F6B-99C36A2549D9}" destId="{89C57ABB-FB14-4591-A624-A8854C6B0C13}" srcOrd="0" destOrd="0" presId="urn:microsoft.com/office/officeart/2009/3/layout/HorizontalOrganizationChart"/>
    <dgm:cxn modelId="{0111B2D4-2507-4E32-94A8-AE24C7943A64}" type="presOf" srcId="{C3A26335-4D25-403F-9F01-807F0B7BDD85}" destId="{2FFACC66-5E7B-4FE5-B471-E585F499A218}" srcOrd="0" destOrd="0" presId="urn:microsoft.com/office/officeart/2009/3/layout/HorizontalOrganizationChart"/>
    <dgm:cxn modelId="{3D58F2D9-B191-4755-8689-8BA4ADB8A373}" type="presOf" srcId="{0C7CC241-AAD0-48F2-AE5C-1F52D6B44CE9}" destId="{D6E28F33-6050-4C65-8D5D-9DCAFE656CD1}" srcOrd="1" destOrd="0" presId="urn:microsoft.com/office/officeart/2009/3/layout/HorizontalOrganizationChart"/>
    <dgm:cxn modelId="{CA0C52DA-78D0-4816-87DC-B11B2438A93E}" type="presOf" srcId="{470B86E6-E4C4-4BB5-8CDF-147A0166DBE6}" destId="{0297E4D7-D12D-44F7-A4D3-E0A17CD2C5C5}" srcOrd="1" destOrd="0" presId="urn:microsoft.com/office/officeart/2009/3/layout/HorizontalOrganizationChart"/>
    <dgm:cxn modelId="{FFE79CDC-A25E-4797-96DE-52476C97D739}" srcId="{39DE5CC9-1917-4F34-9D5E-AF68602767AF}" destId="{575EC5E7-F8E3-49FB-9EA5-4D873FC106DB}" srcOrd="4" destOrd="0" parTransId="{C1E613AC-F093-4844-822F-9F8F1B24B72F}" sibTransId="{8616385A-A9EA-4A84-BE2F-FAF80AEADF8E}"/>
    <dgm:cxn modelId="{F4D345DD-09B1-45E4-89D0-A0BBC498E58B}" type="presOf" srcId="{7C84025C-DB48-440D-9646-457611441D18}" destId="{F67D2F7E-E76B-4AC4-9D2D-B3E1B542F26E}" srcOrd="0" destOrd="0" presId="urn:microsoft.com/office/officeart/2009/3/layout/HorizontalOrganizationChart"/>
    <dgm:cxn modelId="{77DC43E2-FAD1-49B7-9D1C-18F1BCF607D5}" type="presOf" srcId="{BAAFC18E-BED5-43D7-967B-DF17B1FDF4E2}" destId="{E047FF03-D5F8-4740-9F85-88E209B68D2B}" srcOrd="1" destOrd="0" presId="urn:microsoft.com/office/officeart/2009/3/layout/HorizontalOrganizationChart"/>
    <dgm:cxn modelId="{A6D963E5-3F8B-4FE4-BBC4-049B703CF556}" srcId="{39DE5CC9-1917-4F34-9D5E-AF68602767AF}" destId="{0C7CC241-AAD0-48F2-AE5C-1F52D6B44CE9}" srcOrd="2" destOrd="0" parTransId="{4102401C-50C1-46C8-8C12-06EB592D93E6}" sibTransId="{AB520C0B-E82C-459E-809E-37A275472A49}"/>
    <dgm:cxn modelId="{FEAFECE6-26A1-445F-B607-26B6C55626BD}" type="presOf" srcId="{D126676A-9FE8-429F-9337-FC5B820AD9D7}" destId="{864BD182-9E70-4ADE-8F33-FD09202C6644}" srcOrd="0" destOrd="0" presId="urn:microsoft.com/office/officeart/2009/3/layout/HorizontalOrganizationChart"/>
    <dgm:cxn modelId="{357E61E9-293F-4532-AEF6-9249BDBB864D}" type="presOf" srcId="{BBA2B772-A8DA-4E1D-9726-5970DCC6C573}" destId="{C7D8211E-82C1-459C-B726-0CE759DA1E6A}" srcOrd="0" destOrd="0" presId="urn:microsoft.com/office/officeart/2009/3/layout/HorizontalOrganizationChart"/>
    <dgm:cxn modelId="{EDF6DDE9-9C67-4D0E-B4D9-C61028C5FBCB}" type="presOf" srcId="{FC4F886A-AEC5-470F-B7FC-E772FC74DB1F}" destId="{D6042382-7912-457E-8071-35D0EFBC8F9B}" srcOrd="0" destOrd="0" presId="urn:microsoft.com/office/officeart/2009/3/layout/HorizontalOrganizationChart"/>
    <dgm:cxn modelId="{3E6FA4EB-CFBB-410B-9C4D-D9EF5EA52BEE}" srcId="{FC4F886A-AEC5-470F-B7FC-E772FC74DB1F}" destId="{C3A26335-4D25-403F-9F01-807F0B7BDD85}" srcOrd="0" destOrd="0" parTransId="{DA0D10DF-9534-4949-A2E7-3BA5997C7710}" sibTransId="{B47EB8AA-DE18-466D-B799-99D86862092E}"/>
    <dgm:cxn modelId="{604452EE-89C5-4A30-BE2E-B8900B4A5777}" type="presOf" srcId="{C371237F-ED06-47B1-8633-00431A8CD893}" destId="{CF24B9C2-86F5-4A61-B4BF-AD435E8C87F2}" srcOrd="0" destOrd="0" presId="urn:microsoft.com/office/officeart/2009/3/layout/HorizontalOrganizationChart"/>
    <dgm:cxn modelId="{F4ED72EE-B235-4865-926E-F45F050C4C51}" type="presOf" srcId="{F6F2415D-B51E-47AF-B207-7627BD130AE4}" destId="{FEE7E032-807D-4E85-8B57-071989A6B30C}" srcOrd="0" destOrd="0" presId="urn:microsoft.com/office/officeart/2009/3/layout/HorizontalOrganizationChart"/>
    <dgm:cxn modelId="{D95A88EF-4037-447D-9F29-2F314AF2AB89}" type="presOf" srcId="{07F6B113-907C-437D-A991-0AD07C5A2496}" destId="{E24D10C2-D101-4B3E-9048-718B6539AFF9}" srcOrd="0" destOrd="0" presId="urn:microsoft.com/office/officeart/2009/3/layout/HorizontalOrganizationChart"/>
    <dgm:cxn modelId="{F1E0CDF5-7DCB-426A-A274-4A52958F85C1}" type="presOf" srcId="{C3A26335-4D25-403F-9F01-807F0B7BDD85}" destId="{95E77CE7-E286-434E-BB91-AAB84C79180E}" srcOrd="1" destOrd="0" presId="urn:microsoft.com/office/officeart/2009/3/layout/HorizontalOrganizationChart"/>
    <dgm:cxn modelId="{5C681FFB-30D7-423E-BD58-31DB740DB4AB}" type="presOf" srcId="{8C57A556-A704-4742-9B63-BC799EEBA5B6}" destId="{2E8DBD68-88B9-41DE-BF75-15C50C2F9E18}" srcOrd="0" destOrd="0" presId="urn:microsoft.com/office/officeart/2009/3/layout/HorizontalOrganizationChart"/>
    <dgm:cxn modelId="{9F2D53FC-3056-4978-8807-14B3CDCD050A}" srcId="{0C7CC241-AAD0-48F2-AE5C-1F52D6B44CE9}" destId="{146AF9AA-20A6-4878-AFD1-DB6819C057AB}" srcOrd="1" destOrd="0" parTransId="{CD511919-9166-4B28-AE6B-B03DB9CA4E10}" sibTransId="{F9107B9D-C98C-49CC-A714-13FA06DFC997}"/>
    <dgm:cxn modelId="{64B009C5-B9CE-4716-8D9A-A25094104165}" type="presParOf" srcId="{06FBFD08-5646-421F-BA36-BA1E5709D314}" destId="{8FEBC039-FA9C-4235-9FAB-AB2BFB070839}" srcOrd="0" destOrd="0" presId="urn:microsoft.com/office/officeart/2009/3/layout/HorizontalOrganizationChart"/>
    <dgm:cxn modelId="{17D9BEEE-BEBA-4DAA-A584-D3EBFF1272AD}" type="presParOf" srcId="{8FEBC039-FA9C-4235-9FAB-AB2BFB070839}" destId="{55CE55CF-E5A2-429E-AE16-ECA22C3DF014}" srcOrd="0" destOrd="0" presId="urn:microsoft.com/office/officeart/2009/3/layout/HorizontalOrganizationChart"/>
    <dgm:cxn modelId="{2D6D806E-43AB-4377-A8D1-F84A0DDC3CA5}" type="presParOf" srcId="{55CE55CF-E5A2-429E-AE16-ECA22C3DF014}" destId="{3E6FD855-D871-4329-BCB5-4E5F51904D8D}" srcOrd="0" destOrd="0" presId="urn:microsoft.com/office/officeart/2009/3/layout/HorizontalOrganizationChart"/>
    <dgm:cxn modelId="{1671C1FD-88D3-4D08-87A2-57647856345E}" type="presParOf" srcId="{55CE55CF-E5A2-429E-AE16-ECA22C3DF014}" destId="{997B058D-85C7-46B3-A36D-64AB19BE1BBB}" srcOrd="1" destOrd="0" presId="urn:microsoft.com/office/officeart/2009/3/layout/HorizontalOrganizationChart"/>
    <dgm:cxn modelId="{8FC927BD-3D3B-4E15-BA1C-34394A826285}" type="presParOf" srcId="{8FEBC039-FA9C-4235-9FAB-AB2BFB070839}" destId="{E31F70C6-9680-4F2A-B897-BDE98CBD6A63}" srcOrd="1" destOrd="0" presId="urn:microsoft.com/office/officeart/2009/3/layout/HorizontalOrganizationChart"/>
    <dgm:cxn modelId="{7DE488A4-E9AD-4154-B56A-126680AAD6EF}" type="presParOf" srcId="{E31F70C6-9680-4F2A-B897-BDE98CBD6A63}" destId="{864BD182-9E70-4ADE-8F33-FD09202C6644}" srcOrd="0" destOrd="0" presId="urn:microsoft.com/office/officeart/2009/3/layout/HorizontalOrganizationChart"/>
    <dgm:cxn modelId="{934E9DBC-C70E-4267-9022-81456EB2E292}" type="presParOf" srcId="{E31F70C6-9680-4F2A-B897-BDE98CBD6A63}" destId="{F415076B-FA30-495D-8F40-29A3CCA23388}" srcOrd="1" destOrd="0" presId="urn:microsoft.com/office/officeart/2009/3/layout/HorizontalOrganizationChart"/>
    <dgm:cxn modelId="{9091D649-9EA4-4D88-AEFA-F18E7F3AE267}" type="presParOf" srcId="{F415076B-FA30-495D-8F40-29A3CCA23388}" destId="{F6B1A967-414E-4C64-AE57-A918C2B1AED4}" srcOrd="0" destOrd="0" presId="urn:microsoft.com/office/officeart/2009/3/layout/HorizontalOrganizationChart"/>
    <dgm:cxn modelId="{CAD49361-828C-4447-9B81-80ECC1F577EB}" type="presParOf" srcId="{F6B1A967-414E-4C64-AE57-A918C2B1AED4}" destId="{CE1BB8A1-7BE5-474C-A296-C7F5DB635BEF}" srcOrd="0" destOrd="0" presId="urn:microsoft.com/office/officeart/2009/3/layout/HorizontalOrganizationChart"/>
    <dgm:cxn modelId="{D2C44799-DFFF-417C-AAF5-B3EF346E0CE8}" type="presParOf" srcId="{F6B1A967-414E-4C64-AE57-A918C2B1AED4}" destId="{EA16C9D2-5A6B-4328-A42C-2262C49F5E3B}" srcOrd="1" destOrd="0" presId="urn:microsoft.com/office/officeart/2009/3/layout/HorizontalOrganizationChart"/>
    <dgm:cxn modelId="{01C9EDD8-B520-4507-8769-D70E81225A35}" type="presParOf" srcId="{F415076B-FA30-495D-8F40-29A3CCA23388}" destId="{B553BC18-4F41-400A-9815-F93F8C8ED8D0}" srcOrd="1" destOrd="0" presId="urn:microsoft.com/office/officeart/2009/3/layout/HorizontalOrganizationChart"/>
    <dgm:cxn modelId="{718D5457-B329-4F47-8EAC-6E76FB415343}" type="presParOf" srcId="{F415076B-FA30-495D-8F40-29A3CCA23388}" destId="{ED170D3F-390D-4774-9BDA-0B657DD7791D}" srcOrd="2" destOrd="0" presId="urn:microsoft.com/office/officeart/2009/3/layout/HorizontalOrganizationChart"/>
    <dgm:cxn modelId="{5BE00B93-88C8-4397-B587-80190DB56FBB}" type="presParOf" srcId="{E31F70C6-9680-4F2A-B897-BDE98CBD6A63}" destId="{C64BEC12-876D-4FA8-8827-3D42BD744154}" srcOrd="2" destOrd="0" presId="urn:microsoft.com/office/officeart/2009/3/layout/HorizontalOrganizationChart"/>
    <dgm:cxn modelId="{6E6253E7-197E-4FC6-9F9B-DCF2B9D9930B}" type="presParOf" srcId="{E31F70C6-9680-4F2A-B897-BDE98CBD6A63}" destId="{E0E0775B-E346-4E86-8353-1E56929B8FF0}" srcOrd="3" destOrd="0" presId="urn:microsoft.com/office/officeart/2009/3/layout/HorizontalOrganizationChart"/>
    <dgm:cxn modelId="{FAE33E06-2E96-4B92-8EE2-9EDBF4E67FDD}" type="presParOf" srcId="{E0E0775B-E346-4E86-8353-1E56929B8FF0}" destId="{D3CA6CAC-F31D-4C69-8BAB-70C323241F17}" srcOrd="0" destOrd="0" presId="urn:microsoft.com/office/officeart/2009/3/layout/HorizontalOrganizationChart"/>
    <dgm:cxn modelId="{22C8B2F8-A318-4678-BDF4-7B0B4F627C11}" type="presParOf" srcId="{D3CA6CAC-F31D-4C69-8BAB-70C323241F17}" destId="{42CFB404-DAFE-49D6-938B-572A52855BB8}" srcOrd="0" destOrd="0" presId="urn:microsoft.com/office/officeart/2009/3/layout/HorizontalOrganizationChart"/>
    <dgm:cxn modelId="{03F698A8-B3E0-4056-BDFF-816ACA48EBB7}" type="presParOf" srcId="{D3CA6CAC-F31D-4C69-8BAB-70C323241F17}" destId="{F5AC38C7-3C70-4A8E-8627-09CB4DFD0C21}" srcOrd="1" destOrd="0" presId="urn:microsoft.com/office/officeart/2009/3/layout/HorizontalOrganizationChart"/>
    <dgm:cxn modelId="{D4E4BE35-707F-404B-83CC-5199552B29EA}" type="presParOf" srcId="{E0E0775B-E346-4E86-8353-1E56929B8FF0}" destId="{2E168AB9-5A60-4119-A4E5-B8550C345BD6}" srcOrd="1" destOrd="0" presId="urn:microsoft.com/office/officeart/2009/3/layout/HorizontalOrganizationChart"/>
    <dgm:cxn modelId="{6A1FC8CB-EB6B-47BC-92B4-EABAF1BF3A79}" type="presParOf" srcId="{2E168AB9-5A60-4119-A4E5-B8550C345BD6}" destId="{AD8223E5-2C01-4AD3-816A-5D148385B14B}" srcOrd="0" destOrd="0" presId="urn:microsoft.com/office/officeart/2009/3/layout/HorizontalOrganizationChart"/>
    <dgm:cxn modelId="{08174573-B5EC-4527-9CEF-68CE1EF152F7}" type="presParOf" srcId="{2E168AB9-5A60-4119-A4E5-B8550C345BD6}" destId="{5C3FFB9B-7C5F-4E10-BBAB-F60D2A335848}" srcOrd="1" destOrd="0" presId="urn:microsoft.com/office/officeart/2009/3/layout/HorizontalOrganizationChart"/>
    <dgm:cxn modelId="{E91396E8-60B1-4625-BED2-2B9FF0F010D3}" type="presParOf" srcId="{5C3FFB9B-7C5F-4E10-BBAB-F60D2A335848}" destId="{1C294DF0-01F3-4552-A612-0615ADEE3A81}" srcOrd="0" destOrd="0" presId="urn:microsoft.com/office/officeart/2009/3/layout/HorizontalOrganizationChart"/>
    <dgm:cxn modelId="{E21768AD-EEC9-4F8B-B594-A0445E3D8178}" type="presParOf" srcId="{1C294DF0-01F3-4552-A612-0615ADEE3A81}" destId="{EFBA63FB-28E4-4A1C-B1FE-252EA03FB7A6}" srcOrd="0" destOrd="0" presId="urn:microsoft.com/office/officeart/2009/3/layout/HorizontalOrganizationChart"/>
    <dgm:cxn modelId="{DA2E7704-91CD-49FD-BE44-49CFEA87B22C}" type="presParOf" srcId="{1C294DF0-01F3-4552-A612-0615ADEE3A81}" destId="{1DD8BEE7-6FB7-4533-BA16-4B42199E6350}" srcOrd="1" destOrd="0" presId="urn:microsoft.com/office/officeart/2009/3/layout/HorizontalOrganizationChart"/>
    <dgm:cxn modelId="{473CFB6D-5315-493A-9AAB-4C23B7CEBA0B}" type="presParOf" srcId="{5C3FFB9B-7C5F-4E10-BBAB-F60D2A335848}" destId="{99912A6D-9531-4248-A89C-A63E390C8AAA}" srcOrd="1" destOrd="0" presId="urn:microsoft.com/office/officeart/2009/3/layout/HorizontalOrganizationChart"/>
    <dgm:cxn modelId="{D8E4C936-BF74-428F-AA0A-540885B2FB66}" type="presParOf" srcId="{99912A6D-9531-4248-A89C-A63E390C8AAA}" destId="{1ADFAAB0-F1B8-405B-A4BC-5DCF0147457B}" srcOrd="0" destOrd="0" presId="urn:microsoft.com/office/officeart/2009/3/layout/HorizontalOrganizationChart"/>
    <dgm:cxn modelId="{044BB08B-3CE8-491C-A9EE-61D8368ADFD8}" type="presParOf" srcId="{99912A6D-9531-4248-A89C-A63E390C8AAA}" destId="{55E1216A-B112-4A4A-820A-AE80EF021032}" srcOrd="1" destOrd="0" presId="urn:microsoft.com/office/officeart/2009/3/layout/HorizontalOrganizationChart"/>
    <dgm:cxn modelId="{238C3E67-ABCD-45F3-BBDD-3771E8E1FE79}" type="presParOf" srcId="{55E1216A-B112-4A4A-820A-AE80EF021032}" destId="{FAF2DD75-0885-4AA9-ADD8-DBACA7CCEA62}" srcOrd="0" destOrd="0" presId="urn:microsoft.com/office/officeart/2009/3/layout/HorizontalOrganizationChart"/>
    <dgm:cxn modelId="{C35508F0-1606-4829-81DC-97EAE691DF9A}" type="presParOf" srcId="{FAF2DD75-0885-4AA9-ADD8-DBACA7CCEA62}" destId="{E24D10C2-D101-4B3E-9048-718B6539AFF9}" srcOrd="0" destOrd="0" presId="urn:microsoft.com/office/officeart/2009/3/layout/HorizontalOrganizationChart"/>
    <dgm:cxn modelId="{9E1FA3CF-4D84-4A72-9127-2C2D0B0FA0D9}" type="presParOf" srcId="{FAF2DD75-0885-4AA9-ADD8-DBACA7CCEA62}" destId="{148C5379-58BD-468D-B974-CE23A673357E}" srcOrd="1" destOrd="0" presId="urn:microsoft.com/office/officeart/2009/3/layout/HorizontalOrganizationChart"/>
    <dgm:cxn modelId="{697A55E9-E49E-41AA-93CA-A02C03FFEA32}" type="presParOf" srcId="{55E1216A-B112-4A4A-820A-AE80EF021032}" destId="{F3011FB1-4CAA-46B7-A47C-48119FD18FA5}" srcOrd="1" destOrd="0" presId="urn:microsoft.com/office/officeart/2009/3/layout/HorizontalOrganizationChart"/>
    <dgm:cxn modelId="{9E4B879C-862D-4B1A-AFBB-041BB51717C1}" type="presParOf" srcId="{F3011FB1-4CAA-46B7-A47C-48119FD18FA5}" destId="{E0CE9755-D293-422D-BF52-3119422C4D5D}" srcOrd="0" destOrd="0" presId="urn:microsoft.com/office/officeart/2009/3/layout/HorizontalOrganizationChart"/>
    <dgm:cxn modelId="{103443A6-7A55-4FDE-859B-0C110D0F5C98}" type="presParOf" srcId="{F3011FB1-4CAA-46B7-A47C-48119FD18FA5}" destId="{F4CFB6B6-1454-413D-9B65-2A5C3024775B}" srcOrd="1" destOrd="0" presId="urn:microsoft.com/office/officeart/2009/3/layout/HorizontalOrganizationChart"/>
    <dgm:cxn modelId="{E68308F0-6C47-49D9-B444-910BBBC20F0D}" type="presParOf" srcId="{F4CFB6B6-1454-413D-9B65-2A5C3024775B}" destId="{74475A88-9BB8-463F-8076-E005D64C2591}" srcOrd="0" destOrd="0" presId="urn:microsoft.com/office/officeart/2009/3/layout/HorizontalOrganizationChart"/>
    <dgm:cxn modelId="{4F084BA5-36C7-43A4-A957-8EB00D1C2A41}" type="presParOf" srcId="{74475A88-9BB8-463F-8076-E005D64C2591}" destId="{3CCE1AFA-0A6B-471B-92DC-FAE1089F4DA6}" srcOrd="0" destOrd="0" presId="urn:microsoft.com/office/officeart/2009/3/layout/HorizontalOrganizationChart"/>
    <dgm:cxn modelId="{AF45E885-1663-44A4-87B4-4B2B17E46E31}" type="presParOf" srcId="{74475A88-9BB8-463F-8076-E005D64C2591}" destId="{B47CC4F1-64D1-43A3-927E-F49904092F98}" srcOrd="1" destOrd="0" presId="urn:microsoft.com/office/officeart/2009/3/layout/HorizontalOrganizationChart"/>
    <dgm:cxn modelId="{201C8710-84A5-4468-A390-3978E2C48157}" type="presParOf" srcId="{F4CFB6B6-1454-413D-9B65-2A5C3024775B}" destId="{A98DAE90-AF7C-473C-8A31-6E28A4868BB1}" srcOrd="1" destOrd="0" presId="urn:microsoft.com/office/officeart/2009/3/layout/HorizontalOrganizationChart"/>
    <dgm:cxn modelId="{A4A185A0-F4AB-463A-BD72-C99ED7C91272}" type="presParOf" srcId="{F4CFB6B6-1454-413D-9B65-2A5C3024775B}" destId="{9003813F-DC86-4D86-BCE9-70E7943B04A6}" srcOrd="2" destOrd="0" presId="urn:microsoft.com/office/officeart/2009/3/layout/HorizontalOrganizationChart"/>
    <dgm:cxn modelId="{48AF53FB-44A8-40F4-8648-C91928B5FEE2}" type="presParOf" srcId="{F3011FB1-4CAA-46B7-A47C-48119FD18FA5}" destId="{CF24B9C2-86F5-4A61-B4BF-AD435E8C87F2}" srcOrd="2" destOrd="0" presId="urn:microsoft.com/office/officeart/2009/3/layout/HorizontalOrganizationChart"/>
    <dgm:cxn modelId="{77B858B0-36DC-4C17-A5B8-F3558F6B0DB9}" type="presParOf" srcId="{F3011FB1-4CAA-46B7-A47C-48119FD18FA5}" destId="{58392F9A-8321-40CC-9525-C11CCA214E60}" srcOrd="3" destOrd="0" presId="urn:microsoft.com/office/officeart/2009/3/layout/HorizontalOrganizationChart"/>
    <dgm:cxn modelId="{2FB62A6E-26CF-4ED8-BA98-67C70EFC6526}" type="presParOf" srcId="{58392F9A-8321-40CC-9525-C11CCA214E60}" destId="{A75A1CA8-F357-4424-9F75-60BD8E7389DB}" srcOrd="0" destOrd="0" presId="urn:microsoft.com/office/officeart/2009/3/layout/HorizontalOrganizationChart"/>
    <dgm:cxn modelId="{EC244EB8-3779-447E-8BF1-4667A151E03F}" type="presParOf" srcId="{A75A1CA8-F357-4424-9F75-60BD8E7389DB}" destId="{EFFAB4D2-47E1-4939-B985-249827D0C8EB}" srcOrd="0" destOrd="0" presId="urn:microsoft.com/office/officeart/2009/3/layout/HorizontalOrganizationChart"/>
    <dgm:cxn modelId="{9F043E26-8298-4C5E-9E54-74D1359B78FD}" type="presParOf" srcId="{A75A1CA8-F357-4424-9F75-60BD8E7389DB}" destId="{0297E4D7-D12D-44F7-A4D3-E0A17CD2C5C5}" srcOrd="1" destOrd="0" presId="urn:microsoft.com/office/officeart/2009/3/layout/HorizontalOrganizationChart"/>
    <dgm:cxn modelId="{7F55F0B6-992E-47E0-BE14-64F30E304C12}" type="presParOf" srcId="{58392F9A-8321-40CC-9525-C11CCA214E60}" destId="{F53FB280-677B-41CF-93AD-A6CABF4C01D3}" srcOrd="1" destOrd="0" presId="urn:microsoft.com/office/officeart/2009/3/layout/HorizontalOrganizationChart"/>
    <dgm:cxn modelId="{37CF8879-5448-464D-84A7-58F066051A7A}" type="presParOf" srcId="{58392F9A-8321-40CC-9525-C11CCA214E60}" destId="{DD321881-A7E8-4128-9314-115C17D7B9CD}" srcOrd="2" destOrd="0" presId="urn:microsoft.com/office/officeart/2009/3/layout/HorizontalOrganizationChart"/>
    <dgm:cxn modelId="{DA607FE8-512A-400A-A0CE-084D6E0151B6}" type="presParOf" srcId="{F3011FB1-4CAA-46B7-A47C-48119FD18FA5}" destId="{0345C169-EB37-487D-BB08-6D4592D3C8CA}" srcOrd="4" destOrd="0" presId="urn:microsoft.com/office/officeart/2009/3/layout/HorizontalOrganizationChart"/>
    <dgm:cxn modelId="{C1D8E176-F761-4145-B979-47E5BBCC7801}" type="presParOf" srcId="{F3011FB1-4CAA-46B7-A47C-48119FD18FA5}" destId="{A5F6E290-FDA2-4576-B793-D9CC886C0B12}" srcOrd="5" destOrd="0" presId="urn:microsoft.com/office/officeart/2009/3/layout/HorizontalOrganizationChart"/>
    <dgm:cxn modelId="{665C0FC9-C0E1-432D-A904-4C52BCF9FF33}" type="presParOf" srcId="{A5F6E290-FDA2-4576-B793-D9CC886C0B12}" destId="{69C892D0-4DF3-49BA-936A-086463BD011C}" srcOrd="0" destOrd="0" presId="urn:microsoft.com/office/officeart/2009/3/layout/HorizontalOrganizationChart"/>
    <dgm:cxn modelId="{39E8331E-ADA5-4917-8171-0E401911AA7E}" type="presParOf" srcId="{69C892D0-4DF3-49BA-936A-086463BD011C}" destId="{ECD4D339-4A93-4EC4-8459-0679602EC42B}" srcOrd="0" destOrd="0" presId="urn:microsoft.com/office/officeart/2009/3/layout/HorizontalOrganizationChart"/>
    <dgm:cxn modelId="{42D02CF0-A055-4134-846B-103444C29AA8}" type="presParOf" srcId="{69C892D0-4DF3-49BA-936A-086463BD011C}" destId="{85C69C49-39D9-4B95-ADFD-8457F91566B6}" srcOrd="1" destOrd="0" presId="urn:microsoft.com/office/officeart/2009/3/layout/HorizontalOrganizationChart"/>
    <dgm:cxn modelId="{56A7ED45-6228-4BC8-9E3E-85C5E379375C}" type="presParOf" srcId="{A5F6E290-FDA2-4576-B793-D9CC886C0B12}" destId="{2B170D63-D060-47BC-B0D1-29D8826849D1}" srcOrd="1" destOrd="0" presId="urn:microsoft.com/office/officeart/2009/3/layout/HorizontalOrganizationChart"/>
    <dgm:cxn modelId="{BB7BF229-1021-4EB6-B4E9-0EF1BD8254AB}" type="presParOf" srcId="{A5F6E290-FDA2-4576-B793-D9CC886C0B12}" destId="{3F9DC473-6A75-4E27-9D42-14AD21766B08}" srcOrd="2" destOrd="0" presId="urn:microsoft.com/office/officeart/2009/3/layout/HorizontalOrganizationChart"/>
    <dgm:cxn modelId="{43618DC6-6475-4A36-9FD2-78EE8ED652CE}" type="presParOf" srcId="{F3011FB1-4CAA-46B7-A47C-48119FD18FA5}" destId="{B395E76B-F85B-4753-B037-5B90FFC3B1FA}" srcOrd="6" destOrd="0" presId="urn:microsoft.com/office/officeart/2009/3/layout/HorizontalOrganizationChart"/>
    <dgm:cxn modelId="{D517DC7F-DAC4-4C56-9EB7-887CE6A0449B}" type="presParOf" srcId="{F3011FB1-4CAA-46B7-A47C-48119FD18FA5}" destId="{53E9311A-7F68-4527-930A-CE4230DB981A}" srcOrd="7" destOrd="0" presId="urn:microsoft.com/office/officeart/2009/3/layout/HorizontalOrganizationChart"/>
    <dgm:cxn modelId="{6653C423-CEA7-4BF7-9797-19007BF01797}" type="presParOf" srcId="{53E9311A-7F68-4527-930A-CE4230DB981A}" destId="{E84D63E4-44F2-4D97-8E04-373A8FE95450}" srcOrd="0" destOrd="0" presId="urn:microsoft.com/office/officeart/2009/3/layout/HorizontalOrganizationChart"/>
    <dgm:cxn modelId="{86628451-C9AC-42F5-A03F-4ABFA37F42A3}" type="presParOf" srcId="{E84D63E4-44F2-4D97-8E04-373A8FE95450}" destId="{34840D88-05B0-4C27-9133-3C0165B0FCC8}" srcOrd="0" destOrd="0" presId="urn:microsoft.com/office/officeart/2009/3/layout/HorizontalOrganizationChart"/>
    <dgm:cxn modelId="{65E9506C-3D9C-412D-BCBE-478925368A69}" type="presParOf" srcId="{E84D63E4-44F2-4D97-8E04-373A8FE95450}" destId="{26BD5E47-D33F-4BAD-AA7B-BF09812DFA6A}" srcOrd="1" destOrd="0" presId="urn:microsoft.com/office/officeart/2009/3/layout/HorizontalOrganizationChart"/>
    <dgm:cxn modelId="{E7262771-5208-4FCC-8901-D68F12755618}" type="presParOf" srcId="{53E9311A-7F68-4527-930A-CE4230DB981A}" destId="{F369E359-331F-4CE3-B987-BF8FBE4D6C17}" srcOrd="1" destOrd="0" presId="urn:microsoft.com/office/officeart/2009/3/layout/HorizontalOrganizationChart"/>
    <dgm:cxn modelId="{4931B613-189E-4A64-B8E8-B352500F6BBF}" type="presParOf" srcId="{53E9311A-7F68-4527-930A-CE4230DB981A}" destId="{41F6F8F2-210B-41C2-AE68-8B3A148B97B2}" srcOrd="2" destOrd="0" presId="urn:microsoft.com/office/officeart/2009/3/layout/HorizontalOrganizationChart"/>
    <dgm:cxn modelId="{EA88D9D0-1693-4079-8288-EBFD635CD425}" type="presParOf" srcId="{55E1216A-B112-4A4A-820A-AE80EF021032}" destId="{D5CFA4BE-3BD1-4321-A7BE-2240DBADCF04}" srcOrd="2" destOrd="0" presId="urn:microsoft.com/office/officeart/2009/3/layout/HorizontalOrganizationChart"/>
    <dgm:cxn modelId="{EAA4D689-6935-43CB-AD56-1DF9944C946A}" type="presParOf" srcId="{99912A6D-9531-4248-A89C-A63E390C8AAA}" destId="{3E508499-3E48-459B-8486-FCBE723FF86D}" srcOrd="2" destOrd="0" presId="urn:microsoft.com/office/officeart/2009/3/layout/HorizontalOrganizationChart"/>
    <dgm:cxn modelId="{726884A3-6880-461A-B6C1-EA61B1D200DF}" type="presParOf" srcId="{99912A6D-9531-4248-A89C-A63E390C8AAA}" destId="{03735A17-D23D-4704-A0FD-A155D55FBFEE}" srcOrd="3" destOrd="0" presId="urn:microsoft.com/office/officeart/2009/3/layout/HorizontalOrganizationChart"/>
    <dgm:cxn modelId="{619CFE16-B80E-44EB-9F37-5DF5219AE72F}" type="presParOf" srcId="{03735A17-D23D-4704-A0FD-A155D55FBFEE}" destId="{EDF0C2F7-0AC6-47DB-8D3E-742BF4E7E26B}" srcOrd="0" destOrd="0" presId="urn:microsoft.com/office/officeart/2009/3/layout/HorizontalOrganizationChart"/>
    <dgm:cxn modelId="{3AC017C7-C0A9-4AFC-B5C4-65D7877C4853}" type="presParOf" srcId="{EDF0C2F7-0AC6-47DB-8D3E-742BF4E7E26B}" destId="{EBE163CD-693E-4E63-81A3-EA62A540E947}" srcOrd="0" destOrd="0" presId="urn:microsoft.com/office/officeart/2009/3/layout/HorizontalOrganizationChart"/>
    <dgm:cxn modelId="{0AD840CB-C89A-4D12-ABC8-B09EF0AD26BC}" type="presParOf" srcId="{EDF0C2F7-0AC6-47DB-8D3E-742BF4E7E26B}" destId="{335FBAAD-D599-4B33-9DC1-EBCEC0EBEEC0}" srcOrd="1" destOrd="0" presId="urn:microsoft.com/office/officeart/2009/3/layout/HorizontalOrganizationChart"/>
    <dgm:cxn modelId="{1FD0D1DF-2195-4230-9CE2-0011280385C6}" type="presParOf" srcId="{03735A17-D23D-4704-A0FD-A155D55FBFEE}" destId="{A56A20EA-4F8F-45F0-BAB8-99F378F7EF87}" srcOrd="1" destOrd="0" presId="urn:microsoft.com/office/officeart/2009/3/layout/HorizontalOrganizationChart"/>
    <dgm:cxn modelId="{33AB1CDA-D944-451D-B8AB-B860C6D6B88A}" type="presParOf" srcId="{03735A17-D23D-4704-A0FD-A155D55FBFEE}" destId="{4B0A00E2-F638-4608-B798-4C47B4A2E327}" srcOrd="2" destOrd="0" presId="urn:microsoft.com/office/officeart/2009/3/layout/HorizontalOrganizationChart"/>
    <dgm:cxn modelId="{B0855931-B358-456C-B77C-E0FBECB6A6AC}" type="presParOf" srcId="{5C3FFB9B-7C5F-4E10-BBAB-F60D2A335848}" destId="{C1D7E00B-5D89-4974-8631-DD133CABAB05}" srcOrd="2" destOrd="0" presId="urn:microsoft.com/office/officeart/2009/3/layout/HorizontalOrganizationChart"/>
    <dgm:cxn modelId="{E36F9223-8149-4707-AD5B-D611FBDDDA9B}" type="presParOf" srcId="{E0E0775B-E346-4E86-8353-1E56929B8FF0}" destId="{29351F85-D241-4434-BEA4-9BF6FF418619}" srcOrd="2" destOrd="0" presId="urn:microsoft.com/office/officeart/2009/3/layout/HorizontalOrganizationChart"/>
    <dgm:cxn modelId="{99F34954-67C6-47E3-AF82-B4ADE1E29223}" type="presParOf" srcId="{E31F70C6-9680-4F2A-B897-BDE98CBD6A63}" destId="{B199C5E1-142C-44CC-A382-0AFDF4DE6B12}" srcOrd="4" destOrd="0" presId="urn:microsoft.com/office/officeart/2009/3/layout/HorizontalOrganizationChart"/>
    <dgm:cxn modelId="{341EB4DD-8986-4283-91C6-899F8289C20C}" type="presParOf" srcId="{E31F70C6-9680-4F2A-B897-BDE98CBD6A63}" destId="{7ADC7D4F-8313-44D6-A070-A09E2828B4B0}" srcOrd="5" destOrd="0" presId="urn:microsoft.com/office/officeart/2009/3/layout/HorizontalOrganizationChart"/>
    <dgm:cxn modelId="{B139DEBC-7063-45E1-B501-77D5A5034061}" type="presParOf" srcId="{7ADC7D4F-8313-44D6-A070-A09E2828B4B0}" destId="{D21A102A-BE70-4608-B36A-3334DEED9765}" srcOrd="0" destOrd="0" presId="urn:microsoft.com/office/officeart/2009/3/layout/HorizontalOrganizationChart"/>
    <dgm:cxn modelId="{0B25838A-B427-48E1-AC18-9359AC5C9FFC}" type="presParOf" srcId="{D21A102A-BE70-4608-B36A-3334DEED9765}" destId="{50FF191A-A489-4F67-9BA7-592B88D4B8FE}" srcOrd="0" destOrd="0" presId="urn:microsoft.com/office/officeart/2009/3/layout/HorizontalOrganizationChart"/>
    <dgm:cxn modelId="{38CE7636-D294-4E60-A713-FFF259194A04}" type="presParOf" srcId="{D21A102A-BE70-4608-B36A-3334DEED9765}" destId="{D6E28F33-6050-4C65-8D5D-9DCAFE656CD1}" srcOrd="1" destOrd="0" presId="urn:microsoft.com/office/officeart/2009/3/layout/HorizontalOrganizationChart"/>
    <dgm:cxn modelId="{9549B5C7-0F83-4A16-AA39-52C63CF2C96F}" type="presParOf" srcId="{7ADC7D4F-8313-44D6-A070-A09E2828B4B0}" destId="{503B4E47-02CC-4552-AA44-B4D97E0FA75E}" srcOrd="1" destOrd="0" presId="urn:microsoft.com/office/officeart/2009/3/layout/HorizontalOrganizationChart"/>
    <dgm:cxn modelId="{8A4EA5CF-06D1-4B1F-930E-D5F51E3AEAA9}" type="presParOf" srcId="{503B4E47-02CC-4552-AA44-B4D97E0FA75E}" destId="{FEE9B14D-D150-45FB-B453-624D9C6199D4}" srcOrd="0" destOrd="0" presId="urn:microsoft.com/office/officeart/2009/3/layout/HorizontalOrganizationChart"/>
    <dgm:cxn modelId="{9B034BA7-3E25-4A0F-AEFE-C4F743E6E4C4}" type="presParOf" srcId="{503B4E47-02CC-4552-AA44-B4D97E0FA75E}" destId="{4156A989-C1C1-402A-8F5E-559682464ACD}" srcOrd="1" destOrd="0" presId="urn:microsoft.com/office/officeart/2009/3/layout/HorizontalOrganizationChart"/>
    <dgm:cxn modelId="{6A4F9185-59C4-40DD-9756-8CF8ABDF278F}" type="presParOf" srcId="{4156A989-C1C1-402A-8F5E-559682464ACD}" destId="{681AE9E0-2EA8-46FB-91B3-26AB4120F87D}" srcOrd="0" destOrd="0" presId="urn:microsoft.com/office/officeart/2009/3/layout/HorizontalOrganizationChart"/>
    <dgm:cxn modelId="{5BCBD8A6-0281-423D-886C-2FE074AE2EF9}" type="presParOf" srcId="{681AE9E0-2EA8-46FB-91B3-26AB4120F87D}" destId="{5D69CE3D-18B7-4815-8CC5-CDF162BC8F5E}" srcOrd="0" destOrd="0" presId="urn:microsoft.com/office/officeart/2009/3/layout/HorizontalOrganizationChart"/>
    <dgm:cxn modelId="{F8D66181-1D2D-4EF9-8F21-6B154062108A}" type="presParOf" srcId="{681AE9E0-2EA8-46FB-91B3-26AB4120F87D}" destId="{47FE3C6C-984C-455D-92D0-B4732474A0F4}" srcOrd="1" destOrd="0" presId="urn:microsoft.com/office/officeart/2009/3/layout/HorizontalOrganizationChart"/>
    <dgm:cxn modelId="{04D011B9-2B0D-42C9-9110-749C5B350B84}" type="presParOf" srcId="{4156A989-C1C1-402A-8F5E-559682464ACD}" destId="{D7626C3B-8433-4201-94F6-59C03EA6EA8B}" srcOrd="1" destOrd="0" presId="urn:microsoft.com/office/officeart/2009/3/layout/HorizontalOrganizationChart"/>
    <dgm:cxn modelId="{921C91F1-A623-4C3A-A68D-0B0E6C6A510C}" type="presParOf" srcId="{4156A989-C1C1-402A-8F5E-559682464ACD}" destId="{C692A3ED-4578-4EC5-A058-18C7E65C163A}" srcOrd="2" destOrd="0" presId="urn:microsoft.com/office/officeart/2009/3/layout/HorizontalOrganizationChart"/>
    <dgm:cxn modelId="{87B46494-9838-4AC3-B8CA-CA436C0CC212}" type="presParOf" srcId="{503B4E47-02CC-4552-AA44-B4D97E0FA75E}" destId="{5F0D8880-5729-42BD-962D-5D532F7E6117}" srcOrd="2" destOrd="0" presId="urn:microsoft.com/office/officeart/2009/3/layout/HorizontalOrganizationChart"/>
    <dgm:cxn modelId="{F6B7DD24-D986-41EF-9F08-E0A88435B728}" type="presParOf" srcId="{503B4E47-02CC-4552-AA44-B4D97E0FA75E}" destId="{F4A8EF37-9A91-4254-A129-9096B2FE0265}" srcOrd="3" destOrd="0" presId="urn:microsoft.com/office/officeart/2009/3/layout/HorizontalOrganizationChart"/>
    <dgm:cxn modelId="{54881575-1B26-4208-9559-1489581019F2}" type="presParOf" srcId="{F4A8EF37-9A91-4254-A129-9096B2FE0265}" destId="{2A939914-070A-4B22-A173-50A07211FD53}" srcOrd="0" destOrd="0" presId="urn:microsoft.com/office/officeart/2009/3/layout/HorizontalOrganizationChart"/>
    <dgm:cxn modelId="{0E4864CA-1B10-4E07-9E9B-831EE6363557}" type="presParOf" srcId="{2A939914-070A-4B22-A173-50A07211FD53}" destId="{A8E41ECB-FF5A-4121-8164-AC6973FF52BF}" srcOrd="0" destOrd="0" presId="urn:microsoft.com/office/officeart/2009/3/layout/HorizontalOrganizationChart"/>
    <dgm:cxn modelId="{2AD555EC-226F-48F2-B76E-17C89AE5C25B}" type="presParOf" srcId="{2A939914-070A-4B22-A173-50A07211FD53}" destId="{A61A7E1E-7EE6-475C-A9B3-F7B508D2470E}" srcOrd="1" destOrd="0" presId="urn:microsoft.com/office/officeart/2009/3/layout/HorizontalOrganizationChart"/>
    <dgm:cxn modelId="{29622040-C9BB-4F5D-8384-BA269D8E1C05}" type="presParOf" srcId="{F4A8EF37-9A91-4254-A129-9096B2FE0265}" destId="{5BFBC0C0-746F-4DF9-985E-10D5A1D23386}" srcOrd="1" destOrd="0" presId="urn:microsoft.com/office/officeart/2009/3/layout/HorizontalOrganizationChart"/>
    <dgm:cxn modelId="{D41FBDBF-6E02-4BC1-83AB-FD2B183A09B3}" type="presParOf" srcId="{F4A8EF37-9A91-4254-A129-9096B2FE0265}" destId="{3DC7F142-6FB5-40F5-930E-2435DAA7C6E8}" srcOrd="2" destOrd="0" presId="urn:microsoft.com/office/officeart/2009/3/layout/HorizontalOrganizationChart"/>
    <dgm:cxn modelId="{D8B10AE7-BBDC-4BA6-B6C5-38815C9E258B}" type="presParOf" srcId="{503B4E47-02CC-4552-AA44-B4D97E0FA75E}" destId="{E60F6ACC-496C-469D-8263-28BB3ECDE7A9}" srcOrd="4" destOrd="0" presId="urn:microsoft.com/office/officeart/2009/3/layout/HorizontalOrganizationChart"/>
    <dgm:cxn modelId="{E6A0C31C-E24D-4FD0-B608-6D0DD76A1031}" type="presParOf" srcId="{503B4E47-02CC-4552-AA44-B4D97E0FA75E}" destId="{49C861A9-25F0-4C0D-B962-0C9C12E97AFE}" srcOrd="5" destOrd="0" presId="urn:microsoft.com/office/officeart/2009/3/layout/HorizontalOrganizationChart"/>
    <dgm:cxn modelId="{C3465DF8-73C5-4228-8BD0-0D803B725491}" type="presParOf" srcId="{49C861A9-25F0-4C0D-B962-0C9C12E97AFE}" destId="{7F25D8FC-FF73-47E1-BBC1-D29183B66F81}" srcOrd="0" destOrd="0" presId="urn:microsoft.com/office/officeart/2009/3/layout/HorizontalOrganizationChart"/>
    <dgm:cxn modelId="{0E532388-840D-4AA7-87CD-8EDB2E4EA870}" type="presParOf" srcId="{7F25D8FC-FF73-47E1-BBC1-D29183B66F81}" destId="{3ED6E448-9F1C-4E2D-A625-2A704E9E63E6}" srcOrd="0" destOrd="0" presId="urn:microsoft.com/office/officeart/2009/3/layout/HorizontalOrganizationChart"/>
    <dgm:cxn modelId="{64A15B34-D0A5-41C8-B5E7-CE7F666F6F0C}" type="presParOf" srcId="{7F25D8FC-FF73-47E1-BBC1-D29183B66F81}" destId="{6044FAD6-5E62-464A-97EB-23570B2F51A9}" srcOrd="1" destOrd="0" presId="urn:microsoft.com/office/officeart/2009/3/layout/HorizontalOrganizationChart"/>
    <dgm:cxn modelId="{C483016C-CC3B-4D37-A660-237F47E089C7}" type="presParOf" srcId="{49C861A9-25F0-4C0D-B962-0C9C12E97AFE}" destId="{244D6927-02FC-474B-A3DD-4593F3AF5537}" srcOrd="1" destOrd="0" presId="urn:microsoft.com/office/officeart/2009/3/layout/HorizontalOrganizationChart"/>
    <dgm:cxn modelId="{4786684B-F206-4A23-BEFB-51EB4AEF28A8}" type="presParOf" srcId="{49C861A9-25F0-4C0D-B962-0C9C12E97AFE}" destId="{ED882E5E-2F0C-4A3C-90F8-24CB53A7D7F6}" srcOrd="2" destOrd="0" presId="urn:microsoft.com/office/officeart/2009/3/layout/HorizontalOrganizationChart"/>
    <dgm:cxn modelId="{01FC29D6-1921-4FE3-A102-4294A9DCB8DB}" type="presParOf" srcId="{503B4E47-02CC-4552-AA44-B4D97E0FA75E}" destId="{2C81A19A-5BC2-444A-A1D4-7B3A1D2CC3E2}" srcOrd="6" destOrd="0" presId="urn:microsoft.com/office/officeart/2009/3/layout/HorizontalOrganizationChart"/>
    <dgm:cxn modelId="{DD9E27AB-45AD-4D18-BE8C-2603D707D662}" type="presParOf" srcId="{503B4E47-02CC-4552-AA44-B4D97E0FA75E}" destId="{F62442A3-E34D-4AF4-9029-356E43328784}" srcOrd="7" destOrd="0" presId="urn:microsoft.com/office/officeart/2009/3/layout/HorizontalOrganizationChart"/>
    <dgm:cxn modelId="{38491E85-F052-402D-A857-2F6F035CC283}" type="presParOf" srcId="{F62442A3-E34D-4AF4-9029-356E43328784}" destId="{CEBBF2F6-98FB-4FF9-B91E-335CB83FB91F}" srcOrd="0" destOrd="0" presId="urn:microsoft.com/office/officeart/2009/3/layout/HorizontalOrganizationChart"/>
    <dgm:cxn modelId="{A8E8EAF6-6763-4E38-913C-CD96E1E6AAE9}" type="presParOf" srcId="{CEBBF2F6-98FB-4FF9-B91E-335CB83FB91F}" destId="{166E599E-16B3-4B8B-9F38-96B8C28FC718}" srcOrd="0" destOrd="0" presId="urn:microsoft.com/office/officeart/2009/3/layout/HorizontalOrganizationChart"/>
    <dgm:cxn modelId="{57814CAF-FBBB-432F-A069-16ED5FF94CE2}" type="presParOf" srcId="{CEBBF2F6-98FB-4FF9-B91E-335CB83FB91F}" destId="{E047FF03-D5F8-4740-9F85-88E209B68D2B}" srcOrd="1" destOrd="0" presId="urn:microsoft.com/office/officeart/2009/3/layout/HorizontalOrganizationChart"/>
    <dgm:cxn modelId="{DE1D7C93-7888-4B76-A4B9-5757D8836674}" type="presParOf" srcId="{F62442A3-E34D-4AF4-9029-356E43328784}" destId="{14F95DDE-7E90-4348-B7BE-54DF80466910}" srcOrd="1" destOrd="0" presId="urn:microsoft.com/office/officeart/2009/3/layout/HorizontalOrganizationChart"/>
    <dgm:cxn modelId="{4C5A3B72-D6DA-4521-AC8D-047FA09A9BC9}" type="presParOf" srcId="{F62442A3-E34D-4AF4-9029-356E43328784}" destId="{2B2D4D50-4088-43F2-A17B-F09408206F61}" srcOrd="2" destOrd="0" presId="urn:microsoft.com/office/officeart/2009/3/layout/HorizontalOrganizationChart"/>
    <dgm:cxn modelId="{9FEC1C10-E05F-4750-9791-756D62B86394}" type="presParOf" srcId="{503B4E47-02CC-4552-AA44-B4D97E0FA75E}" destId="{2E8DBD68-88B9-41DE-BF75-15C50C2F9E18}" srcOrd="8" destOrd="0" presId="urn:microsoft.com/office/officeart/2009/3/layout/HorizontalOrganizationChart"/>
    <dgm:cxn modelId="{0024B30C-E61B-42D4-AFA3-CDC49A576816}" type="presParOf" srcId="{503B4E47-02CC-4552-AA44-B4D97E0FA75E}" destId="{609BA591-3A66-4F8F-8E51-C1A73C404B09}" srcOrd="9" destOrd="0" presId="urn:microsoft.com/office/officeart/2009/3/layout/HorizontalOrganizationChart"/>
    <dgm:cxn modelId="{5793B343-0BF8-4A27-8C38-B9D852F69EB7}" type="presParOf" srcId="{609BA591-3A66-4F8F-8E51-C1A73C404B09}" destId="{58644A27-563F-4EF6-9D7A-66F40CFE2FF9}" srcOrd="0" destOrd="0" presId="urn:microsoft.com/office/officeart/2009/3/layout/HorizontalOrganizationChart"/>
    <dgm:cxn modelId="{316E674D-5543-4547-B75C-E7195CFBE0F2}" type="presParOf" srcId="{58644A27-563F-4EF6-9D7A-66F40CFE2FF9}" destId="{FD1C5DD6-F3E0-472F-8C93-42F5204838E6}" srcOrd="0" destOrd="0" presId="urn:microsoft.com/office/officeart/2009/3/layout/HorizontalOrganizationChart"/>
    <dgm:cxn modelId="{0C1A24EC-97ED-4D1C-B811-85C540DD621A}" type="presParOf" srcId="{58644A27-563F-4EF6-9D7A-66F40CFE2FF9}" destId="{F674F8FD-9BC9-4DEB-9E7B-122AC2CA684B}" srcOrd="1" destOrd="0" presId="urn:microsoft.com/office/officeart/2009/3/layout/HorizontalOrganizationChart"/>
    <dgm:cxn modelId="{F8D4340D-20B7-4F5D-9682-9F45A228FF0A}" type="presParOf" srcId="{609BA591-3A66-4F8F-8E51-C1A73C404B09}" destId="{2E4D12A5-5A59-4564-8712-476DCEF5E1F3}" srcOrd="1" destOrd="0" presId="urn:microsoft.com/office/officeart/2009/3/layout/HorizontalOrganizationChart"/>
    <dgm:cxn modelId="{F8FEFC4E-3EEE-4404-AB6A-79653310111C}" type="presParOf" srcId="{609BA591-3A66-4F8F-8E51-C1A73C404B09}" destId="{EA0B0548-3E18-440C-B9F1-98DA371D2CA6}" srcOrd="2" destOrd="0" presId="urn:microsoft.com/office/officeart/2009/3/layout/HorizontalOrganizationChart"/>
    <dgm:cxn modelId="{663F6827-1866-4CEA-8E21-87AD07BC8B54}" type="presParOf" srcId="{503B4E47-02CC-4552-AA44-B4D97E0FA75E}" destId="{E8424813-B895-4DC7-ACC5-1AEB7730E108}" srcOrd="10" destOrd="0" presId="urn:microsoft.com/office/officeart/2009/3/layout/HorizontalOrganizationChart"/>
    <dgm:cxn modelId="{FFA59C43-DD2A-410D-A025-452236D607E7}" type="presParOf" srcId="{503B4E47-02CC-4552-AA44-B4D97E0FA75E}" destId="{40A8B145-2E51-44B4-9C5F-F7CBA2A7BE05}" srcOrd="11" destOrd="0" presId="urn:microsoft.com/office/officeart/2009/3/layout/HorizontalOrganizationChart"/>
    <dgm:cxn modelId="{898BC03B-83C6-4A5D-80D2-8A6C25A5F62B}" type="presParOf" srcId="{40A8B145-2E51-44B4-9C5F-F7CBA2A7BE05}" destId="{88FEBABD-3739-4A61-BC7D-677340C3BAC4}" srcOrd="0" destOrd="0" presId="urn:microsoft.com/office/officeart/2009/3/layout/HorizontalOrganizationChart"/>
    <dgm:cxn modelId="{ED474A7D-2A36-41AB-BD7C-CF08A01EF94B}" type="presParOf" srcId="{88FEBABD-3739-4A61-BC7D-677340C3BAC4}" destId="{2DB4F770-393C-4854-8516-FF754C46407A}" srcOrd="0" destOrd="0" presId="urn:microsoft.com/office/officeart/2009/3/layout/HorizontalOrganizationChart"/>
    <dgm:cxn modelId="{D2BBC2D7-92D9-434A-A14D-BC4244B89938}" type="presParOf" srcId="{88FEBABD-3739-4A61-BC7D-677340C3BAC4}" destId="{9CBD121A-7656-46ED-A288-245490EC7D48}" srcOrd="1" destOrd="0" presId="urn:microsoft.com/office/officeart/2009/3/layout/HorizontalOrganizationChart"/>
    <dgm:cxn modelId="{1A69BB45-72FB-4855-8DF9-763F1D69C51F}" type="presParOf" srcId="{40A8B145-2E51-44B4-9C5F-F7CBA2A7BE05}" destId="{A0767901-AB50-463E-9C6A-43F19F37FE38}" srcOrd="1" destOrd="0" presId="urn:microsoft.com/office/officeart/2009/3/layout/HorizontalOrganizationChart"/>
    <dgm:cxn modelId="{0F69B1CD-D5FE-4645-80BA-617E316E53F2}" type="presParOf" srcId="{40A8B145-2E51-44B4-9C5F-F7CBA2A7BE05}" destId="{199EE244-151C-4E67-8C00-192DAD37F733}" srcOrd="2" destOrd="0" presId="urn:microsoft.com/office/officeart/2009/3/layout/HorizontalOrganizationChart"/>
    <dgm:cxn modelId="{3A8A548B-928F-4013-8A2A-C90BD01821CA}" type="presParOf" srcId="{7ADC7D4F-8313-44D6-A070-A09E2828B4B0}" destId="{0355354F-732A-4086-913D-928F4ECE3B4A}" srcOrd="2" destOrd="0" presId="urn:microsoft.com/office/officeart/2009/3/layout/HorizontalOrganizationChart"/>
    <dgm:cxn modelId="{6F9EAA8F-FC23-40E2-BBCD-DC14C84EAEB9}" type="presParOf" srcId="{E31F70C6-9680-4F2A-B897-BDE98CBD6A63}" destId="{3EF4B1DA-921A-4D91-AF86-BC03B4AD8E60}" srcOrd="6" destOrd="0" presId="urn:microsoft.com/office/officeart/2009/3/layout/HorizontalOrganizationChart"/>
    <dgm:cxn modelId="{12633699-BDA3-4D57-B6DA-AA2136D739E5}" type="presParOf" srcId="{E31F70C6-9680-4F2A-B897-BDE98CBD6A63}" destId="{23414BC8-C8A8-4AE7-8C62-6A6DF92E4AEC}" srcOrd="7" destOrd="0" presId="urn:microsoft.com/office/officeart/2009/3/layout/HorizontalOrganizationChart"/>
    <dgm:cxn modelId="{E2DC9042-EB05-41DB-95E9-024B81A14575}" type="presParOf" srcId="{23414BC8-C8A8-4AE7-8C62-6A6DF92E4AEC}" destId="{0831E6A0-FA5E-49D0-BBB5-07F7364A6E1B}" srcOrd="0" destOrd="0" presId="urn:microsoft.com/office/officeart/2009/3/layout/HorizontalOrganizationChart"/>
    <dgm:cxn modelId="{BF8A3D78-0287-4DD8-8D75-7061D6E8F6D2}" type="presParOf" srcId="{0831E6A0-FA5E-49D0-BBB5-07F7364A6E1B}" destId="{F67D2F7E-E76B-4AC4-9D2D-B3E1B542F26E}" srcOrd="0" destOrd="0" presId="urn:microsoft.com/office/officeart/2009/3/layout/HorizontalOrganizationChart"/>
    <dgm:cxn modelId="{B3E6C55C-8A41-481B-901F-8FEC7B44A206}" type="presParOf" srcId="{0831E6A0-FA5E-49D0-BBB5-07F7364A6E1B}" destId="{B9C72AFA-5915-45E9-B4E1-19CEED1671CF}" srcOrd="1" destOrd="0" presId="urn:microsoft.com/office/officeart/2009/3/layout/HorizontalOrganizationChart"/>
    <dgm:cxn modelId="{F589278C-875B-4A67-BF44-09D7440829F0}" type="presParOf" srcId="{23414BC8-C8A8-4AE7-8C62-6A6DF92E4AEC}" destId="{ECBAF42A-05BE-463A-BB24-7A0B32773F74}" srcOrd="1" destOrd="0" presId="urn:microsoft.com/office/officeart/2009/3/layout/HorizontalOrganizationChart"/>
    <dgm:cxn modelId="{14D3B84A-71E6-44A9-B2B1-184B6EA6C980}" type="presParOf" srcId="{ECBAF42A-05BE-463A-BB24-7A0B32773F74}" destId="{C7B944CC-46C8-43C2-AE0B-E156724B2E14}" srcOrd="0" destOrd="0" presId="urn:microsoft.com/office/officeart/2009/3/layout/HorizontalOrganizationChart"/>
    <dgm:cxn modelId="{3DEDB7A0-BB6D-42E3-8824-52E828E50910}" type="presParOf" srcId="{ECBAF42A-05BE-463A-BB24-7A0B32773F74}" destId="{172EC20C-8786-4699-B21D-5B2D2EA502F2}" srcOrd="1" destOrd="0" presId="urn:microsoft.com/office/officeart/2009/3/layout/HorizontalOrganizationChart"/>
    <dgm:cxn modelId="{90B62D8C-EFC2-43BC-BB89-A3BDDDF38071}" type="presParOf" srcId="{172EC20C-8786-4699-B21D-5B2D2EA502F2}" destId="{CDECA91D-A3D5-4F85-A7C3-C472F4B94640}" srcOrd="0" destOrd="0" presId="urn:microsoft.com/office/officeart/2009/3/layout/HorizontalOrganizationChart"/>
    <dgm:cxn modelId="{EFC977C1-B533-4350-A40D-C192FC3C121A}" type="presParOf" srcId="{CDECA91D-A3D5-4F85-A7C3-C472F4B94640}" destId="{FEE7E032-807D-4E85-8B57-071989A6B30C}" srcOrd="0" destOrd="0" presId="urn:microsoft.com/office/officeart/2009/3/layout/HorizontalOrganizationChart"/>
    <dgm:cxn modelId="{CF4E4835-B515-4D35-81D1-F7663C6BC513}" type="presParOf" srcId="{CDECA91D-A3D5-4F85-A7C3-C472F4B94640}" destId="{CC71E635-4B98-4F10-B118-412C0BA09C8B}" srcOrd="1" destOrd="0" presId="urn:microsoft.com/office/officeart/2009/3/layout/HorizontalOrganizationChart"/>
    <dgm:cxn modelId="{2C19E2A8-2A48-4C2D-B191-703231527F7B}" type="presParOf" srcId="{172EC20C-8786-4699-B21D-5B2D2EA502F2}" destId="{7CEF7860-04EB-4832-B73E-8EB6B2376DD0}" srcOrd="1" destOrd="0" presId="urn:microsoft.com/office/officeart/2009/3/layout/HorizontalOrganizationChart"/>
    <dgm:cxn modelId="{9B77D6A6-FDF8-432F-BD33-0D5D89C265B9}" type="presParOf" srcId="{7CEF7860-04EB-4832-B73E-8EB6B2376DD0}" destId="{C7D8211E-82C1-459C-B726-0CE759DA1E6A}" srcOrd="0" destOrd="0" presId="urn:microsoft.com/office/officeart/2009/3/layout/HorizontalOrganizationChart"/>
    <dgm:cxn modelId="{51808718-90E4-463D-ABC5-1409C37AD084}" type="presParOf" srcId="{7CEF7860-04EB-4832-B73E-8EB6B2376DD0}" destId="{6ECC1D5E-F247-4B8B-8D43-39AAF59B9FC7}" srcOrd="1" destOrd="0" presId="urn:microsoft.com/office/officeart/2009/3/layout/HorizontalOrganizationChart"/>
    <dgm:cxn modelId="{4EE08D52-A5A6-47F7-9471-015DF7C0E6BF}" type="presParOf" srcId="{6ECC1D5E-F247-4B8B-8D43-39AAF59B9FC7}" destId="{8A7C4E8A-61A1-4E90-933A-44391B4BA22D}" srcOrd="0" destOrd="0" presId="urn:microsoft.com/office/officeart/2009/3/layout/HorizontalOrganizationChart"/>
    <dgm:cxn modelId="{B8BE58F6-60D4-476F-9867-2D8611B95AD9}" type="presParOf" srcId="{8A7C4E8A-61A1-4E90-933A-44391B4BA22D}" destId="{D6042382-7912-457E-8071-35D0EFBC8F9B}" srcOrd="0" destOrd="0" presId="urn:microsoft.com/office/officeart/2009/3/layout/HorizontalOrganizationChart"/>
    <dgm:cxn modelId="{41206F89-4FB3-446F-A158-02D5655FF398}" type="presParOf" srcId="{8A7C4E8A-61A1-4E90-933A-44391B4BA22D}" destId="{BDCAC53D-682C-4AEB-8541-1A6F953A7E58}" srcOrd="1" destOrd="0" presId="urn:microsoft.com/office/officeart/2009/3/layout/HorizontalOrganizationChart"/>
    <dgm:cxn modelId="{ABA6F95E-94DD-48BA-A41F-A9B8FD50BC62}" type="presParOf" srcId="{6ECC1D5E-F247-4B8B-8D43-39AAF59B9FC7}" destId="{59961A62-C7BB-492C-9AEA-91BB972D5AD6}" srcOrd="1" destOrd="0" presId="urn:microsoft.com/office/officeart/2009/3/layout/HorizontalOrganizationChart"/>
    <dgm:cxn modelId="{662C0764-F21F-49F3-967C-737235D299C3}" type="presParOf" srcId="{59961A62-C7BB-492C-9AEA-91BB972D5AD6}" destId="{E22F471F-18FA-493E-8ADF-B02F0274A4F0}" srcOrd="0" destOrd="0" presId="urn:microsoft.com/office/officeart/2009/3/layout/HorizontalOrganizationChart"/>
    <dgm:cxn modelId="{EC4E1E0C-23C2-428E-8AFF-B32A8B78EF28}" type="presParOf" srcId="{59961A62-C7BB-492C-9AEA-91BB972D5AD6}" destId="{53B0A29B-B982-432D-97B9-D103B7E04DE3}" srcOrd="1" destOrd="0" presId="urn:microsoft.com/office/officeart/2009/3/layout/HorizontalOrganizationChart"/>
    <dgm:cxn modelId="{2F62940B-92A1-42D9-95C5-1A55E8954149}" type="presParOf" srcId="{53B0A29B-B982-432D-97B9-D103B7E04DE3}" destId="{A5EF1187-392D-42F6-8DDE-64378B4896C6}" srcOrd="0" destOrd="0" presId="urn:microsoft.com/office/officeart/2009/3/layout/HorizontalOrganizationChart"/>
    <dgm:cxn modelId="{41B97218-B989-49B9-A142-341B9E64C72C}" type="presParOf" srcId="{A5EF1187-392D-42F6-8DDE-64378B4896C6}" destId="{2FFACC66-5E7B-4FE5-B471-E585F499A218}" srcOrd="0" destOrd="0" presId="urn:microsoft.com/office/officeart/2009/3/layout/HorizontalOrganizationChart"/>
    <dgm:cxn modelId="{65EB4058-0389-43A0-BF46-65D343275ECC}" type="presParOf" srcId="{A5EF1187-392D-42F6-8DDE-64378B4896C6}" destId="{95E77CE7-E286-434E-BB91-AAB84C79180E}" srcOrd="1" destOrd="0" presId="urn:microsoft.com/office/officeart/2009/3/layout/HorizontalOrganizationChart"/>
    <dgm:cxn modelId="{982CE12D-2BC5-4534-89EA-42E914BE9482}" type="presParOf" srcId="{53B0A29B-B982-432D-97B9-D103B7E04DE3}" destId="{8122A3C7-B6B9-4F14-A541-7E82CB8AA88A}" srcOrd="1" destOrd="0" presId="urn:microsoft.com/office/officeart/2009/3/layout/HorizontalOrganizationChart"/>
    <dgm:cxn modelId="{17532805-958E-4425-9630-8A288AE68E95}" type="presParOf" srcId="{8122A3C7-B6B9-4F14-A541-7E82CB8AA88A}" destId="{707E3A96-9304-4844-8A4A-9BB8943A9CA9}" srcOrd="0" destOrd="0" presId="urn:microsoft.com/office/officeart/2009/3/layout/HorizontalOrganizationChart"/>
    <dgm:cxn modelId="{B6ED2F9A-8541-413B-B675-DD3E2851A65B}" type="presParOf" srcId="{8122A3C7-B6B9-4F14-A541-7E82CB8AA88A}" destId="{5401062D-937A-419C-9295-E3AEB600F270}" srcOrd="1" destOrd="0" presId="urn:microsoft.com/office/officeart/2009/3/layout/HorizontalOrganizationChart"/>
    <dgm:cxn modelId="{884B98AF-B71C-4A8D-840A-3DB1C1B0D29F}" type="presParOf" srcId="{5401062D-937A-419C-9295-E3AEB600F270}" destId="{2130AFD9-3339-456C-BF73-B3ABED7BFA71}" srcOrd="0" destOrd="0" presId="urn:microsoft.com/office/officeart/2009/3/layout/HorizontalOrganizationChart"/>
    <dgm:cxn modelId="{6ACA1176-1481-466E-A122-0FD8230F2092}" type="presParOf" srcId="{2130AFD9-3339-456C-BF73-B3ABED7BFA71}" destId="{89C57ABB-FB14-4591-A624-A8854C6B0C13}" srcOrd="0" destOrd="0" presId="urn:microsoft.com/office/officeart/2009/3/layout/HorizontalOrganizationChart"/>
    <dgm:cxn modelId="{22CC8F9B-FA7B-4CC9-9BB8-BB142069B06C}" type="presParOf" srcId="{2130AFD9-3339-456C-BF73-B3ABED7BFA71}" destId="{68A857BE-49FD-405B-996A-55D96DE36C61}" srcOrd="1" destOrd="0" presId="urn:microsoft.com/office/officeart/2009/3/layout/HorizontalOrganizationChart"/>
    <dgm:cxn modelId="{A058D61E-4D37-4547-81E9-6526EAB83589}" type="presParOf" srcId="{5401062D-937A-419C-9295-E3AEB600F270}" destId="{95749E6A-0D78-4649-A791-E1BB3225412F}" srcOrd="1" destOrd="0" presId="urn:microsoft.com/office/officeart/2009/3/layout/HorizontalOrganizationChart"/>
    <dgm:cxn modelId="{7F46F438-4414-453B-9064-0B0A68E53259}" type="presParOf" srcId="{5401062D-937A-419C-9295-E3AEB600F270}" destId="{3AF26929-F2C8-4EA6-A38B-2E7B439F8683}" srcOrd="2" destOrd="0" presId="urn:microsoft.com/office/officeart/2009/3/layout/HorizontalOrganizationChart"/>
    <dgm:cxn modelId="{3ACA64B8-4D62-46BA-A680-6CF0EC1F53D6}" type="presParOf" srcId="{53B0A29B-B982-432D-97B9-D103B7E04DE3}" destId="{279DDF11-8A54-4FA3-AC78-CFCEC11AC3B5}" srcOrd="2" destOrd="0" presId="urn:microsoft.com/office/officeart/2009/3/layout/HorizontalOrganizationChart"/>
    <dgm:cxn modelId="{7AD30EE9-964B-46F6-99D9-0F59997E11E6}" type="presParOf" srcId="{6ECC1D5E-F247-4B8B-8D43-39AAF59B9FC7}" destId="{F35EFC77-CE33-4111-89A8-37EA939E4DCB}" srcOrd="2" destOrd="0" presId="urn:microsoft.com/office/officeart/2009/3/layout/HorizontalOrganizationChart"/>
    <dgm:cxn modelId="{A31123E3-F422-483C-B5B7-8321B43E7C6F}" type="presParOf" srcId="{172EC20C-8786-4699-B21D-5B2D2EA502F2}" destId="{C09C11A7-50F9-48C9-9026-9ED9D7CF579F}" srcOrd="2" destOrd="0" presId="urn:microsoft.com/office/officeart/2009/3/layout/HorizontalOrganizationChart"/>
    <dgm:cxn modelId="{C625E69B-D7FE-4B9D-B93E-F39E0F867147}" type="presParOf" srcId="{23414BC8-C8A8-4AE7-8C62-6A6DF92E4AEC}" destId="{884BAE6B-42DA-49EC-8B4A-C008772A2FEB}" srcOrd="2" destOrd="0" presId="urn:microsoft.com/office/officeart/2009/3/layout/HorizontalOrganizationChart"/>
    <dgm:cxn modelId="{C03C3F6F-F70F-41FD-BB21-6456ABCBECBF}" type="presParOf" srcId="{E31F70C6-9680-4F2A-B897-BDE98CBD6A63}" destId="{C89421B5-EBE6-4610-A466-797682728285}" srcOrd="8" destOrd="0" presId="urn:microsoft.com/office/officeart/2009/3/layout/HorizontalOrganizationChart"/>
    <dgm:cxn modelId="{2BE322BE-52B8-48F4-B5E9-EC962AE5F509}" type="presParOf" srcId="{E31F70C6-9680-4F2A-B897-BDE98CBD6A63}" destId="{E11195D2-CAD0-44B6-867C-2F5D5EF2C48D}" srcOrd="9" destOrd="0" presId="urn:microsoft.com/office/officeart/2009/3/layout/HorizontalOrganizationChart"/>
    <dgm:cxn modelId="{55A38753-A034-4DD7-99C3-55356D11F017}" type="presParOf" srcId="{E11195D2-CAD0-44B6-867C-2F5D5EF2C48D}" destId="{817EDD80-FD28-442A-B439-EEF98F0BD56D}" srcOrd="0" destOrd="0" presId="urn:microsoft.com/office/officeart/2009/3/layout/HorizontalOrganizationChart"/>
    <dgm:cxn modelId="{A230AF6A-26CF-4747-9923-1E14DB3E5F88}" type="presParOf" srcId="{817EDD80-FD28-442A-B439-EEF98F0BD56D}" destId="{4FC5EA03-116A-48BE-9527-D2DC2BF7FB1C}" srcOrd="0" destOrd="0" presId="urn:microsoft.com/office/officeart/2009/3/layout/HorizontalOrganizationChart"/>
    <dgm:cxn modelId="{45FB689E-788A-4B05-86AA-16E40B72BC3C}" type="presParOf" srcId="{817EDD80-FD28-442A-B439-EEF98F0BD56D}" destId="{5E92531B-B9BC-4756-82DE-8B26C4178DC0}" srcOrd="1" destOrd="0" presId="urn:microsoft.com/office/officeart/2009/3/layout/HorizontalOrganizationChart"/>
    <dgm:cxn modelId="{46E54074-FCDF-4726-BE50-09CBA58DA0BE}" type="presParOf" srcId="{E11195D2-CAD0-44B6-867C-2F5D5EF2C48D}" destId="{C78C7096-B1CE-495D-AF57-04B4B2C89370}" srcOrd="1" destOrd="0" presId="urn:microsoft.com/office/officeart/2009/3/layout/HorizontalOrganizationChart"/>
    <dgm:cxn modelId="{221FC2EE-20D0-4D39-9CBB-75A8E949F834}" type="presParOf" srcId="{E11195D2-CAD0-44B6-867C-2F5D5EF2C48D}" destId="{05CE0656-9655-4C90-B5CD-0281EBEEECF8}" srcOrd="2" destOrd="0" presId="urn:microsoft.com/office/officeart/2009/3/layout/HorizontalOrganizationChart"/>
    <dgm:cxn modelId="{E1BA529C-F585-495A-8D4C-9117C8EF36BD}" type="presParOf" srcId="{8FEBC039-FA9C-4235-9FAB-AB2BFB070839}" destId="{3D4AE5E7-8D74-4CC7-B464-4828C17909B4}" srcOrd="2" destOrd="0" presId="urn:microsoft.com/office/officeart/2009/3/layout/HorizontalOrganizationChart"/>
    <dgm:cxn modelId="{F9EBF8A5-7D93-44BD-8CD0-93AEF466D082}" type="presParOf" srcId="{06FBFD08-5646-421F-BA36-BA1E5709D314}" destId="{1A1074D6-81B6-4FA0-8DAB-B7147D644655}" srcOrd="1" destOrd="0" presId="urn:microsoft.com/office/officeart/2009/3/layout/HorizontalOrganizationChart"/>
    <dgm:cxn modelId="{0C491F21-152F-4F04-AD95-4C757092412F}" type="presParOf" srcId="{1A1074D6-81B6-4FA0-8DAB-B7147D644655}" destId="{947FAAB5-96AB-4CA7-B129-C5ED2A3D3460}" srcOrd="0" destOrd="0" presId="urn:microsoft.com/office/officeart/2009/3/layout/HorizontalOrganizationChart"/>
    <dgm:cxn modelId="{82B83695-FF3D-47D3-A588-52CC80689C95}" type="presParOf" srcId="{947FAAB5-96AB-4CA7-B129-C5ED2A3D3460}" destId="{0C8B150A-1EAB-40CB-A4C3-A0AE44BB34AD}" srcOrd="0" destOrd="0" presId="urn:microsoft.com/office/officeart/2009/3/layout/HorizontalOrganizationChart"/>
    <dgm:cxn modelId="{379B940E-3FB4-4759-A6E7-FABF7441D091}" type="presParOf" srcId="{947FAAB5-96AB-4CA7-B129-C5ED2A3D3460}" destId="{A80E5CC6-9DB3-474F-A920-695A168AC8B6}" srcOrd="1" destOrd="0" presId="urn:microsoft.com/office/officeart/2009/3/layout/HorizontalOrganizationChart"/>
    <dgm:cxn modelId="{F7C0EF45-F3F8-4268-84DB-56652A0A2844}" type="presParOf" srcId="{1A1074D6-81B6-4FA0-8DAB-B7147D644655}" destId="{798DC924-CA8C-4EC4-9B2C-D8AAF2DB470A}" srcOrd="1" destOrd="0" presId="urn:microsoft.com/office/officeart/2009/3/layout/HorizontalOrganizationChart"/>
    <dgm:cxn modelId="{83BBC943-1060-4CF7-85EA-3F73DBEC57A9}" type="presParOf" srcId="{1A1074D6-81B6-4FA0-8DAB-B7147D644655}" destId="{C64796A6-EC97-4B4A-AC4B-03E8348F213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421B5-EBE6-4610-A466-797682728285}">
      <dsp:nvSpPr>
        <dsp:cNvPr id="0" name=""/>
        <dsp:cNvSpPr/>
      </dsp:nvSpPr>
      <dsp:spPr>
        <a:xfrm>
          <a:off x="1405096" y="2647284"/>
          <a:ext cx="210186" cy="2033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093" y="0"/>
              </a:lnTo>
              <a:lnTo>
                <a:pt x="105093" y="2033549"/>
              </a:lnTo>
              <a:lnTo>
                <a:pt x="210186" y="203354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E3A96-9304-4844-8A4A-9BB8943A9CA9}">
      <dsp:nvSpPr>
        <dsp:cNvPr id="0" name=""/>
        <dsp:cNvSpPr/>
      </dsp:nvSpPr>
      <dsp:spPr>
        <a:xfrm>
          <a:off x="6449560" y="4183214"/>
          <a:ext cx="210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018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F471F-18FA-493E-8ADF-B02F0274A4F0}">
      <dsp:nvSpPr>
        <dsp:cNvPr id="0" name=""/>
        <dsp:cNvSpPr/>
      </dsp:nvSpPr>
      <dsp:spPr>
        <a:xfrm>
          <a:off x="5188444" y="4183214"/>
          <a:ext cx="210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018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8211E-82C1-459C-B726-0CE759DA1E6A}">
      <dsp:nvSpPr>
        <dsp:cNvPr id="0" name=""/>
        <dsp:cNvSpPr/>
      </dsp:nvSpPr>
      <dsp:spPr>
        <a:xfrm>
          <a:off x="3927328" y="4183214"/>
          <a:ext cx="210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018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944CC-46C8-43C2-AE0B-E156724B2E14}">
      <dsp:nvSpPr>
        <dsp:cNvPr id="0" name=""/>
        <dsp:cNvSpPr/>
      </dsp:nvSpPr>
      <dsp:spPr>
        <a:xfrm>
          <a:off x="2666212" y="4183214"/>
          <a:ext cx="210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018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4B1DA-921A-4D91-AF86-BC03B4AD8E60}">
      <dsp:nvSpPr>
        <dsp:cNvPr id="0" name=""/>
        <dsp:cNvSpPr/>
      </dsp:nvSpPr>
      <dsp:spPr>
        <a:xfrm>
          <a:off x="1405096" y="2647284"/>
          <a:ext cx="210186" cy="1581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093" y="0"/>
              </a:lnTo>
              <a:lnTo>
                <a:pt x="105093" y="1581649"/>
              </a:lnTo>
              <a:lnTo>
                <a:pt x="210186" y="158164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24813-B895-4DC7-ACC5-1AEB7730E108}">
      <dsp:nvSpPr>
        <dsp:cNvPr id="0" name=""/>
        <dsp:cNvSpPr/>
      </dsp:nvSpPr>
      <dsp:spPr>
        <a:xfrm>
          <a:off x="2666212" y="2647284"/>
          <a:ext cx="210186" cy="1129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093" y="0"/>
              </a:lnTo>
              <a:lnTo>
                <a:pt x="105093" y="1129749"/>
              </a:lnTo>
              <a:lnTo>
                <a:pt x="210186" y="112974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DBD68-88B9-41DE-BF75-15C50C2F9E18}">
      <dsp:nvSpPr>
        <dsp:cNvPr id="0" name=""/>
        <dsp:cNvSpPr/>
      </dsp:nvSpPr>
      <dsp:spPr>
        <a:xfrm>
          <a:off x="2666212" y="2647284"/>
          <a:ext cx="210186" cy="677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093" y="0"/>
              </a:lnTo>
              <a:lnTo>
                <a:pt x="105093" y="677849"/>
              </a:lnTo>
              <a:lnTo>
                <a:pt x="210186" y="67784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1A19A-5BC2-444A-A1D4-7B3A1D2CC3E2}">
      <dsp:nvSpPr>
        <dsp:cNvPr id="0" name=""/>
        <dsp:cNvSpPr/>
      </dsp:nvSpPr>
      <dsp:spPr>
        <a:xfrm>
          <a:off x="2666212" y="2647284"/>
          <a:ext cx="210186" cy="225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093" y="0"/>
              </a:lnTo>
              <a:lnTo>
                <a:pt x="105093" y="225949"/>
              </a:lnTo>
              <a:lnTo>
                <a:pt x="210186" y="22594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F6ACC-496C-469D-8263-28BB3ECDE7A9}">
      <dsp:nvSpPr>
        <dsp:cNvPr id="0" name=""/>
        <dsp:cNvSpPr/>
      </dsp:nvSpPr>
      <dsp:spPr>
        <a:xfrm>
          <a:off x="2666212" y="2421335"/>
          <a:ext cx="210186" cy="225949"/>
        </a:xfrm>
        <a:custGeom>
          <a:avLst/>
          <a:gdLst/>
          <a:ahLst/>
          <a:cxnLst/>
          <a:rect l="0" t="0" r="0" b="0"/>
          <a:pathLst>
            <a:path>
              <a:moveTo>
                <a:pt x="0" y="225949"/>
              </a:moveTo>
              <a:lnTo>
                <a:pt x="105093" y="225949"/>
              </a:lnTo>
              <a:lnTo>
                <a:pt x="105093" y="0"/>
              </a:lnTo>
              <a:lnTo>
                <a:pt x="2101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D8880-5729-42BD-962D-5D532F7E6117}">
      <dsp:nvSpPr>
        <dsp:cNvPr id="0" name=""/>
        <dsp:cNvSpPr/>
      </dsp:nvSpPr>
      <dsp:spPr>
        <a:xfrm>
          <a:off x="2666212" y="1969435"/>
          <a:ext cx="210186" cy="677849"/>
        </a:xfrm>
        <a:custGeom>
          <a:avLst/>
          <a:gdLst/>
          <a:ahLst/>
          <a:cxnLst/>
          <a:rect l="0" t="0" r="0" b="0"/>
          <a:pathLst>
            <a:path>
              <a:moveTo>
                <a:pt x="0" y="677849"/>
              </a:moveTo>
              <a:lnTo>
                <a:pt x="105093" y="677849"/>
              </a:lnTo>
              <a:lnTo>
                <a:pt x="105093" y="0"/>
              </a:lnTo>
              <a:lnTo>
                <a:pt x="2101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9B14D-D150-45FB-B453-624D9C6199D4}">
      <dsp:nvSpPr>
        <dsp:cNvPr id="0" name=""/>
        <dsp:cNvSpPr/>
      </dsp:nvSpPr>
      <dsp:spPr>
        <a:xfrm>
          <a:off x="2666212" y="1517535"/>
          <a:ext cx="210186" cy="1129749"/>
        </a:xfrm>
        <a:custGeom>
          <a:avLst/>
          <a:gdLst/>
          <a:ahLst/>
          <a:cxnLst/>
          <a:rect l="0" t="0" r="0" b="0"/>
          <a:pathLst>
            <a:path>
              <a:moveTo>
                <a:pt x="0" y="1129749"/>
              </a:moveTo>
              <a:lnTo>
                <a:pt x="105093" y="1129749"/>
              </a:lnTo>
              <a:lnTo>
                <a:pt x="105093" y="0"/>
              </a:lnTo>
              <a:lnTo>
                <a:pt x="2101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9C5E1-142C-44CC-A382-0AFDF4DE6B12}">
      <dsp:nvSpPr>
        <dsp:cNvPr id="0" name=""/>
        <dsp:cNvSpPr/>
      </dsp:nvSpPr>
      <dsp:spPr>
        <a:xfrm>
          <a:off x="1405096" y="2601564"/>
          <a:ext cx="210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0186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08499-3E48-459B-8486-FCBE723FF86D}">
      <dsp:nvSpPr>
        <dsp:cNvPr id="0" name=""/>
        <dsp:cNvSpPr/>
      </dsp:nvSpPr>
      <dsp:spPr>
        <a:xfrm>
          <a:off x="3927328" y="1065635"/>
          <a:ext cx="210186" cy="225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093" y="0"/>
              </a:lnTo>
              <a:lnTo>
                <a:pt x="105093" y="225949"/>
              </a:lnTo>
              <a:lnTo>
                <a:pt x="210186" y="22594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5E76B-F85B-4753-B037-5B90FFC3B1FA}">
      <dsp:nvSpPr>
        <dsp:cNvPr id="0" name=""/>
        <dsp:cNvSpPr/>
      </dsp:nvSpPr>
      <dsp:spPr>
        <a:xfrm>
          <a:off x="5188444" y="839685"/>
          <a:ext cx="210186" cy="677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093" y="0"/>
              </a:lnTo>
              <a:lnTo>
                <a:pt x="105093" y="677849"/>
              </a:lnTo>
              <a:lnTo>
                <a:pt x="210186" y="67784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5C169-EB37-487D-BB08-6D4592D3C8CA}">
      <dsp:nvSpPr>
        <dsp:cNvPr id="0" name=""/>
        <dsp:cNvSpPr/>
      </dsp:nvSpPr>
      <dsp:spPr>
        <a:xfrm>
          <a:off x="5188444" y="839685"/>
          <a:ext cx="210186" cy="225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093" y="0"/>
              </a:lnTo>
              <a:lnTo>
                <a:pt x="105093" y="225949"/>
              </a:lnTo>
              <a:lnTo>
                <a:pt x="210186" y="22594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4B9C2-86F5-4A61-B4BF-AD435E8C87F2}">
      <dsp:nvSpPr>
        <dsp:cNvPr id="0" name=""/>
        <dsp:cNvSpPr/>
      </dsp:nvSpPr>
      <dsp:spPr>
        <a:xfrm>
          <a:off x="5188444" y="613735"/>
          <a:ext cx="210186" cy="225949"/>
        </a:xfrm>
        <a:custGeom>
          <a:avLst/>
          <a:gdLst/>
          <a:ahLst/>
          <a:cxnLst/>
          <a:rect l="0" t="0" r="0" b="0"/>
          <a:pathLst>
            <a:path>
              <a:moveTo>
                <a:pt x="0" y="225949"/>
              </a:moveTo>
              <a:lnTo>
                <a:pt x="105093" y="225949"/>
              </a:lnTo>
              <a:lnTo>
                <a:pt x="105093" y="0"/>
              </a:lnTo>
              <a:lnTo>
                <a:pt x="2101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E9755-D293-422D-BF52-3119422C4D5D}">
      <dsp:nvSpPr>
        <dsp:cNvPr id="0" name=""/>
        <dsp:cNvSpPr/>
      </dsp:nvSpPr>
      <dsp:spPr>
        <a:xfrm>
          <a:off x="5188444" y="161835"/>
          <a:ext cx="210186" cy="677849"/>
        </a:xfrm>
        <a:custGeom>
          <a:avLst/>
          <a:gdLst/>
          <a:ahLst/>
          <a:cxnLst/>
          <a:rect l="0" t="0" r="0" b="0"/>
          <a:pathLst>
            <a:path>
              <a:moveTo>
                <a:pt x="0" y="677849"/>
              </a:moveTo>
              <a:lnTo>
                <a:pt x="105093" y="677849"/>
              </a:lnTo>
              <a:lnTo>
                <a:pt x="105093" y="0"/>
              </a:lnTo>
              <a:lnTo>
                <a:pt x="2101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FAAB0-F1B8-405B-A4BC-5DCF0147457B}">
      <dsp:nvSpPr>
        <dsp:cNvPr id="0" name=""/>
        <dsp:cNvSpPr/>
      </dsp:nvSpPr>
      <dsp:spPr>
        <a:xfrm>
          <a:off x="3927328" y="839685"/>
          <a:ext cx="210186" cy="225949"/>
        </a:xfrm>
        <a:custGeom>
          <a:avLst/>
          <a:gdLst/>
          <a:ahLst/>
          <a:cxnLst/>
          <a:rect l="0" t="0" r="0" b="0"/>
          <a:pathLst>
            <a:path>
              <a:moveTo>
                <a:pt x="0" y="225949"/>
              </a:moveTo>
              <a:lnTo>
                <a:pt x="105093" y="225949"/>
              </a:lnTo>
              <a:lnTo>
                <a:pt x="105093" y="0"/>
              </a:lnTo>
              <a:lnTo>
                <a:pt x="21018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223E5-2C01-4AD3-816A-5D148385B14B}">
      <dsp:nvSpPr>
        <dsp:cNvPr id="0" name=""/>
        <dsp:cNvSpPr/>
      </dsp:nvSpPr>
      <dsp:spPr>
        <a:xfrm>
          <a:off x="2666212" y="1019915"/>
          <a:ext cx="210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018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BEC12-876D-4FA8-8827-3D42BD744154}">
      <dsp:nvSpPr>
        <dsp:cNvPr id="0" name=""/>
        <dsp:cNvSpPr/>
      </dsp:nvSpPr>
      <dsp:spPr>
        <a:xfrm>
          <a:off x="1405096" y="1065635"/>
          <a:ext cx="210186" cy="1581649"/>
        </a:xfrm>
        <a:custGeom>
          <a:avLst/>
          <a:gdLst/>
          <a:ahLst/>
          <a:cxnLst/>
          <a:rect l="0" t="0" r="0" b="0"/>
          <a:pathLst>
            <a:path>
              <a:moveTo>
                <a:pt x="0" y="1581649"/>
              </a:moveTo>
              <a:lnTo>
                <a:pt x="105093" y="1581649"/>
              </a:lnTo>
              <a:lnTo>
                <a:pt x="105093" y="0"/>
              </a:lnTo>
              <a:lnTo>
                <a:pt x="21018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BD182-9E70-4ADE-8F33-FD09202C6644}">
      <dsp:nvSpPr>
        <dsp:cNvPr id="0" name=""/>
        <dsp:cNvSpPr/>
      </dsp:nvSpPr>
      <dsp:spPr>
        <a:xfrm>
          <a:off x="1405096" y="613735"/>
          <a:ext cx="210186" cy="2033549"/>
        </a:xfrm>
        <a:custGeom>
          <a:avLst/>
          <a:gdLst/>
          <a:ahLst/>
          <a:cxnLst/>
          <a:rect l="0" t="0" r="0" b="0"/>
          <a:pathLst>
            <a:path>
              <a:moveTo>
                <a:pt x="0" y="2033549"/>
              </a:moveTo>
              <a:lnTo>
                <a:pt x="105093" y="2033549"/>
              </a:lnTo>
              <a:lnTo>
                <a:pt x="105093" y="0"/>
              </a:lnTo>
              <a:lnTo>
                <a:pt x="21018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FD855-D871-4329-BCB5-4E5F51904D8D}">
      <dsp:nvSpPr>
        <dsp:cNvPr id="0" name=""/>
        <dsp:cNvSpPr/>
      </dsp:nvSpPr>
      <dsp:spPr>
        <a:xfrm>
          <a:off x="354165" y="2487018"/>
          <a:ext cx="1050930" cy="3205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Configuraciones (IDLE)</a:t>
          </a:r>
          <a:endParaRPr lang="es-PR" sz="1000" kern="1200" dirty="0"/>
        </a:p>
      </dsp:txBody>
      <dsp:txXfrm>
        <a:off x="354165" y="2487018"/>
        <a:ext cx="1050930" cy="320533"/>
      </dsp:txXfrm>
    </dsp:sp>
    <dsp:sp modelId="{CE1BB8A1-7BE5-474C-A296-C7F5DB635BEF}">
      <dsp:nvSpPr>
        <dsp:cNvPr id="0" name=""/>
        <dsp:cNvSpPr/>
      </dsp:nvSpPr>
      <dsp:spPr>
        <a:xfrm>
          <a:off x="1615282" y="453468"/>
          <a:ext cx="1050930" cy="3205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Historial de Alarmas</a:t>
          </a:r>
          <a:endParaRPr lang="es-PR" sz="1000" kern="1200" dirty="0"/>
        </a:p>
      </dsp:txBody>
      <dsp:txXfrm>
        <a:off x="1615282" y="453468"/>
        <a:ext cx="1050930" cy="320533"/>
      </dsp:txXfrm>
    </dsp:sp>
    <dsp:sp modelId="{42CFB404-DAFE-49D6-938B-572A52855BB8}">
      <dsp:nvSpPr>
        <dsp:cNvPr id="0" name=""/>
        <dsp:cNvSpPr/>
      </dsp:nvSpPr>
      <dsp:spPr>
        <a:xfrm>
          <a:off x="1615282" y="905368"/>
          <a:ext cx="1050930" cy="3205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Configuración de alarmas</a:t>
          </a:r>
          <a:endParaRPr lang="es-PR" sz="1000" kern="1200" dirty="0"/>
        </a:p>
      </dsp:txBody>
      <dsp:txXfrm>
        <a:off x="1615282" y="905368"/>
        <a:ext cx="1050930" cy="320533"/>
      </dsp:txXfrm>
    </dsp:sp>
    <dsp:sp modelId="{EFBA63FB-28E4-4A1C-B1FE-252EA03FB7A6}">
      <dsp:nvSpPr>
        <dsp:cNvPr id="0" name=""/>
        <dsp:cNvSpPr/>
      </dsp:nvSpPr>
      <dsp:spPr>
        <a:xfrm>
          <a:off x="2876398" y="905368"/>
          <a:ext cx="1050930" cy="3205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Introducir PIN</a:t>
          </a:r>
          <a:endParaRPr lang="es-PR" sz="1000" kern="1200" dirty="0"/>
        </a:p>
      </dsp:txBody>
      <dsp:txXfrm>
        <a:off x="2876398" y="905368"/>
        <a:ext cx="1050930" cy="320533"/>
      </dsp:txXfrm>
    </dsp:sp>
    <dsp:sp modelId="{E24D10C2-D101-4B3E-9048-718B6539AFF9}">
      <dsp:nvSpPr>
        <dsp:cNvPr id="0" name=""/>
        <dsp:cNvSpPr/>
      </dsp:nvSpPr>
      <dsp:spPr>
        <a:xfrm>
          <a:off x="4137514" y="679418"/>
          <a:ext cx="1050930" cy="3205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Zona n</a:t>
          </a:r>
          <a:endParaRPr lang="es-PR" sz="1000" kern="1200" dirty="0"/>
        </a:p>
      </dsp:txBody>
      <dsp:txXfrm>
        <a:off x="4137514" y="679418"/>
        <a:ext cx="1050930" cy="320533"/>
      </dsp:txXfrm>
    </dsp:sp>
    <dsp:sp modelId="{3CCE1AFA-0A6B-471B-92DC-FAE1089F4DA6}">
      <dsp:nvSpPr>
        <dsp:cNvPr id="0" name=""/>
        <dsp:cNvSpPr/>
      </dsp:nvSpPr>
      <dsp:spPr>
        <a:xfrm>
          <a:off x="5398630" y="1568"/>
          <a:ext cx="1050930" cy="32053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Incendio</a:t>
          </a:r>
          <a:endParaRPr lang="es-PR" sz="1000" kern="1200" dirty="0"/>
        </a:p>
      </dsp:txBody>
      <dsp:txXfrm>
        <a:off x="5398630" y="1568"/>
        <a:ext cx="1050930" cy="320533"/>
      </dsp:txXfrm>
    </dsp:sp>
    <dsp:sp modelId="{EFFAB4D2-47E1-4939-B985-249827D0C8EB}">
      <dsp:nvSpPr>
        <dsp:cNvPr id="0" name=""/>
        <dsp:cNvSpPr/>
      </dsp:nvSpPr>
      <dsp:spPr>
        <a:xfrm>
          <a:off x="5398630" y="453468"/>
          <a:ext cx="1050930" cy="32053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Presencia</a:t>
          </a:r>
          <a:endParaRPr lang="es-PR" sz="1000" kern="1200" dirty="0"/>
        </a:p>
      </dsp:txBody>
      <dsp:txXfrm>
        <a:off x="5398630" y="453468"/>
        <a:ext cx="1050930" cy="320533"/>
      </dsp:txXfrm>
    </dsp:sp>
    <dsp:sp modelId="{ECD4D339-4A93-4EC4-8459-0679602EC42B}">
      <dsp:nvSpPr>
        <dsp:cNvPr id="0" name=""/>
        <dsp:cNvSpPr/>
      </dsp:nvSpPr>
      <dsp:spPr>
        <a:xfrm>
          <a:off x="5398630" y="905368"/>
          <a:ext cx="1050930" cy="32053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Habilitar Zona</a:t>
          </a:r>
          <a:endParaRPr lang="es-PR" sz="1000" kern="1200" dirty="0"/>
        </a:p>
      </dsp:txBody>
      <dsp:txXfrm>
        <a:off x="5398630" y="905368"/>
        <a:ext cx="1050930" cy="320533"/>
      </dsp:txXfrm>
    </dsp:sp>
    <dsp:sp modelId="{34840D88-05B0-4C27-9133-3C0165B0FCC8}">
      <dsp:nvSpPr>
        <dsp:cNvPr id="0" name=""/>
        <dsp:cNvSpPr/>
      </dsp:nvSpPr>
      <dsp:spPr>
        <a:xfrm>
          <a:off x="5398630" y="1357268"/>
          <a:ext cx="1050930" cy="32053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OK</a:t>
          </a:r>
          <a:endParaRPr lang="es-PR" sz="1000" kern="1200" dirty="0"/>
        </a:p>
      </dsp:txBody>
      <dsp:txXfrm>
        <a:off x="5398630" y="1357268"/>
        <a:ext cx="1050930" cy="320533"/>
      </dsp:txXfrm>
    </dsp:sp>
    <dsp:sp modelId="{EBE163CD-693E-4E63-81A3-EA62A540E947}">
      <dsp:nvSpPr>
        <dsp:cNvPr id="0" name=""/>
        <dsp:cNvSpPr/>
      </dsp:nvSpPr>
      <dsp:spPr>
        <a:xfrm>
          <a:off x="4137514" y="1131318"/>
          <a:ext cx="1050930" cy="32053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Habilitación Global</a:t>
          </a:r>
          <a:endParaRPr lang="es-PR" sz="1000" kern="1200" dirty="0"/>
        </a:p>
      </dsp:txBody>
      <dsp:txXfrm>
        <a:off x="4137514" y="1131318"/>
        <a:ext cx="1050930" cy="320533"/>
      </dsp:txXfrm>
    </dsp:sp>
    <dsp:sp modelId="{50FF191A-A489-4F67-9BA7-592B88D4B8FE}">
      <dsp:nvSpPr>
        <dsp:cNvPr id="0" name=""/>
        <dsp:cNvSpPr/>
      </dsp:nvSpPr>
      <dsp:spPr>
        <a:xfrm>
          <a:off x="1615282" y="2487018"/>
          <a:ext cx="1050930" cy="3205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Configuración de reloj</a:t>
          </a:r>
          <a:endParaRPr lang="es-PR" sz="1000" kern="1200" dirty="0"/>
        </a:p>
      </dsp:txBody>
      <dsp:txXfrm>
        <a:off x="1615282" y="2487018"/>
        <a:ext cx="1050930" cy="320533"/>
      </dsp:txXfrm>
    </dsp:sp>
    <dsp:sp modelId="{5D69CE3D-18B7-4815-8CC5-CDF162BC8F5E}">
      <dsp:nvSpPr>
        <dsp:cNvPr id="0" name=""/>
        <dsp:cNvSpPr/>
      </dsp:nvSpPr>
      <dsp:spPr>
        <a:xfrm>
          <a:off x="2876398" y="1357268"/>
          <a:ext cx="1050930" cy="32053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Hora</a:t>
          </a:r>
          <a:endParaRPr lang="es-PR" sz="1000" kern="1200" dirty="0"/>
        </a:p>
      </dsp:txBody>
      <dsp:txXfrm>
        <a:off x="2876398" y="1357268"/>
        <a:ext cx="1050930" cy="320533"/>
      </dsp:txXfrm>
    </dsp:sp>
    <dsp:sp modelId="{A8E41ECB-FF5A-4121-8164-AC6973FF52BF}">
      <dsp:nvSpPr>
        <dsp:cNvPr id="0" name=""/>
        <dsp:cNvSpPr/>
      </dsp:nvSpPr>
      <dsp:spPr>
        <a:xfrm>
          <a:off x="2876398" y="1809168"/>
          <a:ext cx="1050930" cy="32053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Minuto</a:t>
          </a:r>
          <a:endParaRPr lang="es-PR" sz="1000" kern="1200" dirty="0"/>
        </a:p>
      </dsp:txBody>
      <dsp:txXfrm>
        <a:off x="2876398" y="1809168"/>
        <a:ext cx="1050930" cy="320533"/>
      </dsp:txXfrm>
    </dsp:sp>
    <dsp:sp modelId="{3ED6E448-9F1C-4E2D-A625-2A704E9E63E6}">
      <dsp:nvSpPr>
        <dsp:cNvPr id="0" name=""/>
        <dsp:cNvSpPr/>
      </dsp:nvSpPr>
      <dsp:spPr>
        <a:xfrm>
          <a:off x="2876398" y="2261068"/>
          <a:ext cx="1050930" cy="32053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Día</a:t>
          </a:r>
          <a:endParaRPr lang="es-PR" sz="1000" kern="1200" dirty="0"/>
        </a:p>
      </dsp:txBody>
      <dsp:txXfrm>
        <a:off x="2876398" y="2261068"/>
        <a:ext cx="1050930" cy="320533"/>
      </dsp:txXfrm>
    </dsp:sp>
    <dsp:sp modelId="{166E599E-16B3-4B8B-9F38-96B8C28FC718}">
      <dsp:nvSpPr>
        <dsp:cNvPr id="0" name=""/>
        <dsp:cNvSpPr/>
      </dsp:nvSpPr>
      <dsp:spPr>
        <a:xfrm>
          <a:off x="2876398" y="2712968"/>
          <a:ext cx="1050930" cy="32053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Mes</a:t>
          </a:r>
          <a:endParaRPr lang="es-PR" sz="1000" kern="1200" dirty="0"/>
        </a:p>
      </dsp:txBody>
      <dsp:txXfrm>
        <a:off x="2876398" y="2712968"/>
        <a:ext cx="1050930" cy="320533"/>
      </dsp:txXfrm>
    </dsp:sp>
    <dsp:sp modelId="{FD1C5DD6-F3E0-472F-8C93-42F5204838E6}">
      <dsp:nvSpPr>
        <dsp:cNvPr id="0" name=""/>
        <dsp:cNvSpPr/>
      </dsp:nvSpPr>
      <dsp:spPr>
        <a:xfrm>
          <a:off x="2876398" y="3164868"/>
          <a:ext cx="1050930" cy="32053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Año</a:t>
          </a:r>
          <a:endParaRPr lang="es-PR" sz="1000" kern="1200" dirty="0"/>
        </a:p>
      </dsp:txBody>
      <dsp:txXfrm>
        <a:off x="2876398" y="3164868"/>
        <a:ext cx="1050930" cy="320533"/>
      </dsp:txXfrm>
    </dsp:sp>
    <dsp:sp modelId="{2DB4F770-393C-4854-8516-FF754C46407A}">
      <dsp:nvSpPr>
        <dsp:cNvPr id="0" name=""/>
        <dsp:cNvSpPr/>
      </dsp:nvSpPr>
      <dsp:spPr>
        <a:xfrm>
          <a:off x="2876398" y="3616768"/>
          <a:ext cx="1050930" cy="32053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OK</a:t>
          </a:r>
          <a:endParaRPr lang="es-PR" sz="1000" kern="1200" dirty="0"/>
        </a:p>
      </dsp:txBody>
      <dsp:txXfrm>
        <a:off x="2876398" y="3616768"/>
        <a:ext cx="1050930" cy="320533"/>
      </dsp:txXfrm>
    </dsp:sp>
    <dsp:sp modelId="{F67D2F7E-E76B-4AC4-9D2D-B3E1B542F26E}">
      <dsp:nvSpPr>
        <dsp:cNvPr id="0" name=""/>
        <dsp:cNvSpPr/>
      </dsp:nvSpPr>
      <dsp:spPr>
        <a:xfrm>
          <a:off x="1615282" y="4068668"/>
          <a:ext cx="1050930" cy="3205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Configuración de PIN</a:t>
          </a:r>
          <a:endParaRPr lang="es-PR" sz="1000" kern="1200" dirty="0"/>
        </a:p>
      </dsp:txBody>
      <dsp:txXfrm>
        <a:off x="1615282" y="4068668"/>
        <a:ext cx="1050930" cy="320533"/>
      </dsp:txXfrm>
    </dsp:sp>
    <dsp:sp modelId="{FEE7E032-807D-4E85-8B57-071989A6B30C}">
      <dsp:nvSpPr>
        <dsp:cNvPr id="0" name=""/>
        <dsp:cNvSpPr/>
      </dsp:nvSpPr>
      <dsp:spPr>
        <a:xfrm>
          <a:off x="2876398" y="4068668"/>
          <a:ext cx="1050930" cy="3205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Introducir PIN</a:t>
          </a:r>
          <a:endParaRPr lang="es-PR" sz="1000" kern="1200" dirty="0"/>
        </a:p>
      </dsp:txBody>
      <dsp:txXfrm>
        <a:off x="2876398" y="4068668"/>
        <a:ext cx="1050930" cy="320533"/>
      </dsp:txXfrm>
    </dsp:sp>
    <dsp:sp modelId="{D6042382-7912-457E-8071-35D0EFBC8F9B}">
      <dsp:nvSpPr>
        <dsp:cNvPr id="0" name=""/>
        <dsp:cNvSpPr/>
      </dsp:nvSpPr>
      <dsp:spPr>
        <a:xfrm>
          <a:off x="4137514" y="4068668"/>
          <a:ext cx="1050930" cy="3205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Cambio de PIN</a:t>
          </a:r>
          <a:endParaRPr lang="es-PR" sz="1000" kern="1200" dirty="0"/>
        </a:p>
      </dsp:txBody>
      <dsp:txXfrm>
        <a:off x="4137514" y="4068668"/>
        <a:ext cx="1050930" cy="320533"/>
      </dsp:txXfrm>
    </dsp:sp>
    <dsp:sp modelId="{2FFACC66-5E7B-4FE5-B471-E585F499A218}">
      <dsp:nvSpPr>
        <dsp:cNvPr id="0" name=""/>
        <dsp:cNvSpPr/>
      </dsp:nvSpPr>
      <dsp:spPr>
        <a:xfrm>
          <a:off x="5398630" y="4068668"/>
          <a:ext cx="1050930" cy="3205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Cambio exitoso</a:t>
          </a:r>
          <a:endParaRPr lang="es-PR" sz="1000" kern="1200" dirty="0"/>
        </a:p>
      </dsp:txBody>
      <dsp:txXfrm>
        <a:off x="5398630" y="4068668"/>
        <a:ext cx="1050930" cy="320533"/>
      </dsp:txXfrm>
    </dsp:sp>
    <dsp:sp modelId="{89C57ABB-FB14-4591-A624-A8854C6B0C13}">
      <dsp:nvSpPr>
        <dsp:cNvPr id="0" name=""/>
        <dsp:cNvSpPr/>
      </dsp:nvSpPr>
      <dsp:spPr>
        <a:xfrm>
          <a:off x="6659746" y="4068668"/>
          <a:ext cx="1050930" cy="32053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OK</a:t>
          </a:r>
          <a:endParaRPr lang="es-PR" sz="1000" kern="1200" dirty="0"/>
        </a:p>
      </dsp:txBody>
      <dsp:txXfrm>
        <a:off x="6659746" y="4068668"/>
        <a:ext cx="1050930" cy="320533"/>
      </dsp:txXfrm>
    </dsp:sp>
    <dsp:sp modelId="{4FC5EA03-116A-48BE-9527-D2DC2BF7FB1C}">
      <dsp:nvSpPr>
        <dsp:cNvPr id="0" name=""/>
        <dsp:cNvSpPr/>
      </dsp:nvSpPr>
      <dsp:spPr>
        <a:xfrm>
          <a:off x="1615282" y="4520568"/>
          <a:ext cx="1050930" cy="3205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Habilitadas</a:t>
          </a:r>
          <a:endParaRPr lang="es-PR" sz="1000" kern="1200" dirty="0"/>
        </a:p>
      </dsp:txBody>
      <dsp:txXfrm>
        <a:off x="1615282" y="4520568"/>
        <a:ext cx="1050930" cy="320533"/>
      </dsp:txXfrm>
    </dsp:sp>
    <dsp:sp modelId="{0C8B150A-1EAB-40CB-A4C3-A0AE44BB34AD}">
      <dsp:nvSpPr>
        <dsp:cNvPr id="0" name=""/>
        <dsp:cNvSpPr/>
      </dsp:nvSpPr>
      <dsp:spPr>
        <a:xfrm>
          <a:off x="354165" y="2938918"/>
          <a:ext cx="1050930" cy="3205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Reloj</a:t>
          </a:r>
          <a:endParaRPr lang="es-PR" sz="1000" kern="1200" dirty="0"/>
        </a:p>
      </dsp:txBody>
      <dsp:txXfrm>
        <a:off x="354165" y="2938918"/>
        <a:ext cx="1050930" cy="320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914D-BA97-458D-8656-79C9D2A3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B0174-FDC7-4AF7-93CB-9C9E2CE7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2C0D-7F52-4CD4-B180-70AA32CF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01/02/2023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114B-ABBC-4AA0-9B9D-3854E886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25A3-6EFF-43B6-AA97-2573A2ED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04237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0CD2-6DC5-4C3E-977E-0E87DC47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5774B-1063-4A42-A57F-F3F73342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AC26-DF7F-451B-B997-52E8D329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01/02/2023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189E-B44F-469A-8C14-D2AC5395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56F7-1810-42C9-A4A2-8108E5B3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106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2F9F6-FF97-454E-8FA7-16D14C3B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D3A3D-35A8-43E8-9E31-C4F370967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F0AA-B0A4-4DD9-8E74-94450B69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01/02/2023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E6F9-66C2-48EF-8603-A0B0496B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ECFF-FAFC-4438-8ABF-C2F336E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13703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0677-C933-4526-8C17-95939099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1C4-DC93-4E31-9B83-885FC591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9CDB-CBB0-4BEE-BC21-31FFDAF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01/02/2023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622B-AE37-4AE6-ADCA-7B1CD69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A846-FDB9-4232-B99D-5B74D56F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5581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612A-AD3E-402D-BD8F-807D1D16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3FC0B-CA53-4747-AEE6-1E01C692F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0E1E-FC20-49E3-9336-07844C0F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01/02/2023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C791-CAF5-49B0-A794-37E958ED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98E2-2374-4703-8B74-CBFEDE80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86783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893B-CC42-40BB-B905-68E8BCEE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84F9-503B-4CD8-9ACF-05D7F7C24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5521F-835A-48C8-8DF8-9D2EE526C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5B78D-09A4-4E9C-A16E-5458EF8C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01/02/2023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BFADA-1FDD-4C7E-AEF1-94CAB9EC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CD1E0-A112-467C-940E-9AD69F4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981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22CB-C32E-48BB-8030-55ACD939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71E0-52F9-4ABD-830F-A281E993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AE0E2-5130-45A6-B525-C67C007E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27241-B95B-4DF2-AE37-D9921EFBF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71CB2-81EA-4A9E-9617-6934616AB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2E67D-0B43-4DDD-91D8-69F1F653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01/02/2023</a:t>
            </a:fld>
            <a:endParaRPr lang="es-P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D6E52-B8D7-4189-96D5-184F9541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579A6-B2D3-4CA2-A006-9E2F1B1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926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0FAC-A114-4FE3-9E6D-4047C57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B2892-6D72-4CC8-83E8-F42FB5E5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01/02/2023</a:t>
            </a:fld>
            <a:endParaRPr lang="es-P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4A664-42DC-4BB2-A02D-37AFAE3B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F235-D624-4B3B-97E5-2A149DF1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3143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5C61A-948C-40F3-83FD-7AD16AC9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01/02/2023</a:t>
            </a:fld>
            <a:endParaRPr lang="es-P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6EFDE-E06D-41D9-AD5B-A4943553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B05F-954E-4605-AB3A-694E1907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458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D0AF-320D-406E-A4C3-D8384CE6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7BBB-9F28-4F56-AE92-65B547F4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F7D8-3814-4475-8993-B9357E28E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0F06-5F0C-4828-AA79-8478D93B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01/02/2023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49195-C91C-45EC-A4EB-7B5E412D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61A1-5504-43C7-9A74-263D08B8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99775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AB11-118B-4D5F-9B5B-D6D1C989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6DAFF-66FF-408B-A12D-734320913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965E6-58A2-4B32-84D1-FDC14122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8421-19C4-469A-8F24-120B73CF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01/02/2023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0B013-AB50-4330-8E98-661790E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61C1-BBE4-47C8-B638-41291E5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4650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0A0F6-DEFF-4641-9EDC-3C152DCD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3D6C-3A47-4E20-BF98-A342DDD25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E918-8015-4B89-89E4-9A429DB9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DB31-6CEA-4AFD-B401-5A3C6C72258E}" type="datetimeFigureOut">
              <a:rPr lang="es-PR" smtClean="0"/>
              <a:t>01/02/2023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D16F-5FC6-4F95-A33B-962C70858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8F0A-B1C4-4B09-B0B1-137082187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7242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8061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Configuraciones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2718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9262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Webdings" panose="05030102010509060703" pitchFamily="18" charset="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Webdings" panose="05030102010509060703" pitchFamily="18" charset="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Submenú de configuración de alarmas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0270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7078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Submenú de zona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2047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314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Disparo de alarma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07842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148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254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10746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Historial de alarma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435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254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10746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Historial de alarma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8234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0481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 habilitación de alarmas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9599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120464-ABA9-40F6-97D7-055CAE2B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Jerarquía de menús</a:t>
            </a:r>
            <a:endParaRPr lang="es-PR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7ECF348-4077-4BF5-A4C3-3DC6F0897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846440"/>
              </p:ext>
            </p:extLst>
          </p:nvPr>
        </p:nvGraphicFramePr>
        <p:xfrm>
          <a:off x="838200" y="1644040"/>
          <a:ext cx="8064843" cy="4842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39B4FD5-304F-4FEC-99F6-F02C80CF8D3E}"/>
              </a:ext>
            </a:extLst>
          </p:cNvPr>
          <p:cNvGrpSpPr/>
          <p:nvPr/>
        </p:nvGrpSpPr>
        <p:grpSpPr>
          <a:xfrm>
            <a:off x="8415981" y="1644040"/>
            <a:ext cx="3424881" cy="1539295"/>
            <a:chOff x="4805775" y="780041"/>
            <a:chExt cx="904049" cy="4520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0BCE81F-324F-4DAB-86BD-B04B85F74DAE}"/>
                </a:ext>
              </a:extLst>
            </p:cNvPr>
            <p:cNvSpPr/>
            <p:nvPr/>
          </p:nvSpPr>
          <p:spPr>
            <a:xfrm>
              <a:off x="4805775" y="780041"/>
              <a:ext cx="904049" cy="45202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AC3FE1D7-99B7-4C66-B9E1-6582B51D8FA6}"/>
                </a:ext>
              </a:extLst>
            </p:cNvPr>
            <p:cNvSpPr txBox="1"/>
            <p:nvPr/>
          </p:nvSpPr>
          <p:spPr>
            <a:xfrm>
              <a:off x="4819014" y="793280"/>
              <a:ext cx="877571" cy="425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171450" lvl="0" indent="-171450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ES" sz="1200" kern="1200" dirty="0"/>
                <a:t>Para cambiar entre los menús de Configuraciones y Reloj se usa el switch.</a:t>
              </a:r>
            </a:p>
            <a:p>
              <a:pPr marL="171450" lvl="0" indent="-171450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ES" sz="1200" kern="1200" dirty="0"/>
                <a:t>En el menú de Configuraciones se usa el botón de OK para entrar en los submenús.</a:t>
              </a:r>
            </a:p>
            <a:p>
              <a:pPr marL="171450" lvl="0" indent="-171450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ES" sz="1200" dirty="0"/>
                <a:t>Solo es posible entrar a los submenús a través de su menú superior en la jerarquía.</a:t>
              </a:r>
              <a:endParaRPr lang="es-E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37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8580C-105B-4AAE-9200-8EDCD2AF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93" y="2223524"/>
            <a:ext cx="2158314" cy="42626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B671E4E-65CE-42AC-BB6D-E9E82BD5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Carácter personalizado</a:t>
            </a:r>
            <a:endParaRPr lang="es-PR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DE7062D-2E99-4AC8-9B18-092203C79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76204"/>
              </p:ext>
            </p:extLst>
          </p:nvPr>
        </p:nvGraphicFramePr>
        <p:xfrm>
          <a:off x="2372497" y="1690688"/>
          <a:ext cx="2372498" cy="47955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86249">
                  <a:extLst>
                    <a:ext uri="{9D8B030D-6E8A-4147-A177-3AD203B41FA5}">
                      <a16:colId xmlns:a16="http://schemas.microsoft.com/office/drawing/2014/main" val="2624848524"/>
                    </a:ext>
                  </a:extLst>
                </a:gridCol>
                <a:gridCol w="1186249">
                  <a:extLst>
                    <a:ext uri="{9D8B030D-6E8A-4147-A177-3AD203B41FA5}">
                      <a16:colId xmlns:a16="http://schemas.microsoft.com/office/drawing/2014/main" val="721905545"/>
                    </a:ext>
                  </a:extLst>
                </a:gridCol>
              </a:tblGrid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Dirección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Dato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916492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0x00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679244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0x01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404990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0x02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00001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100221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0x03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00010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737887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0x04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10100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116866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0x05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01000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78720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0x06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469714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0x07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8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2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538D40-9125-468F-AD98-10E24523E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26592"/>
              </p:ext>
            </p:extLst>
          </p:nvPr>
        </p:nvGraphicFramePr>
        <p:xfrm>
          <a:off x="4521201" y="452508"/>
          <a:ext cx="2991710" cy="5952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342">
                  <a:extLst>
                    <a:ext uri="{9D8B030D-6E8A-4147-A177-3AD203B41FA5}">
                      <a16:colId xmlns:a16="http://schemas.microsoft.com/office/drawing/2014/main" val="1989555352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2753710263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1341616312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4036605617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678930107"/>
                    </a:ext>
                  </a:extLst>
                </a:gridCol>
              </a:tblGrid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104897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313541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548320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72923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199803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000552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925938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9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2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28050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DS2</a:t>
                      </a:r>
                      <a:endParaRPr lang="es-P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DS1</a:t>
                      </a:r>
                      <a:endParaRPr lang="es-P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DS0</a:t>
                      </a:r>
                      <a:endParaRPr lang="es-P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Reloj</a:t>
            </a:r>
            <a:endParaRPr lang="es-P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78BFB-73E9-4E57-BF20-6CF33A857397}"/>
              </a:ext>
            </a:extLst>
          </p:cNvPr>
          <p:cNvSpPr txBox="1"/>
          <p:nvPr/>
        </p:nvSpPr>
        <p:spPr>
          <a:xfrm>
            <a:off x="2032000" y="432486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DS2 – DS0 Día de la semana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11123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39608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DS2</a:t>
                      </a:r>
                      <a:endParaRPr lang="es-P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DS1</a:t>
                      </a:r>
                      <a:endParaRPr lang="es-P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DS0</a:t>
                      </a:r>
                      <a:endParaRPr lang="es-P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Submenú de configuración reloj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6553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6702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Submenú de PIN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9032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120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Submenú de cambio de PIN exitoso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6620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5641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Submenú de PIN incorrecto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9711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799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Submenú de cambio de PIN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6425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070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Submenú de PUK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54127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9955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Submenú de PUK incorrecto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6346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499</Words>
  <Application>Microsoft Office PowerPoint</Application>
  <PresentationFormat>Widescreen</PresentationFormat>
  <Paragraphs>384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Webdings</vt:lpstr>
      <vt:lpstr>Office Theme</vt:lpstr>
      <vt:lpstr>Menú de Configuraciones</vt:lpstr>
      <vt:lpstr>Menú de Reloj</vt:lpstr>
      <vt:lpstr>Submenú de configuración reloj</vt:lpstr>
      <vt:lpstr>Submenú de PIN</vt:lpstr>
      <vt:lpstr>Submenú de cambio de PIN exitoso</vt:lpstr>
      <vt:lpstr>Submenú de PIN incorrecto</vt:lpstr>
      <vt:lpstr>Submenú de cambio de PIN</vt:lpstr>
      <vt:lpstr>Submenú de PUK</vt:lpstr>
      <vt:lpstr>Submenú de PUK incorrecto</vt:lpstr>
      <vt:lpstr>Submenú de configuración de alarmas</vt:lpstr>
      <vt:lpstr>Submenú de zona</vt:lpstr>
      <vt:lpstr>Disparo de alarma</vt:lpstr>
      <vt:lpstr>Historial de alarma</vt:lpstr>
      <vt:lpstr>Historial de alarma</vt:lpstr>
      <vt:lpstr>Estado de habilitación de alarmas</vt:lpstr>
      <vt:lpstr>Jerarquía de menús</vt:lpstr>
      <vt:lpstr>Carácter personalizado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JAVIER</cp:lastModifiedBy>
  <cp:revision>43</cp:revision>
  <dcterms:created xsi:type="dcterms:W3CDTF">2022-12-25T14:45:01Z</dcterms:created>
  <dcterms:modified xsi:type="dcterms:W3CDTF">2023-01-02T18:28:03Z</dcterms:modified>
</cp:coreProperties>
</file>