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89" r:id="rId5"/>
    <p:sldId id="260" r:id="rId6"/>
    <p:sldId id="288" r:id="rId7"/>
    <p:sldId id="290" r:id="rId8"/>
    <p:sldId id="278" r:id="rId9"/>
    <p:sldId id="293" r:id="rId10"/>
    <p:sldId id="282" r:id="rId11"/>
    <p:sldId id="281" r:id="rId12"/>
    <p:sldId id="283" r:id="rId13"/>
    <p:sldId id="266" r:id="rId14"/>
    <p:sldId id="269" r:id="rId15"/>
    <p:sldId id="291" r:id="rId16"/>
    <p:sldId id="292" r:id="rId17"/>
    <p:sldId id="294" r:id="rId18"/>
    <p:sldId id="295" r:id="rId19"/>
    <p:sldId id="287" r:id="rId2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00"/>
    <a:srgbClr val="1A1A1A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95306D-3967-B29F-18CA-78A48F754010}" v="120" dt="2024-12-01T18:31:23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. Castillo" userId="S::ni.castillor@duocuc.cl::f93db37a-45cb-4d0d-bd33-2999708a4f58" providerId="AD" clId="Web-{EF3FBB73-A98F-C038-4DA0-ABF89F40F5B2}"/>
    <pc:docChg chg="modSld">
      <pc:chgData name="NICOLAS . Castillo" userId="S::ni.castillor@duocuc.cl::f93db37a-45cb-4d0d-bd33-2999708a4f58" providerId="AD" clId="Web-{EF3FBB73-A98F-C038-4DA0-ABF89F40F5B2}" dt="2024-11-18T14:33:20.775" v="78" actId="1076"/>
      <pc:docMkLst>
        <pc:docMk/>
      </pc:docMkLst>
      <pc:sldChg chg="addSp delSp modSp">
        <pc:chgData name="NICOLAS . Castillo" userId="S::ni.castillor@duocuc.cl::f93db37a-45cb-4d0d-bd33-2999708a4f58" providerId="AD" clId="Web-{EF3FBB73-A98F-C038-4DA0-ABF89F40F5B2}" dt="2024-11-18T14:33:20.775" v="78" actId="1076"/>
        <pc:sldMkLst>
          <pc:docMk/>
          <pc:sldMk cId="664505322" sldId="284"/>
        </pc:sldMkLst>
        <pc:spChg chg="del mod">
          <ac:chgData name="NICOLAS . Castillo" userId="S::ni.castillor@duocuc.cl::f93db37a-45cb-4d0d-bd33-2999708a4f58" providerId="AD" clId="Web-{EF3FBB73-A98F-C038-4DA0-ABF89F40F5B2}" dt="2024-11-18T14:08:50.318" v="46"/>
          <ac:spMkLst>
            <pc:docMk/>
            <pc:sldMk cId="664505322" sldId="284"/>
            <ac:spMk id="8" creationId="{B7494351-1F93-3FD6-0E9C-CDB305E33FA9}"/>
          </ac:spMkLst>
        </pc:spChg>
        <pc:spChg chg="mod">
          <ac:chgData name="NICOLAS . Castillo" userId="S::ni.castillor@duocuc.cl::f93db37a-45cb-4d0d-bd33-2999708a4f58" providerId="AD" clId="Web-{EF3FBB73-A98F-C038-4DA0-ABF89F40F5B2}" dt="2024-11-18T14:03:42.510" v="14" actId="1076"/>
          <ac:spMkLst>
            <pc:docMk/>
            <pc:sldMk cId="664505322" sldId="284"/>
            <ac:spMk id="28" creationId="{2389D51F-8954-2142-E9CE-93A8BB36CE7B}"/>
          </ac:spMkLst>
        </pc:spChg>
        <pc:picChg chg="mod">
          <ac:chgData name="NICOLAS . Castillo" userId="S::ni.castillor@duocuc.cl::f93db37a-45cb-4d0d-bd33-2999708a4f58" providerId="AD" clId="Web-{EF3FBB73-A98F-C038-4DA0-ABF89F40F5B2}" dt="2024-11-18T14:09:59.648" v="76" actId="1076"/>
          <ac:picMkLst>
            <pc:docMk/>
            <pc:sldMk cId="664505322" sldId="284"/>
            <ac:picMk id="2" creationId="{C28C1AFA-6847-579C-AAE8-49807E5E05CE}"/>
          </ac:picMkLst>
        </pc:picChg>
        <pc:picChg chg="mod">
          <ac:chgData name="NICOLAS . Castillo" userId="S::ni.castillor@duocuc.cl::f93db37a-45cb-4d0d-bd33-2999708a4f58" providerId="AD" clId="Web-{EF3FBB73-A98F-C038-4DA0-ABF89F40F5B2}" dt="2024-11-18T14:33:20.775" v="78" actId="1076"/>
          <ac:picMkLst>
            <pc:docMk/>
            <pc:sldMk cId="664505322" sldId="284"/>
            <ac:picMk id="3" creationId="{4080940F-76DF-7015-7A38-0024A7209042}"/>
          </ac:picMkLst>
        </pc:picChg>
        <pc:picChg chg="mod">
          <ac:chgData name="NICOLAS . Castillo" userId="S::ni.castillor@duocuc.cl::f93db37a-45cb-4d0d-bd33-2999708a4f58" providerId="AD" clId="Web-{EF3FBB73-A98F-C038-4DA0-ABF89F40F5B2}" dt="2024-11-18T14:09:54.539" v="73" actId="1076"/>
          <ac:picMkLst>
            <pc:docMk/>
            <pc:sldMk cId="664505322" sldId="284"/>
            <ac:picMk id="6" creationId="{7DFABBE8-E20E-0A92-EBB4-0F93D7A08195}"/>
          </ac:picMkLst>
        </pc:picChg>
        <pc:picChg chg="del">
          <ac:chgData name="NICOLAS . Castillo" userId="S::ni.castillor@duocuc.cl::f93db37a-45cb-4d0d-bd33-2999708a4f58" providerId="AD" clId="Web-{EF3FBB73-A98F-C038-4DA0-ABF89F40F5B2}" dt="2024-11-18T14:07:27.862" v="40"/>
          <ac:picMkLst>
            <pc:docMk/>
            <pc:sldMk cId="664505322" sldId="284"/>
            <ac:picMk id="9" creationId="{EBEF05DD-D058-0BE9-7B7F-C71A1FB85410}"/>
          </ac:picMkLst>
        </pc:picChg>
        <pc:picChg chg="del">
          <ac:chgData name="NICOLAS . Castillo" userId="S::ni.castillor@duocuc.cl::f93db37a-45cb-4d0d-bd33-2999708a4f58" providerId="AD" clId="Web-{EF3FBB73-A98F-C038-4DA0-ABF89F40F5B2}" dt="2024-11-18T14:04:29.074" v="18"/>
          <ac:picMkLst>
            <pc:docMk/>
            <pc:sldMk cId="664505322" sldId="284"/>
            <ac:picMk id="10" creationId="{1BAD6B44-88DC-0477-4778-14555075E96C}"/>
          </ac:picMkLst>
        </pc:picChg>
        <pc:picChg chg="add mod">
          <ac:chgData name="NICOLAS . Castillo" userId="S::ni.castillor@duocuc.cl::f93db37a-45cb-4d0d-bd33-2999708a4f58" providerId="AD" clId="Web-{EF3FBB73-A98F-C038-4DA0-ABF89F40F5B2}" dt="2024-11-18T14:09:27.116" v="60" actId="1076"/>
          <ac:picMkLst>
            <pc:docMk/>
            <pc:sldMk cId="664505322" sldId="284"/>
            <ac:picMk id="11" creationId="{A7DA07C1-594E-F201-9B9A-3D5B971D9C14}"/>
          </ac:picMkLst>
        </pc:picChg>
        <pc:picChg chg="add mod">
          <ac:chgData name="NICOLAS . Castillo" userId="S::ni.castillor@duocuc.cl::f93db37a-45cb-4d0d-bd33-2999708a4f58" providerId="AD" clId="Web-{EF3FBB73-A98F-C038-4DA0-ABF89F40F5B2}" dt="2024-11-18T14:09:28.678" v="61" actId="1076"/>
          <ac:picMkLst>
            <pc:docMk/>
            <pc:sldMk cId="664505322" sldId="284"/>
            <ac:picMk id="12" creationId="{F8FFEA4E-59EA-2B7C-FEDF-E7421AA1AF48}"/>
          </ac:picMkLst>
        </pc:picChg>
        <pc:picChg chg="add mod">
          <ac:chgData name="NICOLAS . Castillo" userId="S::ni.castillor@duocuc.cl::f93db37a-45cb-4d0d-bd33-2999708a4f58" providerId="AD" clId="Web-{EF3FBB73-A98F-C038-4DA0-ABF89F40F5B2}" dt="2024-11-18T14:33:14.666" v="77" actId="1076"/>
          <ac:picMkLst>
            <pc:docMk/>
            <pc:sldMk cId="664505322" sldId="284"/>
            <ac:picMk id="13" creationId="{65F16D09-EF46-05E2-EB07-BA8CC8190DB1}"/>
          </ac:picMkLst>
        </pc:picChg>
        <pc:picChg chg="add del mod">
          <ac:chgData name="NICOLAS . Castillo" userId="S::ni.castillor@duocuc.cl::f93db37a-45cb-4d0d-bd33-2999708a4f58" providerId="AD" clId="Web-{EF3FBB73-A98F-C038-4DA0-ABF89F40F5B2}" dt="2024-11-18T14:06:32.407" v="34"/>
          <ac:picMkLst>
            <pc:docMk/>
            <pc:sldMk cId="664505322" sldId="284"/>
            <ac:picMk id="14" creationId="{286CB36A-9C44-8B6B-A1DD-DAB77372DE81}"/>
          </ac:picMkLst>
        </pc:picChg>
        <pc:picChg chg="add mod">
          <ac:chgData name="NICOLAS . Castillo" userId="S::ni.castillor@duocuc.cl::f93db37a-45cb-4d0d-bd33-2999708a4f58" providerId="AD" clId="Web-{EF3FBB73-A98F-C038-4DA0-ABF89F40F5B2}" dt="2024-11-18T14:09:43.288" v="65" actId="1076"/>
          <ac:picMkLst>
            <pc:docMk/>
            <pc:sldMk cId="664505322" sldId="284"/>
            <ac:picMk id="15" creationId="{3CC60DC2-015A-24E5-C8D3-DCE361A55131}"/>
          </ac:picMkLst>
        </pc:picChg>
      </pc:sldChg>
    </pc:docChg>
  </pc:docChgLst>
  <pc:docChgLst>
    <pc:chgData name="MIGUEL . SILVA PASCUA" userId="S::mig.silva@duocuc.cl::6503e82f-aaeb-450f-8efc-d81527294ea5" providerId="AD" clId="Web-{0A4E6B62-62CF-D31D-E4A6-FD53B7D0B698}"/>
    <pc:docChg chg="addSld delSld modSld">
      <pc:chgData name="MIGUEL . SILVA PASCUA" userId="S::mig.silva@duocuc.cl::6503e82f-aaeb-450f-8efc-d81527294ea5" providerId="AD" clId="Web-{0A4E6B62-62CF-D31D-E4A6-FD53B7D0B698}" dt="2024-11-18T15:29:04.428" v="33" actId="20577"/>
      <pc:docMkLst>
        <pc:docMk/>
      </pc:docMkLst>
      <pc:sldChg chg="modSp">
        <pc:chgData name="MIGUEL . SILVA PASCUA" userId="S::mig.silva@duocuc.cl::6503e82f-aaeb-450f-8efc-d81527294ea5" providerId="AD" clId="Web-{0A4E6B62-62CF-D31D-E4A6-FD53B7D0B698}" dt="2024-11-18T15:12:18.370" v="7"/>
        <pc:sldMkLst>
          <pc:docMk/>
          <pc:sldMk cId="751371105" sldId="266"/>
        </pc:sldMkLst>
        <pc:picChg chg="mod">
          <ac:chgData name="MIGUEL . SILVA PASCUA" userId="S::mig.silva@duocuc.cl::6503e82f-aaeb-450f-8efc-d81527294ea5" providerId="AD" clId="Web-{0A4E6B62-62CF-D31D-E4A6-FD53B7D0B698}" dt="2024-11-18T15:12:18.370" v="7"/>
          <ac:picMkLst>
            <pc:docMk/>
            <pc:sldMk cId="751371105" sldId="266"/>
            <ac:picMk id="5124" creationId="{26C3CF59-BBFE-372F-482D-617645334E0C}"/>
          </ac:picMkLst>
        </pc:picChg>
      </pc:sldChg>
      <pc:sldChg chg="modSp">
        <pc:chgData name="MIGUEL . SILVA PASCUA" userId="S::mig.silva@duocuc.cl::6503e82f-aaeb-450f-8efc-d81527294ea5" providerId="AD" clId="Web-{0A4E6B62-62CF-D31D-E4A6-FD53B7D0B698}" dt="2024-11-18T15:12:15.464" v="6"/>
        <pc:sldMkLst>
          <pc:docMk/>
          <pc:sldMk cId="2912126217" sldId="267"/>
        </pc:sldMkLst>
        <pc:picChg chg="mod">
          <ac:chgData name="MIGUEL . SILVA PASCUA" userId="S::mig.silva@duocuc.cl::6503e82f-aaeb-450f-8efc-d81527294ea5" providerId="AD" clId="Web-{0A4E6B62-62CF-D31D-E4A6-FD53B7D0B698}" dt="2024-11-18T15:12:15.464" v="6"/>
          <ac:picMkLst>
            <pc:docMk/>
            <pc:sldMk cId="2912126217" sldId="267"/>
            <ac:picMk id="9218" creationId="{5C03D7F8-8D50-C344-4921-F1F60DF260A4}"/>
          </ac:picMkLst>
        </pc:picChg>
      </pc:sldChg>
      <pc:sldChg chg="modSp">
        <pc:chgData name="MIGUEL . SILVA PASCUA" userId="S::mig.silva@duocuc.cl::6503e82f-aaeb-450f-8efc-d81527294ea5" providerId="AD" clId="Web-{0A4E6B62-62CF-D31D-E4A6-FD53B7D0B698}" dt="2024-11-18T15:12:13.948" v="5"/>
        <pc:sldMkLst>
          <pc:docMk/>
          <pc:sldMk cId="2407293301" sldId="268"/>
        </pc:sldMkLst>
        <pc:picChg chg="mod">
          <ac:chgData name="MIGUEL . SILVA PASCUA" userId="S::mig.silva@duocuc.cl::6503e82f-aaeb-450f-8efc-d81527294ea5" providerId="AD" clId="Web-{0A4E6B62-62CF-D31D-E4A6-FD53B7D0B698}" dt="2024-11-18T15:12:13.948" v="5"/>
          <ac:picMkLst>
            <pc:docMk/>
            <pc:sldMk cId="2407293301" sldId="268"/>
            <ac:picMk id="8194" creationId="{9BBD9F50-BD93-75BE-169A-CF36BD63CD94}"/>
          </ac:picMkLst>
        </pc:picChg>
      </pc:sldChg>
      <pc:sldChg chg="modSp">
        <pc:chgData name="MIGUEL . SILVA PASCUA" userId="S::mig.silva@duocuc.cl::6503e82f-aaeb-450f-8efc-d81527294ea5" providerId="AD" clId="Web-{0A4E6B62-62CF-D31D-E4A6-FD53B7D0B698}" dt="2024-11-18T15:12:26.995" v="9"/>
        <pc:sldMkLst>
          <pc:docMk/>
          <pc:sldMk cId="1555205926" sldId="269"/>
        </pc:sldMkLst>
        <pc:picChg chg="mod">
          <ac:chgData name="MIGUEL . SILVA PASCUA" userId="S::mig.silva@duocuc.cl::6503e82f-aaeb-450f-8efc-d81527294ea5" providerId="AD" clId="Web-{0A4E6B62-62CF-D31D-E4A6-FD53B7D0B698}" dt="2024-11-18T15:12:26.995" v="9"/>
          <ac:picMkLst>
            <pc:docMk/>
            <pc:sldMk cId="1555205926" sldId="269"/>
            <ac:picMk id="7170" creationId="{30569755-9EEB-3840-BD98-CD821318C51B}"/>
          </ac:picMkLst>
        </pc:picChg>
      </pc:sldChg>
      <pc:sldChg chg="modSp">
        <pc:chgData name="MIGUEL . SILVA PASCUA" userId="S::mig.silva@duocuc.cl::6503e82f-aaeb-450f-8efc-d81527294ea5" providerId="AD" clId="Web-{0A4E6B62-62CF-D31D-E4A6-FD53B7D0B698}" dt="2024-11-18T15:11:51.541" v="3"/>
        <pc:sldMkLst>
          <pc:docMk/>
          <pc:sldMk cId="3040920701" sldId="271"/>
        </pc:sldMkLst>
        <pc:picChg chg="mod">
          <ac:chgData name="MIGUEL . SILVA PASCUA" userId="S::mig.silva@duocuc.cl::6503e82f-aaeb-450f-8efc-d81527294ea5" providerId="AD" clId="Web-{0A4E6B62-62CF-D31D-E4A6-FD53B7D0B698}" dt="2024-11-18T15:11:51.541" v="3"/>
          <ac:picMkLst>
            <pc:docMk/>
            <pc:sldMk cId="3040920701" sldId="271"/>
            <ac:picMk id="12290" creationId="{90FDB06E-8102-7804-17CF-8B220EE89DA2}"/>
          </ac:picMkLst>
        </pc:picChg>
      </pc:sldChg>
      <pc:sldChg chg="modSp">
        <pc:chgData name="MIGUEL . SILVA PASCUA" userId="S::mig.silva@duocuc.cl::6503e82f-aaeb-450f-8efc-d81527294ea5" providerId="AD" clId="Web-{0A4E6B62-62CF-D31D-E4A6-FD53B7D0B698}" dt="2024-11-18T15:12:07.963" v="4"/>
        <pc:sldMkLst>
          <pc:docMk/>
          <pc:sldMk cId="1415459977" sldId="272"/>
        </pc:sldMkLst>
        <pc:picChg chg="mod">
          <ac:chgData name="MIGUEL . SILVA PASCUA" userId="S::mig.silva@duocuc.cl::6503e82f-aaeb-450f-8efc-d81527294ea5" providerId="AD" clId="Web-{0A4E6B62-62CF-D31D-E4A6-FD53B7D0B698}" dt="2024-11-18T15:12:07.963" v="4"/>
          <ac:picMkLst>
            <pc:docMk/>
            <pc:sldMk cId="1415459977" sldId="272"/>
            <ac:picMk id="11266" creationId="{EDBC64BA-0F29-6E2D-FD41-D04DB73796A9}"/>
          </ac:picMkLst>
        </pc:picChg>
      </pc:sldChg>
      <pc:sldChg chg="modSp">
        <pc:chgData name="MIGUEL . SILVA PASCUA" userId="S::mig.silva@duocuc.cl::6503e82f-aaeb-450f-8efc-d81527294ea5" providerId="AD" clId="Web-{0A4E6B62-62CF-D31D-E4A6-FD53B7D0B698}" dt="2024-11-18T15:12:23.714" v="8"/>
        <pc:sldMkLst>
          <pc:docMk/>
          <pc:sldMk cId="418071400" sldId="273"/>
        </pc:sldMkLst>
        <pc:picChg chg="mod">
          <ac:chgData name="MIGUEL . SILVA PASCUA" userId="S::mig.silva@duocuc.cl::6503e82f-aaeb-450f-8efc-d81527294ea5" providerId="AD" clId="Web-{0A4E6B62-62CF-D31D-E4A6-FD53B7D0B698}" dt="2024-11-18T15:12:23.714" v="8"/>
          <ac:picMkLst>
            <pc:docMk/>
            <pc:sldMk cId="418071400" sldId="273"/>
            <ac:picMk id="10242" creationId="{715220A0-3675-9C90-36E1-D5546BC3E224}"/>
          </ac:picMkLst>
        </pc:picChg>
      </pc:sldChg>
      <pc:sldChg chg="add replId">
        <pc:chgData name="MIGUEL . SILVA PASCUA" userId="S::mig.silva@duocuc.cl::6503e82f-aaeb-450f-8efc-d81527294ea5" providerId="AD" clId="Web-{0A4E6B62-62CF-D31D-E4A6-FD53B7D0B698}" dt="2024-11-18T15:09:20.910" v="2"/>
        <pc:sldMkLst>
          <pc:docMk/>
          <pc:sldMk cId="1131652158" sldId="290"/>
        </pc:sldMkLst>
      </pc:sldChg>
      <pc:sldChg chg="new del">
        <pc:chgData name="MIGUEL . SILVA PASCUA" userId="S::mig.silva@duocuc.cl::6503e82f-aaeb-450f-8efc-d81527294ea5" providerId="AD" clId="Web-{0A4E6B62-62CF-D31D-E4A6-FD53B7D0B698}" dt="2024-11-18T15:09:18.456" v="1"/>
        <pc:sldMkLst>
          <pc:docMk/>
          <pc:sldMk cId="1553456381" sldId="290"/>
        </pc:sldMkLst>
      </pc:sldChg>
      <pc:sldChg chg="modSp add replId">
        <pc:chgData name="MIGUEL . SILVA PASCUA" userId="S::mig.silva@duocuc.cl::6503e82f-aaeb-450f-8efc-d81527294ea5" providerId="AD" clId="Web-{0A4E6B62-62CF-D31D-E4A6-FD53B7D0B698}" dt="2024-11-18T15:29:04.428" v="33" actId="20577"/>
        <pc:sldMkLst>
          <pc:docMk/>
          <pc:sldMk cId="4269133526" sldId="294"/>
        </pc:sldMkLst>
        <pc:spChg chg="mod">
          <ac:chgData name="MIGUEL . SILVA PASCUA" userId="S::mig.silva@duocuc.cl::6503e82f-aaeb-450f-8efc-d81527294ea5" providerId="AD" clId="Web-{0A4E6B62-62CF-D31D-E4A6-FD53B7D0B698}" dt="2024-11-18T15:29:04.428" v="33" actId="20577"/>
          <ac:spMkLst>
            <pc:docMk/>
            <pc:sldMk cId="4269133526" sldId="294"/>
            <ac:spMk id="8" creationId="{38CD7C48-DBCA-DC53-56F1-29DC861A5785}"/>
          </ac:spMkLst>
        </pc:spChg>
      </pc:sldChg>
    </pc:docChg>
  </pc:docChgLst>
  <pc:docChgLst>
    <pc:chgData name="MIGUEL . SILVA PASCUA" userId="S::mig.silva@duocuc.cl::6503e82f-aaeb-450f-8efc-d81527294ea5" providerId="AD" clId="Web-{2E7BEAE4-51C3-4EFB-0287-FB311CBFFF87}"/>
    <pc:docChg chg="modSld">
      <pc:chgData name="MIGUEL . SILVA PASCUA" userId="S::mig.silva@duocuc.cl::6503e82f-aaeb-450f-8efc-d81527294ea5" providerId="AD" clId="Web-{2E7BEAE4-51C3-4EFB-0287-FB311CBFFF87}" dt="2024-11-18T17:33:16.968" v="59"/>
      <pc:docMkLst>
        <pc:docMk/>
      </pc:docMkLst>
      <pc:sldChg chg="addSp delSp modSp">
        <pc:chgData name="MIGUEL . SILVA PASCUA" userId="S::mig.silva@duocuc.cl::6503e82f-aaeb-450f-8efc-d81527294ea5" providerId="AD" clId="Web-{2E7BEAE4-51C3-4EFB-0287-FB311CBFFF87}" dt="2024-11-18T17:33:16.968" v="59"/>
        <pc:sldMkLst>
          <pc:docMk/>
          <pc:sldMk cId="2928223088" sldId="288"/>
        </pc:sldMkLst>
        <pc:graphicFrameChg chg="add del mod modGraphic">
          <ac:chgData name="MIGUEL . SILVA PASCUA" userId="S::mig.silva@duocuc.cl::6503e82f-aaeb-450f-8efc-d81527294ea5" providerId="AD" clId="Web-{2E7BEAE4-51C3-4EFB-0287-FB311CBFFF87}" dt="2024-11-18T17:33:16.968" v="59"/>
          <ac:graphicFrameMkLst>
            <pc:docMk/>
            <pc:sldMk cId="2928223088" sldId="288"/>
            <ac:graphicFrameMk id="12" creationId="{FD7DDF09-8AED-4CA3-D868-D934035F598C}"/>
          </ac:graphicFrameMkLst>
        </pc:graphicFrameChg>
      </pc:sldChg>
    </pc:docChg>
  </pc:docChgLst>
  <pc:docChgLst>
    <pc:chgData name="JOSEFA ANTONIA REBOLLEDO ARAYA" userId="S::jo.rebolledoa@duocuc.cl::7f32ae4b-52ad-4c42-9027-5c2a5a64d159" providerId="AD" clId="Web-{3DA22D38-0837-9CC5-8BD6-F6C9E8334D35}"/>
    <pc:docChg chg="addSld delSld modSld sldOrd">
      <pc:chgData name="JOSEFA ANTONIA REBOLLEDO ARAYA" userId="S::jo.rebolledoa@duocuc.cl::7f32ae4b-52ad-4c42-9027-5c2a5a64d159" providerId="AD" clId="Web-{3DA22D38-0837-9CC5-8BD6-F6C9E8334D35}" dt="2024-11-18T15:43:48.553" v="247" actId="14100"/>
      <pc:docMkLst>
        <pc:docMk/>
      </pc:docMkLst>
      <pc:sldChg chg="modSp">
        <pc:chgData name="JOSEFA ANTONIA REBOLLEDO ARAYA" userId="S::jo.rebolledoa@duocuc.cl::7f32ae4b-52ad-4c42-9027-5c2a5a64d159" providerId="AD" clId="Web-{3DA22D38-0837-9CC5-8BD6-F6C9E8334D35}" dt="2024-11-18T15:36:01.383" v="180" actId="20577"/>
        <pc:sldMkLst>
          <pc:docMk/>
          <pc:sldMk cId="126871936" sldId="260"/>
        </pc:sldMkLst>
        <pc:spChg chg="mod">
          <ac:chgData name="JOSEFA ANTONIA REBOLLEDO ARAYA" userId="S::jo.rebolledoa@duocuc.cl::7f32ae4b-52ad-4c42-9027-5c2a5a64d159" providerId="AD" clId="Web-{3DA22D38-0837-9CC5-8BD6-F6C9E8334D35}" dt="2024-11-18T15:36:01.383" v="180" actId="20577"/>
          <ac:spMkLst>
            <pc:docMk/>
            <pc:sldMk cId="126871936" sldId="260"/>
            <ac:spMk id="11" creationId="{F04EBF99-D1B5-0FA4-7773-B20F256E4C2E}"/>
          </ac:spMkLst>
        </pc:spChg>
      </pc:sldChg>
      <pc:sldChg chg="del">
        <pc:chgData name="JOSEFA ANTONIA REBOLLEDO ARAYA" userId="S::jo.rebolledoa@duocuc.cl::7f32ae4b-52ad-4c42-9027-5c2a5a64d159" providerId="AD" clId="Web-{3DA22D38-0837-9CC5-8BD6-F6C9E8334D35}" dt="2024-11-18T15:31:00.453" v="150"/>
        <pc:sldMkLst>
          <pc:docMk/>
          <pc:sldMk cId="2912126217" sldId="267"/>
        </pc:sldMkLst>
      </pc:sldChg>
      <pc:sldChg chg="del">
        <pc:chgData name="JOSEFA ANTONIA REBOLLEDO ARAYA" userId="S::jo.rebolledoa@duocuc.cl::7f32ae4b-52ad-4c42-9027-5c2a5a64d159" providerId="AD" clId="Web-{3DA22D38-0837-9CC5-8BD6-F6C9E8334D35}" dt="2024-11-18T15:31:02.360" v="151"/>
        <pc:sldMkLst>
          <pc:docMk/>
          <pc:sldMk cId="2407293301" sldId="268"/>
        </pc:sldMkLst>
      </pc:sldChg>
      <pc:sldChg chg="modSp ord">
        <pc:chgData name="JOSEFA ANTONIA REBOLLEDO ARAYA" userId="S::jo.rebolledoa@duocuc.cl::7f32ae4b-52ad-4c42-9027-5c2a5a64d159" providerId="AD" clId="Web-{3DA22D38-0837-9CC5-8BD6-F6C9E8334D35}" dt="2024-11-18T15:15:35.693" v="93"/>
        <pc:sldMkLst>
          <pc:docMk/>
          <pc:sldMk cId="1555205926" sldId="269"/>
        </pc:sldMkLst>
        <pc:picChg chg="mod modCrop">
          <ac:chgData name="JOSEFA ANTONIA REBOLLEDO ARAYA" userId="S::jo.rebolledoa@duocuc.cl::7f32ae4b-52ad-4c42-9027-5c2a5a64d159" providerId="AD" clId="Web-{3DA22D38-0837-9CC5-8BD6-F6C9E8334D35}" dt="2024-11-18T15:12:17.313" v="69"/>
          <ac:picMkLst>
            <pc:docMk/>
            <pc:sldMk cId="1555205926" sldId="269"/>
            <ac:picMk id="7170" creationId="{30569755-9EEB-3840-BD98-CD821318C51B}"/>
          </ac:picMkLst>
        </pc:picChg>
      </pc:sldChg>
      <pc:sldChg chg="del">
        <pc:chgData name="JOSEFA ANTONIA REBOLLEDO ARAYA" userId="S::jo.rebolledoa@duocuc.cl::7f32ae4b-52ad-4c42-9027-5c2a5a64d159" providerId="AD" clId="Web-{3DA22D38-0837-9CC5-8BD6-F6C9E8334D35}" dt="2024-11-18T15:31:04.828" v="152"/>
        <pc:sldMkLst>
          <pc:docMk/>
          <pc:sldMk cId="3040920701" sldId="271"/>
        </pc:sldMkLst>
      </pc:sldChg>
      <pc:sldChg chg="del">
        <pc:chgData name="JOSEFA ANTONIA REBOLLEDO ARAYA" userId="S::jo.rebolledoa@duocuc.cl::7f32ae4b-52ad-4c42-9027-5c2a5a64d159" providerId="AD" clId="Web-{3DA22D38-0837-9CC5-8BD6-F6C9E8334D35}" dt="2024-11-18T15:31:08" v="153"/>
        <pc:sldMkLst>
          <pc:docMk/>
          <pc:sldMk cId="1415459977" sldId="272"/>
        </pc:sldMkLst>
      </pc:sldChg>
      <pc:sldChg chg="del">
        <pc:chgData name="JOSEFA ANTONIA REBOLLEDO ARAYA" userId="S::jo.rebolledoa@duocuc.cl::7f32ae4b-52ad-4c42-9027-5c2a5a64d159" providerId="AD" clId="Web-{3DA22D38-0837-9CC5-8BD6-F6C9E8334D35}" dt="2024-11-18T15:31:09.329" v="154"/>
        <pc:sldMkLst>
          <pc:docMk/>
          <pc:sldMk cId="418071400" sldId="273"/>
        </pc:sldMkLst>
      </pc:sldChg>
      <pc:sldChg chg="modSp">
        <pc:chgData name="JOSEFA ANTONIA REBOLLEDO ARAYA" userId="S::jo.rebolledoa@duocuc.cl::7f32ae4b-52ad-4c42-9027-5c2a5a64d159" providerId="AD" clId="Web-{3DA22D38-0837-9CC5-8BD6-F6C9E8334D35}" dt="2024-11-18T15:39:02.295" v="189" actId="1076"/>
        <pc:sldMkLst>
          <pc:docMk/>
          <pc:sldMk cId="1967301751" sldId="277"/>
        </pc:sldMkLst>
        <pc:spChg chg="mod">
          <ac:chgData name="JOSEFA ANTONIA REBOLLEDO ARAYA" userId="S::jo.rebolledoa@duocuc.cl::7f32ae4b-52ad-4c42-9027-5c2a5a64d159" providerId="AD" clId="Web-{3DA22D38-0837-9CC5-8BD6-F6C9E8334D35}" dt="2024-11-18T15:39:02.295" v="189" actId="1076"/>
          <ac:spMkLst>
            <pc:docMk/>
            <pc:sldMk cId="1967301751" sldId="277"/>
            <ac:spMk id="3" creationId="{68B1E3A3-B2A5-9A13-18B3-3A1037AB8248}"/>
          </ac:spMkLst>
        </pc:spChg>
        <pc:spChg chg="mod">
          <ac:chgData name="JOSEFA ANTONIA REBOLLEDO ARAYA" userId="S::jo.rebolledoa@duocuc.cl::7f32ae4b-52ad-4c42-9027-5c2a5a64d159" providerId="AD" clId="Web-{3DA22D38-0837-9CC5-8BD6-F6C9E8334D35}" dt="2024-11-18T15:38:54.857" v="188" actId="20577"/>
          <ac:spMkLst>
            <pc:docMk/>
            <pc:sldMk cId="1967301751" sldId="277"/>
            <ac:spMk id="8" creationId="{15DC1B52-3FFF-9179-DCBF-E067A280D23C}"/>
          </ac:spMkLst>
        </pc:spChg>
      </pc:sldChg>
      <pc:sldChg chg="addSp delSp modSp">
        <pc:chgData name="JOSEFA ANTONIA REBOLLEDO ARAYA" userId="S::jo.rebolledoa@duocuc.cl::7f32ae4b-52ad-4c42-9027-5c2a5a64d159" providerId="AD" clId="Web-{3DA22D38-0837-9CC5-8BD6-F6C9E8334D35}" dt="2024-11-18T15:26:52.696" v="149" actId="1076"/>
        <pc:sldMkLst>
          <pc:docMk/>
          <pc:sldMk cId="1106917104" sldId="278"/>
        </pc:sldMkLst>
        <pc:spChg chg="mod">
          <ac:chgData name="JOSEFA ANTONIA REBOLLEDO ARAYA" userId="S::jo.rebolledoa@duocuc.cl::7f32ae4b-52ad-4c42-9027-5c2a5a64d159" providerId="AD" clId="Web-{3DA22D38-0837-9CC5-8BD6-F6C9E8334D35}" dt="2024-11-18T15:23:14.894" v="128" actId="1076"/>
          <ac:spMkLst>
            <pc:docMk/>
            <pc:sldMk cId="1106917104" sldId="278"/>
            <ac:spMk id="2" creationId="{1B09CD5D-0EE8-BD7D-7F36-96509039D96C}"/>
          </ac:spMkLst>
        </pc:spChg>
        <pc:spChg chg="mod">
          <ac:chgData name="JOSEFA ANTONIA REBOLLEDO ARAYA" userId="S::jo.rebolledoa@duocuc.cl::7f32ae4b-52ad-4c42-9027-5c2a5a64d159" providerId="AD" clId="Web-{3DA22D38-0837-9CC5-8BD6-F6C9E8334D35}" dt="2024-11-18T15:26:52.696" v="149" actId="1076"/>
          <ac:spMkLst>
            <pc:docMk/>
            <pc:sldMk cId="1106917104" sldId="278"/>
            <ac:spMk id="3" creationId="{FCA803A5-C9B4-B993-F2DE-3A3684BA44E0}"/>
          </ac:spMkLst>
        </pc:spChg>
        <pc:spChg chg="mod">
          <ac:chgData name="JOSEFA ANTONIA REBOLLEDO ARAYA" userId="S::jo.rebolledoa@duocuc.cl::7f32ae4b-52ad-4c42-9027-5c2a5a64d159" providerId="AD" clId="Web-{3DA22D38-0837-9CC5-8BD6-F6C9E8334D35}" dt="2024-11-18T15:23:14.878" v="127" actId="1076"/>
          <ac:spMkLst>
            <pc:docMk/>
            <pc:sldMk cId="1106917104" sldId="278"/>
            <ac:spMk id="7" creationId="{3A99A582-D61B-253B-DB9B-F3B15171C7AB}"/>
          </ac:spMkLst>
        </pc:spChg>
        <pc:spChg chg="mod">
          <ac:chgData name="JOSEFA ANTONIA REBOLLEDO ARAYA" userId="S::jo.rebolledoa@duocuc.cl::7f32ae4b-52ad-4c42-9027-5c2a5a64d159" providerId="AD" clId="Web-{3DA22D38-0837-9CC5-8BD6-F6C9E8334D35}" dt="2024-11-18T15:23:26.628" v="129" actId="1076"/>
          <ac:spMkLst>
            <pc:docMk/>
            <pc:sldMk cId="1106917104" sldId="278"/>
            <ac:spMk id="10" creationId="{56626E9D-858C-B7FF-E6D6-08F3909A7012}"/>
          </ac:spMkLst>
        </pc:spChg>
        <pc:spChg chg="del">
          <ac:chgData name="JOSEFA ANTONIA REBOLLEDO ARAYA" userId="S::jo.rebolledoa@duocuc.cl::7f32ae4b-52ad-4c42-9027-5c2a5a64d159" providerId="AD" clId="Web-{3DA22D38-0837-9CC5-8BD6-F6C9E8334D35}" dt="2024-11-18T15:11:07.920" v="63"/>
          <ac:spMkLst>
            <pc:docMk/>
            <pc:sldMk cId="1106917104" sldId="278"/>
            <ac:spMk id="13" creationId="{160BC86E-38D2-CC73-D3E0-E1D640C5E61B}"/>
          </ac:spMkLst>
        </pc:spChg>
        <pc:spChg chg="del">
          <ac:chgData name="JOSEFA ANTONIA REBOLLEDO ARAYA" userId="S::jo.rebolledoa@duocuc.cl::7f32ae4b-52ad-4c42-9027-5c2a5a64d159" providerId="AD" clId="Web-{3DA22D38-0837-9CC5-8BD6-F6C9E8334D35}" dt="2024-11-18T15:11:07.920" v="62"/>
          <ac:spMkLst>
            <pc:docMk/>
            <pc:sldMk cId="1106917104" sldId="278"/>
            <ac:spMk id="16" creationId="{A0699377-0A64-814D-8903-3BD8104DBDE3}"/>
          </ac:spMkLst>
        </pc:spChg>
        <pc:cxnChg chg="add mod">
          <ac:chgData name="JOSEFA ANTONIA REBOLLEDO ARAYA" userId="S::jo.rebolledoa@duocuc.cl::7f32ae4b-52ad-4c42-9027-5c2a5a64d159" providerId="AD" clId="Web-{3DA22D38-0837-9CC5-8BD6-F6C9E8334D35}" dt="2024-11-18T15:26:45.274" v="148" actId="14100"/>
          <ac:cxnSpMkLst>
            <pc:docMk/>
            <pc:sldMk cId="1106917104" sldId="278"/>
            <ac:cxnSpMk id="6" creationId="{CCDAFF9A-808B-60F7-AE73-D2495DEC72E8}"/>
          </ac:cxnSpMkLst>
        </pc:cxnChg>
      </pc:sldChg>
      <pc:sldChg chg="ord">
        <pc:chgData name="JOSEFA ANTONIA REBOLLEDO ARAYA" userId="S::jo.rebolledoa@duocuc.cl::7f32ae4b-52ad-4c42-9027-5c2a5a64d159" providerId="AD" clId="Web-{3DA22D38-0837-9CC5-8BD6-F6C9E8334D35}" dt="2024-11-18T15:38:12.028" v="182"/>
        <pc:sldMkLst>
          <pc:docMk/>
          <pc:sldMk cId="2183276404" sldId="280"/>
        </pc:sldMkLst>
      </pc:sldChg>
      <pc:sldChg chg="ord">
        <pc:chgData name="JOSEFA ANTONIA REBOLLEDO ARAYA" userId="S::jo.rebolledoa@duocuc.cl::7f32ae4b-52ad-4c42-9027-5c2a5a64d159" providerId="AD" clId="Web-{3DA22D38-0837-9CC5-8BD6-F6C9E8334D35}" dt="2024-11-18T15:38:14.637" v="183"/>
        <pc:sldMkLst>
          <pc:docMk/>
          <pc:sldMk cId="2483104323" sldId="281"/>
        </pc:sldMkLst>
      </pc:sldChg>
      <pc:sldChg chg="del ord">
        <pc:chgData name="JOSEFA ANTONIA REBOLLEDO ARAYA" userId="S::jo.rebolledoa@duocuc.cl::7f32ae4b-52ad-4c42-9027-5c2a5a64d159" providerId="AD" clId="Web-{3DA22D38-0837-9CC5-8BD6-F6C9E8334D35}" dt="2024-11-18T15:15:58.163" v="96"/>
        <pc:sldMkLst>
          <pc:docMk/>
          <pc:sldMk cId="664505322" sldId="284"/>
        </pc:sldMkLst>
      </pc:sldChg>
      <pc:sldChg chg="ord">
        <pc:chgData name="JOSEFA ANTONIA REBOLLEDO ARAYA" userId="S::jo.rebolledoa@duocuc.cl::7f32ae4b-52ad-4c42-9027-5c2a5a64d159" providerId="AD" clId="Web-{3DA22D38-0837-9CC5-8BD6-F6C9E8334D35}" dt="2024-11-18T15:38:05.574" v="181"/>
        <pc:sldMkLst>
          <pc:docMk/>
          <pc:sldMk cId="2928223088" sldId="288"/>
        </pc:sldMkLst>
      </pc:sldChg>
      <pc:sldChg chg="addSp delSp modSp add replId">
        <pc:chgData name="JOSEFA ANTONIA REBOLLEDO ARAYA" userId="S::jo.rebolledoa@duocuc.cl::7f32ae4b-52ad-4c42-9027-5c2a5a64d159" providerId="AD" clId="Web-{3DA22D38-0837-9CC5-8BD6-F6C9E8334D35}" dt="2024-11-18T15:34:31.584" v="179" actId="1076"/>
        <pc:sldMkLst>
          <pc:docMk/>
          <pc:sldMk cId="636948460" sldId="289"/>
        </pc:sldMkLst>
        <pc:spChg chg="del">
          <ac:chgData name="JOSEFA ANTONIA REBOLLEDO ARAYA" userId="S::jo.rebolledoa@duocuc.cl::7f32ae4b-52ad-4c42-9027-5c2a5a64d159" providerId="AD" clId="Web-{3DA22D38-0837-9CC5-8BD6-F6C9E8334D35}" dt="2024-11-18T15:09:35.887" v="48"/>
          <ac:spMkLst>
            <pc:docMk/>
            <pc:sldMk cId="636948460" sldId="289"/>
            <ac:spMk id="3" creationId="{68B1E3A3-B2A5-9A13-18B3-3A1037AB8248}"/>
          </ac:spMkLst>
        </pc:spChg>
        <pc:spChg chg="del">
          <ac:chgData name="JOSEFA ANTONIA REBOLLEDO ARAYA" userId="S::jo.rebolledoa@duocuc.cl::7f32ae4b-52ad-4c42-9027-5c2a5a64d159" providerId="AD" clId="Web-{3DA22D38-0837-9CC5-8BD6-F6C9E8334D35}" dt="2024-11-18T15:09:35.887" v="47"/>
          <ac:spMkLst>
            <pc:docMk/>
            <pc:sldMk cId="636948460" sldId="289"/>
            <ac:spMk id="4" creationId="{672E3A0A-B7B9-7C98-B708-81E6A128251E}"/>
          </ac:spMkLst>
        </pc:spChg>
        <pc:spChg chg="del">
          <ac:chgData name="JOSEFA ANTONIA REBOLLEDO ARAYA" userId="S::jo.rebolledoa@duocuc.cl::7f32ae4b-52ad-4c42-9027-5c2a5a64d159" providerId="AD" clId="Web-{3DA22D38-0837-9CC5-8BD6-F6C9E8334D35}" dt="2024-11-18T15:09:35.887" v="45"/>
          <ac:spMkLst>
            <pc:docMk/>
            <pc:sldMk cId="636948460" sldId="289"/>
            <ac:spMk id="7" creationId="{83BAC77C-AE51-8317-F4B1-1747C0E6CA0F}"/>
          </ac:spMkLst>
        </pc:spChg>
        <pc:spChg chg="del">
          <ac:chgData name="JOSEFA ANTONIA REBOLLEDO ARAYA" userId="S::jo.rebolledoa@duocuc.cl::7f32ae4b-52ad-4c42-9027-5c2a5a64d159" providerId="AD" clId="Web-{3DA22D38-0837-9CC5-8BD6-F6C9E8334D35}" dt="2024-11-18T15:09:35.871" v="44"/>
          <ac:spMkLst>
            <pc:docMk/>
            <pc:sldMk cId="636948460" sldId="289"/>
            <ac:spMk id="8" creationId="{15DC1B52-3FFF-9179-DCBF-E067A280D23C}"/>
          </ac:spMkLst>
        </pc:spChg>
        <pc:spChg chg="del">
          <ac:chgData name="JOSEFA ANTONIA REBOLLEDO ARAYA" userId="S::jo.rebolledoa@duocuc.cl::7f32ae4b-52ad-4c42-9027-5c2a5a64d159" providerId="AD" clId="Web-{3DA22D38-0837-9CC5-8BD6-F6C9E8334D35}" dt="2024-11-18T15:09:35.887" v="49"/>
          <ac:spMkLst>
            <pc:docMk/>
            <pc:sldMk cId="636948460" sldId="289"/>
            <ac:spMk id="9" creationId="{8D9E96DA-250A-C657-9B83-4E2E0E4D70C9}"/>
          </ac:spMkLst>
        </pc:spChg>
        <pc:spChg chg="del">
          <ac:chgData name="JOSEFA ANTONIA REBOLLEDO ARAYA" userId="S::jo.rebolledoa@duocuc.cl::7f32ae4b-52ad-4c42-9027-5c2a5a64d159" providerId="AD" clId="Web-{3DA22D38-0837-9CC5-8BD6-F6C9E8334D35}" dt="2024-11-18T15:09:35.887" v="50"/>
          <ac:spMkLst>
            <pc:docMk/>
            <pc:sldMk cId="636948460" sldId="289"/>
            <ac:spMk id="12" creationId="{9141C429-2B62-287D-511E-5408F28621CB}"/>
          </ac:spMkLst>
        </pc:spChg>
        <pc:spChg chg="mod">
          <ac:chgData name="JOSEFA ANTONIA REBOLLEDO ARAYA" userId="S::jo.rebolledoa@duocuc.cl::7f32ae4b-52ad-4c42-9027-5c2a5a64d159" providerId="AD" clId="Web-{3DA22D38-0837-9CC5-8BD6-F6C9E8334D35}" dt="2024-11-18T15:34:31.584" v="179" actId="1076"/>
          <ac:spMkLst>
            <pc:docMk/>
            <pc:sldMk cId="636948460" sldId="289"/>
            <ac:spMk id="15" creationId="{E60BC1D2-3137-5C58-2BDD-441C36A8FB36}"/>
          </ac:spMkLst>
        </pc:spChg>
        <pc:picChg chg="add del mod">
          <ac:chgData name="JOSEFA ANTONIA REBOLLEDO ARAYA" userId="S::jo.rebolledoa@duocuc.cl::7f32ae4b-52ad-4c42-9027-5c2a5a64d159" providerId="AD" clId="Web-{3DA22D38-0837-9CC5-8BD6-F6C9E8334D35}" dt="2024-11-18T15:14:33.567" v="85"/>
          <ac:picMkLst>
            <pc:docMk/>
            <pc:sldMk cId="636948460" sldId="289"/>
            <ac:picMk id="2" creationId="{C821D51E-40AC-4656-6847-48AF23AEB7A8}"/>
          </ac:picMkLst>
        </pc:picChg>
        <pc:picChg chg="add mod">
          <ac:chgData name="JOSEFA ANTONIA REBOLLEDO ARAYA" userId="S::jo.rebolledoa@duocuc.cl::7f32ae4b-52ad-4c42-9027-5c2a5a64d159" providerId="AD" clId="Web-{3DA22D38-0837-9CC5-8BD6-F6C9E8334D35}" dt="2024-11-18T15:14:53.145" v="92" actId="1076"/>
          <ac:picMkLst>
            <pc:docMk/>
            <pc:sldMk cId="636948460" sldId="289"/>
            <ac:picMk id="6" creationId="{3E4DE1FA-AB51-F1FB-6F47-CE0230B36C38}"/>
          </ac:picMkLst>
        </pc:picChg>
        <pc:picChg chg="add mod">
          <ac:chgData name="JOSEFA ANTONIA REBOLLEDO ARAYA" userId="S::jo.rebolledoa@duocuc.cl::7f32ae4b-52ad-4c42-9027-5c2a5a64d159" providerId="AD" clId="Web-{3DA22D38-0837-9CC5-8BD6-F6C9E8334D35}" dt="2024-11-18T15:14:48.239" v="91" actId="1076"/>
          <ac:picMkLst>
            <pc:docMk/>
            <pc:sldMk cId="636948460" sldId="289"/>
            <ac:picMk id="10" creationId="{6C0F3538-FD4C-D4FE-FF05-E93D871B1E3A}"/>
          </ac:picMkLst>
        </pc:picChg>
        <pc:cxnChg chg="del">
          <ac:chgData name="JOSEFA ANTONIA REBOLLEDO ARAYA" userId="S::jo.rebolledoa@duocuc.cl::7f32ae4b-52ad-4c42-9027-5c2a5a64d159" providerId="AD" clId="Web-{3DA22D38-0837-9CC5-8BD6-F6C9E8334D35}" dt="2024-11-18T15:09:35.887" v="46"/>
          <ac:cxnSpMkLst>
            <pc:docMk/>
            <pc:sldMk cId="636948460" sldId="289"/>
            <ac:cxnSpMk id="5" creationId="{1E138DB0-6E4F-5E3C-BC97-143CCDCAF509}"/>
          </ac:cxnSpMkLst>
        </pc:cxnChg>
      </pc:sldChg>
      <pc:sldChg chg="add replId">
        <pc:chgData name="JOSEFA ANTONIA REBOLLEDO ARAYA" userId="S::jo.rebolledoa@duocuc.cl::7f32ae4b-52ad-4c42-9027-5c2a5a64d159" providerId="AD" clId="Web-{3DA22D38-0837-9CC5-8BD6-F6C9E8334D35}" dt="2024-11-18T15:15:44.647" v="95"/>
        <pc:sldMkLst>
          <pc:docMk/>
          <pc:sldMk cId="2330282831" sldId="291"/>
        </pc:sldMkLst>
      </pc:sldChg>
      <pc:sldChg chg="delSp modSp add ord replId">
        <pc:chgData name="JOSEFA ANTONIA REBOLLEDO ARAYA" userId="S::jo.rebolledoa@duocuc.cl::7f32ae4b-52ad-4c42-9027-5c2a5a64d159" providerId="AD" clId="Web-{3DA22D38-0837-9CC5-8BD6-F6C9E8334D35}" dt="2024-11-18T15:16:24.867" v="110"/>
        <pc:sldMkLst>
          <pc:docMk/>
          <pc:sldMk cId="3412946694" sldId="292"/>
        </pc:sldMkLst>
        <pc:spChg chg="mod">
          <ac:chgData name="JOSEFA ANTONIA REBOLLEDO ARAYA" userId="S::jo.rebolledoa@duocuc.cl::7f32ae4b-52ad-4c42-9027-5c2a5a64d159" providerId="AD" clId="Web-{3DA22D38-0837-9CC5-8BD6-F6C9E8334D35}" dt="2024-11-18T15:16:14.913" v="108" actId="20577"/>
          <ac:spMkLst>
            <pc:docMk/>
            <pc:sldMk cId="3412946694" sldId="292"/>
            <ac:spMk id="8" creationId="{38CD7C48-DBCA-DC53-56F1-29DC861A5785}"/>
          </ac:spMkLst>
        </pc:spChg>
        <pc:spChg chg="del">
          <ac:chgData name="JOSEFA ANTONIA REBOLLEDO ARAYA" userId="S::jo.rebolledoa@duocuc.cl::7f32ae4b-52ad-4c42-9027-5c2a5a64d159" providerId="AD" clId="Web-{3DA22D38-0837-9CC5-8BD6-F6C9E8334D35}" dt="2024-11-18T15:16:24.867" v="110"/>
          <ac:spMkLst>
            <pc:docMk/>
            <pc:sldMk cId="3412946694" sldId="292"/>
            <ac:spMk id="9" creationId="{3DD62C12-6EC4-E7CC-6AA7-03C95B73A2FE}"/>
          </ac:spMkLst>
        </pc:spChg>
        <pc:picChg chg="del">
          <ac:chgData name="JOSEFA ANTONIA REBOLLEDO ARAYA" userId="S::jo.rebolledoa@duocuc.cl::7f32ae4b-52ad-4c42-9027-5c2a5a64d159" providerId="AD" clId="Web-{3DA22D38-0837-9CC5-8BD6-F6C9E8334D35}" dt="2024-11-18T15:16:16.851" v="109"/>
          <ac:picMkLst>
            <pc:docMk/>
            <pc:sldMk cId="3412946694" sldId="292"/>
            <ac:picMk id="7170" creationId="{30569755-9EEB-3840-BD98-CD821318C51B}"/>
          </ac:picMkLst>
        </pc:picChg>
      </pc:sldChg>
      <pc:sldChg chg="modSp">
        <pc:chgData name="JOSEFA ANTONIA REBOLLEDO ARAYA" userId="S::jo.rebolledoa@duocuc.cl::7f32ae4b-52ad-4c42-9027-5c2a5a64d159" providerId="AD" clId="Web-{3DA22D38-0837-9CC5-8BD6-F6C9E8334D35}" dt="2024-11-18T15:25:35.741" v="141" actId="20577"/>
        <pc:sldMkLst>
          <pc:docMk/>
          <pc:sldMk cId="4224101599" sldId="293"/>
        </pc:sldMkLst>
        <pc:spChg chg="mod">
          <ac:chgData name="JOSEFA ANTONIA REBOLLEDO ARAYA" userId="S::jo.rebolledoa@duocuc.cl::7f32ae4b-52ad-4c42-9027-5c2a5a64d159" providerId="AD" clId="Web-{3DA22D38-0837-9CC5-8BD6-F6C9E8334D35}" dt="2024-11-18T15:25:35.741" v="141" actId="20577"/>
          <ac:spMkLst>
            <pc:docMk/>
            <pc:sldMk cId="4224101599" sldId="293"/>
            <ac:spMk id="25" creationId="{C16924E1-209A-399A-586B-8FBAF7B9393B}"/>
          </ac:spMkLst>
        </pc:spChg>
      </pc:sldChg>
      <pc:sldChg chg="modSp">
        <pc:chgData name="JOSEFA ANTONIA REBOLLEDO ARAYA" userId="S::jo.rebolledoa@duocuc.cl::7f32ae4b-52ad-4c42-9027-5c2a5a64d159" providerId="AD" clId="Web-{3DA22D38-0837-9CC5-8BD6-F6C9E8334D35}" dt="2024-11-18T15:32:03.736" v="176" actId="1076"/>
        <pc:sldMkLst>
          <pc:docMk/>
          <pc:sldMk cId="4269133526" sldId="294"/>
        </pc:sldMkLst>
        <pc:spChg chg="mod">
          <ac:chgData name="JOSEFA ANTONIA REBOLLEDO ARAYA" userId="S::jo.rebolledoa@duocuc.cl::7f32ae4b-52ad-4c42-9027-5c2a5a64d159" providerId="AD" clId="Web-{3DA22D38-0837-9CC5-8BD6-F6C9E8334D35}" dt="2024-11-18T15:32:03.736" v="176" actId="1076"/>
          <ac:spMkLst>
            <pc:docMk/>
            <pc:sldMk cId="4269133526" sldId="294"/>
            <ac:spMk id="8" creationId="{38CD7C48-DBCA-DC53-56F1-29DC861A5785}"/>
          </ac:spMkLst>
        </pc:spChg>
      </pc:sldChg>
      <pc:sldChg chg="addSp modSp add replId">
        <pc:chgData name="JOSEFA ANTONIA REBOLLEDO ARAYA" userId="S::jo.rebolledoa@duocuc.cl::7f32ae4b-52ad-4c42-9027-5c2a5a64d159" providerId="AD" clId="Web-{3DA22D38-0837-9CC5-8BD6-F6C9E8334D35}" dt="2024-11-18T15:43:48.553" v="247" actId="14100"/>
        <pc:sldMkLst>
          <pc:docMk/>
          <pc:sldMk cId="2292946005" sldId="295"/>
        </pc:sldMkLst>
        <pc:spChg chg="add mod">
          <ac:chgData name="JOSEFA ANTONIA REBOLLEDO ARAYA" userId="S::jo.rebolledoa@duocuc.cl::7f32ae4b-52ad-4c42-9027-5c2a5a64d159" providerId="AD" clId="Web-{3DA22D38-0837-9CC5-8BD6-F6C9E8334D35}" dt="2024-11-18T15:43:48.553" v="247" actId="14100"/>
          <ac:spMkLst>
            <pc:docMk/>
            <pc:sldMk cId="2292946005" sldId="295"/>
            <ac:spMk id="2" creationId="{DBE657EB-CF27-2331-2D41-C5B7F9054D77}"/>
          </ac:spMkLst>
        </pc:spChg>
        <pc:spChg chg="mod">
          <ac:chgData name="JOSEFA ANTONIA REBOLLEDO ARAYA" userId="S::jo.rebolledoa@duocuc.cl::7f32ae4b-52ad-4c42-9027-5c2a5a64d159" providerId="AD" clId="Web-{3DA22D38-0837-9CC5-8BD6-F6C9E8334D35}" dt="2024-11-18T15:42:45.660" v="205" actId="1076"/>
          <ac:spMkLst>
            <pc:docMk/>
            <pc:sldMk cId="2292946005" sldId="295"/>
            <ac:spMk id="8" creationId="{38CD7C48-DBCA-DC53-56F1-29DC861A5785}"/>
          </ac:spMkLst>
        </pc:spChg>
      </pc:sldChg>
    </pc:docChg>
  </pc:docChgLst>
  <pc:docChgLst>
    <pc:chgData name="JOSEFA ANTONIA REBOLLEDO ARAYA" userId="S::jo.rebolledoa@duocuc.cl::7f32ae4b-52ad-4c42-9027-5c2a5a64d159" providerId="AD" clId="Web-{80F5EF6F-7547-977F-B22D-30045386EF30}"/>
    <pc:docChg chg="addSld delSld modSld sldOrd">
      <pc:chgData name="JOSEFA ANTONIA REBOLLEDO ARAYA" userId="S::jo.rebolledoa@duocuc.cl::7f32ae4b-52ad-4c42-9027-5c2a5a64d159" providerId="AD" clId="Web-{80F5EF6F-7547-977F-B22D-30045386EF30}" dt="2024-11-18T14:02:39.223" v="129" actId="1076"/>
      <pc:docMkLst>
        <pc:docMk/>
      </pc:docMkLst>
      <pc:sldChg chg="modSp">
        <pc:chgData name="JOSEFA ANTONIA REBOLLEDO ARAYA" userId="S::jo.rebolledoa@duocuc.cl::7f32ae4b-52ad-4c42-9027-5c2a5a64d159" providerId="AD" clId="Web-{80F5EF6F-7547-977F-B22D-30045386EF30}" dt="2024-11-18T14:02:39.223" v="129" actId="1076"/>
        <pc:sldMkLst>
          <pc:docMk/>
          <pc:sldMk cId="1555205926" sldId="269"/>
        </pc:sldMkLst>
        <pc:picChg chg="mod">
          <ac:chgData name="JOSEFA ANTONIA REBOLLEDO ARAYA" userId="S::jo.rebolledoa@duocuc.cl::7f32ae4b-52ad-4c42-9027-5c2a5a64d159" providerId="AD" clId="Web-{80F5EF6F-7547-977F-B22D-30045386EF30}" dt="2024-11-18T14:02:39.223" v="129" actId="1076"/>
          <ac:picMkLst>
            <pc:docMk/>
            <pc:sldMk cId="1555205926" sldId="269"/>
            <ac:picMk id="7170" creationId="{30569755-9EEB-3840-BD98-CD821318C51B}"/>
          </ac:picMkLst>
        </pc:picChg>
      </pc:sldChg>
      <pc:sldChg chg="delSp modSp">
        <pc:chgData name="JOSEFA ANTONIA REBOLLEDO ARAYA" userId="S::jo.rebolledoa@duocuc.cl::7f32ae4b-52ad-4c42-9027-5c2a5a64d159" providerId="AD" clId="Web-{80F5EF6F-7547-977F-B22D-30045386EF30}" dt="2024-11-18T11:56:46.504" v="17" actId="1076"/>
        <pc:sldMkLst>
          <pc:docMk/>
          <pc:sldMk cId="1106917104" sldId="278"/>
        </pc:sldMkLst>
        <pc:spChg chg="mod">
          <ac:chgData name="JOSEFA ANTONIA REBOLLEDO ARAYA" userId="S::jo.rebolledoa@duocuc.cl::7f32ae4b-52ad-4c42-9027-5c2a5a64d159" providerId="AD" clId="Web-{80F5EF6F-7547-977F-B22D-30045386EF30}" dt="2024-11-18T11:56:46.504" v="14" actId="1076"/>
          <ac:spMkLst>
            <pc:docMk/>
            <pc:sldMk cId="1106917104" sldId="278"/>
            <ac:spMk id="7" creationId="{3A99A582-D61B-253B-DB9B-F3B15171C7AB}"/>
          </ac:spMkLst>
        </pc:spChg>
        <pc:spChg chg="del">
          <ac:chgData name="JOSEFA ANTONIA REBOLLEDO ARAYA" userId="S::jo.rebolledoa@duocuc.cl::7f32ae4b-52ad-4c42-9027-5c2a5a64d159" providerId="AD" clId="Web-{80F5EF6F-7547-977F-B22D-30045386EF30}" dt="2024-11-18T11:56:00.362" v="0"/>
          <ac:spMkLst>
            <pc:docMk/>
            <pc:sldMk cId="1106917104" sldId="278"/>
            <ac:spMk id="8" creationId="{2A86ED24-1814-4C6D-6CB4-4980C692BA90}"/>
          </ac:spMkLst>
        </pc:spChg>
        <pc:spChg chg="mod">
          <ac:chgData name="JOSEFA ANTONIA REBOLLEDO ARAYA" userId="S::jo.rebolledoa@duocuc.cl::7f32ae4b-52ad-4c42-9027-5c2a5a64d159" providerId="AD" clId="Web-{80F5EF6F-7547-977F-B22D-30045386EF30}" dt="2024-11-18T11:56:46.504" v="15" actId="1076"/>
          <ac:spMkLst>
            <pc:docMk/>
            <pc:sldMk cId="1106917104" sldId="278"/>
            <ac:spMk id="10" creationId="{56626E9D-858C-B7FF-E6D6-08F3909A7012}"/>
          </ac:spMkLst>
        </pc:spChg>
        <pc:spChg chg="del">
          <ac:chgData name="JOSEFA ANTONIA REBOLLEDO ARAYA" userId="S::jo.rebolledoa@duocuc.cl::7f32ae4b-52ad-4c42-9027-5c2a5a64d159" providerId="AD" clId="Web-{80F5EF6F-7547-977F-B22D-30045386EF30}" dt="2024-11-18T11:56:06.331" v="3"/>
          <ac:spMkLst>
            <pc:docMk/>
            <pc:sldMk cId="1106917104" sldId="278"/>
            <ac:spMk id="12" creationId="{96067DDA-1898-FD4F-08F2-12C2B9BC6162}"/>
          </ac:spMkLst>
        </pc:spChg>
        <pc:spChg chg="mod">
          <ac:chgData name="JOSEFA ANTONIA REBOLLEDO ARAYA" userId="S::jo.rebolledoa@duocuc.cl::7f32ae4b-52ad-4c42-9027-5c2a5a64d159" providerId="AD" clId="Web-{80F5EF6F-7547-977F-B22D-30045386EF30}" dt="2024-11-18T11:56:46.504" v="16" actId="1076"/>
          <ac:spMkLst>
            <pc:docMk/>
            <pc:sldMk cId="1106917104" sldId="278"/>
            <ac:spMk id="13" creationId="{160BC86E-38D2-CC73-D3E0-E1D640C5E61B}"/>
          </ac:spMkLst>
        </pc:spChg>
        <pc:spChg chg="del">
          <ac:chgData name="JOSEFA ANTONIA REBOLLEDO ARAYA" userId="S::jo.rebolledoa@duocuc.cl::7f32ae4b-52ad-4c42-9027-5c2a5a64d159" providerId="AD" clId="Web-{80F5EF6F-7547-977F-B22D-30045386EF30}" dt="2024-11-18T11:56:01.581" v="1"/>
          <ac:spMkLst>
            <pc:docMk/>
            <pc:sldMk cId="1106917104" sldId="278"/>
            <ac:spMk id="14" creationId="{29007731-7848-5EE6-3D95-3850B2FA74D5}"/>
          </ac:spMkLst>
        </pc:spChg>
        <pc:spChg chg="mod">
          <ac:chgData name="JOSEFA ANTONIA REBOLLEDO ARAYA" userId="S::jo.rebolledoa@duocuc.cl::7f32ae4b-52ad-4c42-9027-5c2a5a64d159" providerId="AD" clId="Web-{80F5EF6F-7547-977F-B22D-30045386EF30}" dt="2024-11-18T11:56:46.504" v="17" actId="1076"/>
          <ac:spMkLst>
            <pc:docMk/>
            <pc:sldMk cId="1106917104" sldId="278"/>
            <ac:spMk id="16" creationId="{A0699377-0A64-814D-8903-3BD8104DBDE3}"/>
          </ac:spMkLst>
        </pc:spChg>
        <pc:spChg chg="del">
          <ac:chgData name="JOSEFA ANTONIA REBOLLEDO ARAYA" userId="S::jo.rebolledoa@duocuc.cl::7f32ae4b-52ad-4c42-9027-5c2a5a64d159" providerId="AD" clId="Web-{80F5EF6F-7547-977F-B22D-30045386EF30}" dt="2024-11-18T11:56:03.003" v="2"/>
          <ac:spMkLst>
            <pc:docMk/>
            <pc:sldMk cId="1106917104" sldId="278"/>
            <ac:spMk id="22" creationId="{257D1258-FE11-A3E8-E317-FDDA9E38E47D}"/>
          </ac:spMkLst>
        </pc:spChg>
      </pc:sldChg>
      <pc:sldChg chg="del">
        <pc:chgData name="JOSEFA ANTONIA REBOLLEDO ARAYA" userId="S::jo.rebolledoa@duocuc.cl::7f32ae4b-52ad-4c42-9027-5c2a5a64d159" providerId="AD" clId="Web-{80F5EF6F-7547-977F-B22D-30045386EF30}" dt="2024-11-18T11:56:56.238" v="18"/>
        <pc:sldMkLst>
          <pc:docMk/>
          <pc:sldMk cId="945500454" sldId="279"/>
        </pc:sldMkLst>
      </pc:sldChg>
      <pc:sldChg chg="addSp delSp modSp">
        <pc:chgData name="JOSEFA ANTONIA REBOLLEDO ARAYA" userId="S::jo.rebolledoa@duocuc.cl::7f32ae4b-52ad-4c42-9027-5c2a5a64d159" providerId="AD" clId="Web-{80F5EF6F-7547-977F-B22D-30045386EF30}" dt="2024-11-18T12:31:42.779" v="121" actId="1076"/>
        <pc:sldMkLst>
          <pc:docMk/>
          <pc:sldMk cId="2483104323" sldId="281"/>
        </pc:sldMkLst>
        <pc:spChg chg="add mod">
          <ac:chgData name="JOSEFA ANTONIA REBOLLEDO ARAYA" userId="S::jo.rebolledoa@duocuc.cl::7f32ae4b-52ad-4c42-9027-5c2a5a64d159" providerId="AD" clId="Web-{80F5EF6F-7547-977F-B22D-30045386EF30}" dt="2024-11-18T12:20:34.110" v="61" actId="1076"/>
          <ac:spMkLst>
            <pc:docMk/>
            <pc:sldMk cId="2483104323" sldId="281"/>
            <ac:spMk id="2" creationId="{ED6F8783-312D-CE65-8023-F45C32B67689}"/>
          </ac:spMkLst>
        </pc:spChg>
        <pc:spChg chg="del mod">
          <ac:chgData name="JOSEFA ANTONIA REBOLLEDO ARAYA" userId="S::jo.rebolledoa@duocuc.cl::7f32ae4b-52ad-4c42-9027-5c2a5a64d159" providerId="AD" clId="Web-{80F5EF6F-7547-977F-B22D-30045386EF30}" dt="2024-11-18T12:20:20.266" v="58"/>
          <ac:spMkLst>
            <pc:docMk/>
            <pc:sldMk cId="2483104323" sldId="281"/>
            <ac:spMk id="4" creationId="{91216E12-D62A-D851-F104-C1B8FAF4ECDD}"/>
          </ac:spMkLst>
        </pc:spChg>
        <pc:spChg chg="del mod">
          <ac:chgData name="JOSEFA ANTONIA REBOLLEDO ARAYA" userId="S::jo.rebolledoa@duocuc.cl::7f32ae4b-52ad-4c42-9027-5c2a5a64d159" providerId="AD" clId="Web-{80F5EF6F-7547-977F-B22D-30045386EF30}" dt="2024-11-18T12:20:19.891" v="57"/>
          <ac:spMkLst>
            <pc:docMk/>
            <pc:sldMk cId="2483104323" sldId="281"/>
            <ac:spMk id="5" creationId="{14DCCDBF-163E-01BF-CE97-C578B94469A5}"/>
          </ac:spMkLst>
        </pc:spChg>
        <pc:spChg chg="del mod">
          <ac:chgData name="JOSEFA ANTONIA REBOLLEDO ARAYA" userId="S::jo.rebolledoa@duocuc.cl::7f32ae4b-52ad-4c42-9027-5c2a5a64d159" providerId="AD" clId="Web-{80F5EF6F-7547-977F-B22D-30045386EF30}" dt="2024-11-18T12:20:21.266" v="59"/>
          <ac:spMkLst>
            <pc:docMk/>
            <pc:sldMk cId="2483104323" sldId="281"/>
            <ac:spMk id="6" creationId="{5ACDAC35-5091-537E-3FA9-08CC70115BBA}"/>
          </ac:spMkLst>
        </pc:spChg>
        <pc:spChg chg="mod">
          <ac:chgData name="JOSEFA ANTONIA REBOLLEDO ARAYA" userId="S::jo.rebolledoa@duocuc.cl::7f32ae4b-52ad-4c42-9027-5c2a5a64d159" providerId="AD" clId="Web-{80F5EF6F-7547-977F-B22D-30045386EF30}" dt="2024-11-18T12:20:34.110" v="60" actId="1076"/>
          <ac:spMkLst>
            <pc:docMk/>
            <pc:sldMk cId="2483104323" sldId="281"/>
            <ac:spMk id="7" creationId="{0BC2DC9D-5C1B-B187-128C-1EE140BD386B}"/>
          </ac:spMkLst>
        </pc:spChg>
        <pc:spChg chg="del mod">
          <ac:chgData name="JOSEFA ANTONIA REBOLLEDO ARAYA" userId="S::jo.rebolledoa@duocuc.cl::7f32ae4b-52ad-4c42-9027-5c2a5a64d159" providerId="AD" clId="Web-{80F5EF6F-7547-977F-B22D-30045386EF30}" dt="2024-11-18T12:20:18.156" v="56"/>
          <ac:spMkLst>
            <pc:docMk/>
            <pc:sldMk cId="2483104323" sldId="281"/>
            <ac:spMk id="8" creationId="{0CB349B6-D272-CD93-2D2E-E9A3910150CC}"/>
          </ac:spMkLst>
        </pc:spChg>
        <pc:spChg chg="add mod">
          <ac:chgData name="JOSEFA ANTONIA REBOLLEDO ARAYA" userId="S::jo.rebolledoa@duocuc.cl::7f32ae4b-52ad-4c42-9027-5c2a5a64d159" providerId="AD" clId="Web-{80F5EF6F-7547-977F-B22D-30045386EF30}" dt="2024-11-18T12:20:36.860" v="64" actId="1076"/>
          <ac:spMkLst>
            <pc:docMk/>
            <pc:sldMk cId="2483104323" sldId="281"/>
            <ac:spMk id="9" creationId="{8DF9BD2A-6366-ACBB-39C3-FED62BD94AE8}"/>
          </ac:spMkLst>
        </pc:spChg>
        <pc:spChg chg="del mod">
          <ac:chgData name="JOSEFA ANTONIA REBOLLEDO ARAYA" userId="S::jo.rebolledoa@duocuc.cl::7f32ae4b-52ad-4c42-9027-5c2a5a64d159" providerId="AD" clId="Web-{80F5EF6F-7547-977F-B22D-30045386EF30}" dt="2024-11-18T12:20:18.156" v="55"/>
          <ac:spMkLst>
            <pc:docMk/>
            <pc:sldMk cId="2483104323" sldId="281"/>
            <ac:spMk id="10" creationId="{10268C61-27D7-29C7-D957-59FC996C9D82}"/>
          </ac:spMkLst>
        </pc:spChg>
        <pc:spChg chg="add mod">
          <ac:chgData name="JOSEFA ANTONIA REBOLLEDO ARAYA" userId="S::jo.rebolledoa@duocuc.cl::7f32ae4b-52ad-4c42-9027-5c2a5a64d159" providerId="AD" clId="Web-{80F5EF6F-7547-977F-B22D-30045386EF30}" dt="2024-11-18T12:31:42.779" v="121" actId="1076"/>
          <ac:spMkLst>
            <pc:docMk/>
            <pc:sldMk cId="2483104323" sldId="281"/>
            <ac:spMk id="15" creationId="{D17CF062-8CB5-A766-5EB8-5D4266E02BC3}"/>
          </ac:spMkLst>
        </pc:spChg>
        <pc:spChg chg="add mod">
          <ac:chgData name="JOSEFA ANTONIA REBOLLEDO ARAYA" userId="S::jo.rebolledoa@duocuc.cl::7f32ae4b-52ad-4c42-9027-5c2a5a64d159" providerId="AD" clId="Web-{80F5EF6F-7547-977F-B22D-30045386EF30}" dt="2024-11-18T12:31:35.779" v="120" actId="1076"/>
          <ac:spMkLst>
            <pc:docMk/>
            <pc:sldMk cId="2483104323" sldId="281"/>
            <ac:spMk id="16" creationId="{4B095909-E27E-AD95-4F50-4C03FAF3CC50}"/>
          </ac:spMkLst>
        </pc:spChg>
        <pc:picChg chg="add del mod">
          <ac:chgData name="JOSEFA ANTONIA REBOLLEDO ARAYA" userId="S::jo.rebolledoa@duocuc.cl::7f32ae4b-52ad-4c42-9027-5c2a5a64d159" providerId="AD" clId="Web-{80F5EF6F-7547-977F-B22D-30045386EF30}" dt="2024-11-18T12:29:33.808" v="87"/>
          <ac:picMkLst>
            <pc:docMk/>
            <pc:sldMk cId="2483104323" sldId="281"/>
            <ac:picMk id="3" creationId="{C1174186-3AFD-164F-E2AA-14B739CE9301}"/>
          </ac:picMkLst>
        </pc:picChg>
        <pc:picChg chg="add del mod">
          <ac:chgData name="JOSEFA ANTONIA REBOLLEDO ARAYA" userId="S::jo.rebolledoa@duocuc.cl::7f32ae4b-52ad-4c42-9027-5c2a5a64d159" providerId="AD" clId="Web-{80F5EF6F-7547-977F-B22D-30045386EF30}" dt="2024-11-18T12:29:34.136" v="88"/>
          <ac:picMkLst>
            <pc:docMk/>
            <pc:sldMk cId="2483104323" sldId="281"/>
            <ac:picMk id="11" creationId="{8E51024F-3A62-FB3B-5C7E-8F91194DAF8F}"/>
          </ac:picMkLst>
        </pc:picChg>
        <pc:picChg chg="add del mod">
          <ac:chgData name="JOSEFA ANTONIA REBOLLEDO ARAYA" userId="S::jo.rebolledoa@duocuc.cl::7f32ae4b-52ad-4c42-9027-5c2a5a64d159" providerId="AD" clId="Web-{80F5EF6F-7547-977F-B22D-30045386EF30}" dt="2024-11-18T12:27:57.728" v="78"/>
          <ac:picMkLst>
            <pc:docMk/>
            <pc:sldMk cId="2483104323" sldId="281"/>
            <ac:picMk id="12" creationId="{B1BE3A8F-4D5F-CA25-4E3B-2A5B624381AF}"/>
          </ac:picMkLst>
        </pc:picChg>
        <pc:picChg chg="add del mod">
          <ac:chgData name="JOSEFA ANTONIA REBOLLEDO ARAYA" userId="S::jo.rebolledoa@duocuc.cl::7f32ae4b-52ad-4c42-9027-5c2a5a64d159" providerId="AD" clId="Web-{80F5EF6F-7547-977F-B22D-30045386EF30}" dt="2024-11-18T12:29:30.589" v="86"/>
          <ac:picMkLst>
            <pc:docMk/>
            <pc:sldMk cId="2483104323" sldId="281"/>
            <ac:picMk id="13" creationId="{6194B14A-E0B1-EAB7-169B-4E8E770148D1}"/>
          </ac:picMkLst>
        </pc:picChg>
        <pc:picChg chg="add del mod">
          <ac:chgData name="JOSEFA ANTONIA REBOLLEDO ARAYA" userId="S::jo.rebolledoa@duocuc.cl::7f32ae4b-52ad-4c42-9027-5c2a5a64d159" providerId="AD" clId="Web-{80F5EF6F-7547-977F-B22D-30045386EF30}" dt="2024-11-18T12:29:19.183" v="83"/>
          <ac:picMkLst>
            <pc:docMk/>
            <pc:sldMk cId="2483104323" sldId="281"/>
            <ac:picMk id="14" creationId="{B46DEAFC-86F1-24D5-1724-8D15E2CF9EE1}"/>
          </ac:picMkLst>
        </pc:picChg>
      </pc:sldChg>
      <pc:sldChg chg="modSp">
        <pc:chgData name="JOSEFA ANTONIA REBOLLEDO ARAYA" userId="S::jo.rebolledoa@duocuc.cl::7f32ae4b-52ad-4c42-9027-5c2a5a64d159" providerId="AD" clId="Web-{80F5EF6F-7547-977F-B22D-30045386EF30}" dt="2024-11-18T13:31:29.238" v="122" actId="1076"/>
        <pc:sldMkLst>
          <pc:docMk/>
          <pc:sldMk cId="664505322" sldId="284"/>
        </pc:sldMkLst>
        <pc:spChg chg="mod">
          <ac:chgData name="JOSEFA ANTONIA REBOLLEDO ARAYA" userId="S::jo.rebolledoa@duocuc.cl::7f32ae4b-52ad-4c42-9027-5c2a5a64d159" providerId="AD" clId="Web-{80F5EF6F-7547-977F-B22D-30045386EF30}" dt="2024-11-18T13:31:29.238" v="122" actId="1076"/>
          <ac:spMkLst>
            <pc:docMk/>
            <pc:sldMk cId="664505322" sldId="284"/>
            <ac:spMk id="7" creationId="{CC923CB5-904A-EACC-8D37-93179D1AEC1C}"/>
          </ac:spMkLst>
        </pc:spChg>
      </pc:sldChg>
      <pc:sldChg chg="del ord">
        <pc:chgData name="JOSEFA ANTONIA REBOLLEDO ARAYA" userId="S::jo.rebolledoa@duocuc.cl::7f32ae4b-52ad-4c42-9027-5c2a5a64d159" providerId="AD" clId="Web-{80F5EF6F-7547-977F-B22D-30045386EF30}" dt="2024-11-18T13:58:49.882" v="125"/>
        <pc:sldMkLst>
          <pc:docMk/>
          <pc:sldMk cId="2406985674" sldId="285"/>
        </pc:sldMkLst>
      </pc:sldChg>
      <pc:sldChg chg="del">
        <pc:chgData name="JOSEFA ANTONIA REBOLLEDO ARAYA" userId="S::jo.rebolledoa@duocuc.cl::7f32ae4b-52ad-4c42-9027-5c2a5a64d159" providerId="AD" clId="Web-{80F5EF6F-7547-977F-B22D-30045386EF30}" dt="2024-11-18T13:58:55.288" v="126"/>
        <pc:sldMkLst>
          <pc:docMk/>
          <pc:sldMk cId="742382917" sldId="286"/>
        </pc:sldMkLst>
      </pc:sldChg>
      <pc:sldChg chg="ord">
        <pc:chgData name="JOSEFA ANTONIA REBOLLEDO ARAYA" userId="S::jo.rebolledoa@duocuc.cl::7f32ae4b-52ad-4c42-9027-5c2a5a64d159" providerId="AD" clId="Web-{80F5EF6F-7547-977F-B22D-30045386EF30}" dt="2024-11-18T13:38:19.418" v="123"/>
        <pc:sldMkLst>
          <pc:docMk/>
          <pc:sldMk cId="2154710150" sldId="287"/>
        </pc:sldMkLst>
      </pc:sldChg>
      <pc:sldChg chg="add del replId">
        <pc:chgData name="JOSEFA ANTONIA REBOLLEDO ARAYA" userId="S::jo.rebolledoa@duocuc.cl::7f32ae4b-52ad-4c42-9027-5c2a5a64d159" providerId="AD" clId="Web-{80F5EF6F-7547-977F-B22D-30045386EF30}" dt="2024-11-18T13:59:16.664" v="128"/>
        <pc:sldMkLst>
          <pc:docMk/>
          <pc:sldMk cId="2717830418" sldId="289"/>
        </pc:sldMkLst>
      </pc:sldChg>
    </pc:docChg>
  </pc:docChgLst>
  <pc:docChgLst>
    <pc:chgData name="JAVIERA . IBARRA CIFUENTES" userId="S::ja.ibarra@duocuc.cl::058743d5-a4cd-446d-a21b-a5824e21742e" providerId="AD" clId="Web-{C00B2B0A-9FC8-B0EA-19BE-6942985A2623}"/>
    <pc:docChg chg="modSld">
      <pc:chgData name="JAVIERA . IBARRA CIFUENTES" userId="S::ja.ibarra@duocuc.cl::058743d5-a4cd-446d-a21b-a5824e21742e" providerId="AD" clId="Web-{C00B2B0A-9FC8-B0EA-19BE-6942985A2623}" dt="2024-11-18T18:02:51.535" v="19" actId="20577"/>
      <pc:docMkLst>
        <pc:docMk/>
      </pc:docMkLst>
      <pc:sldChg chg="modSp">
        <pc:chgData name="JAVIERA . IBARRA CIFUENTES" userId="S::ja.ibarra@duocuc.cl::058743d5-a4cd-446d-a21b-a5824e21742e" providerId="AD" clId="Web-{C00B2B0A-9FC8-B0EA-19BE-6942985A2623}" dt="2024-11-18T17:52:11.487" v="0" actId="1076"/>
        <pc:sldMkLst>
          <pc:docMk/>
          <pc:sldMk cId="401609967" sldId="282"/>
        </pc:sldMkLst>
        <pc:picChg chg="mod">
          <ac:chgData name="JAVIERA . IBARRA CIFUENTES" userId="S::ja.ibarra@duocuc.cl::058743d5-a4cd-446d-a21b-a5824e21742e" providerId="AD" clId="Web-{C00B2B0A-9FC8-B0EA-19BE-6942985A2623}" dt="2024-11-18T17:52:11.487" v="0" actId="1076"/>
          <ac:picMkLst>
            <pc:docMk/>
            <pc:sldMk cId="401609967" sldId="282"/>
            <ac:picMk id="2" creationId="{BA57B4AB-E7F0-38AB-F5CD-07643474E291}"/>
          </ac:picMkLst>
        </pc:picChg>
      </pc:sldChg>
      <pc:sldChg chg="modSp">
        <pc:chgData name="JAVIERA . IBARRA CIFUENTES" userId="S::ja.ibarra@duocuc.cl::058743d5-a4cd-446d-a21b-a5824e21742e" providerId="AD" clId="Web-{C00B2B0A-9FC8-B0EA-19BE-6942985A2623}" dt="2024-11-18T18:02:51.535" v="19" actId="20577"/>
        <pc:sldMkLst>
          <pc:docMk/>
          <pc:sldMk cId="4224101599" sldId="293"/>
        </pc:sldMkLst>
        <pc:spChg chg="mod">
          <ac:chgData name="JAVIERA . IBARRA CIFUENTES" userId="S::ja.ibarra@duocuc.cl::058743d5-a4cd-446d-a21b-a5824e21742e" providerId="AD" clId="Web-{C00B2B0A-9FC8-B0EA-19BE-6942985A2623}" dt="2024-11-18T18:02:51.535" v="19" actId="20577"/>
          <ac:spMkLst>
            <pc:docMk/>
            <pc:sldMk cId="4224101599" sldId="293"/>
            <ac:spMk id="2" creationId="{1B09CD5D-0EE8-BD7D-7F36-96509039D96C}"/>
          </ac:spMkLst>
        </pc:spChg>
        <pc:spChg chg="mod">
          <ac:chgData name="JAVIERA . IBARRA CIFUENTES" userId="S::ja.ibarra@duocuc.cl::058743d5-a4cd-446d-a21b-a5824e21742e" providerId="AD" clId="Web-{C00B2B0A-9FC8-B0EA-19BE-6942985A2623}" dt="2024-11-18T18:02:44.832" v="16" actId="20577"/>
          <ac:spMkLst>
            <pc:docMk/>
            <pc:sldMk cId="4224101599" sldId="293"/>
            <ac:spMk id="7" creationId="{3A99A582-D61B-253B-DB9B-F3B15171C7AB}"/>
          </ac:spMkLst>
        </pc:spChg>
      </pc:sldChg>
    </pc:docChg>
  </pc:docChgLst>
  <pc:docChgLst>
    <pc:chgData name="NICOLAS . Castillo" userId="S::ni.castillor@duocuc.cl::f93db37a-45cb-4d0d-bd33-2999708a4f58" providerId="AD" clId="Web-{28675862-2422-6A40-83DC-4012EB5ADCEA}"/>
    <pc:docChg chg="modSld">
      <pc:chgData name="NICOLAS . Castillo" userId="S::ni.castillor@duocuc.cl::f93db37a-45cb-4d0d-bd33-2999708a4f58" providerId="AD" clId="Web-{28675862-2422-6A40-83DC-4012EB5ADCEA}" dt="2024-11-18T14:01:02.969" v="92" actId="1076"/>
      <pc:docMkLst>
        <pc:docMk/>
      </pc:docMkLst>
      <pc:sldChg chg="addSp modSp">
        <pc:chgData name="NICOLAS . Castillo" userId="S::ni.castillor@duocuc.cl::f93db37a-45cb-4d0d-bd33-2999708a4f58" providerId="AD" clId="Web-{28675862-2422-6A40-83DC-4012EB5ADCEA}" dt="2024-11-18T14:01:02.969" v="92" actId="1076"/>
        <pc:sldMkLst>
          <pc:docMk/>
          <pc:sldMk cId="664505322" sldId="284"/>
        </pc:sldMkLst>
        <pc:spChg chg="mod">
          <ac:chgData name="NICOLAS . Castillo" userId="S::ni.castillor@duocuc.cl::f93db37a-45cb-4d0d-bd33-2999708a4f58" providerId="AD" clId="Web-{28675862-2422-6A40-83DC-4012EB5ADCEA}" dt="2024-11-18T13:58:39.148" v="67" actId="20577"/>
          <ac:spMkLst>
            <pc:docMk/>
            <pc:sldMk cId="664505322" sldId="284"/>
            <ac:spMk id="8" creationId="{B7494351-1F93-3FD6-0E9C-CDB305E33FA9}"/>
          </ac:spMkLst>
        </pc:spChg>
        <pc:picChg chg="add mod">
          <ac:chgData name="NICOLAS . Castillo" userId="S::ni.castillor@duocuc.cl::f93db37a-45cb-4d0d-bd33-2999708a4f58" providerId="AD" clId="Web-{28675862-2422-6A40-83DC-4012EB5ADCEA}" dt="2024-11-18T13:58:14.771" v="57" actId="1076"/>
          <ac:picMkLst>
            <pc:docMk/>
            <pc:sldMk cId="664505322" sldId="284"/>
            <ac:picMk id="2" creationId="{C28C1AFA-6847-579C-AAE8-49807E5E05CE}"/>
          </ac:picMkLst>
        </pc:picChg>
        <pc:picChg chg="add mod">
          <ac:chgData name="NICOLAS . Castillo" userId="S::ni.castillor@duocuc.cl::f93db37a-45cb-4d0d-bd33-2999708a4f58" providerId="AD" clId="Web-{28675862-2422-6A40-83DC-4012EB5ADCEA}" dt="2024-11-18T13:58:43.898" v="70" actId="1076"/>
          <ac:picMkLst>
            <pc:docMk/>
            <pc:sldMk cId="664505322" sldId="284"/>
            <ac:picMk id="3" creationId="{4080940F-76DF-7015-7A38-0024A7209042}"/>
          </ac:picMkLst>
        </pc:picChg>
        <pc:picChg chg="add mod">
          <ac:chgData name="NICOLAS . Castillo" userId="S::ni.castillor@duocuc.cl::f93db37a-45cb-4d0d-bd33-2999708a4f58" providerId="AD" clId="Web-{28675862-2422-6A40-83DC-4012EB5ADCEA}" dt="2024-11-18T13:58:46.257" v="71" actId="1076"/>
          <ac:picMkLst>
            <pc:docMk/>
            <pc:sldMk cId="664505322" sldId="284"/>
            <ac:picMk id="6" creationId="{7DFABBE8-E20E-0A92-EBB4-0F93D7A08195}"/>
          </ac:picMkLst>
        </pc:picChg>
        <pc:picChg chg="add mod">
          <ac:chgData name="NICOLAS . Castillo" userId="S::ni.castillor@duocuc.cl::f93db37a-45cb-4d0d-bd33-2999708a4f58" providerId="AD" clId="Web-{28675862-2422-6A40-83DC-4012EB5ADCEA}" dt="2024-11-18T13:59:46.464" v="81" actId="1076"/>
          <ac:picMkLst>
            <pc:docMk/>
            <pc:sldMk cId="664505322" sldId="284"/>
            <ac:picMk id="9" creationId="{EBEF05DD-D058-0BE9-7B7F-C71A1FB85410}"/>
          </ac:picMkLst>
        </pc:picChg>
        <pc:picChg chg="add mod">
          <ac:chgData name="NICOLAS . Castillo" userId="S::ni.castillor@duocuc.cl::f93db37a-45cb-4d0d-bd33-2999708a4f58" providerId="AD" clId="Web-{28675862-2422-6A40-83DC-4012EB5ADCEA}" dt="2024-11-18T14:01:02.969" v="92" actId="1076"/>
          <ac:picMkLst>
            <pc:docMk/>
            <pc:sldMk cId="664505322" sldId="284"/>
            <ac:picMk id="10" creationId="{1BAD6B44-88DC-0477-4778-14555075E96C}"/>
          </ac:picMkLst>
        </pc:picChg>
      </pc:sldChg>
      <pc:sldChg chg="modSp">
        <pc:chgData name="NICOLAS . Castillo" userId="S::ni.castillor@duocuc.cl::f93db37a-45cb-4d0d-bd33-2999708a4f58" providerId="AD" clId="Web-{28675862-2422-6A40-83DC-4012EB5ADCEA}" dt="2024-11-18T13:51:44.371" v="3" actId="20577"/>
        <pc:sldMkLst>
          <pc:docMk/>
          <pc:sldMk cId="742382917" sldId="286"/>
        </pc:sldMkLst>
        <pc:spChg chg="mod">
          <ac:chgData name="NICOLAS . Castillo" userId="S::ni.castillor@duocuc.cl::f93db37a-45cb-4d0d-bd33-2999708a4f58" providerId="AD" clId="Web-{28675862-2422-6A40-83DC-4012EB5ADCEA}" dt="2024-11-18T13:51:44.371" v="3" actId="20577"/>
          <ac:spMkLst>
            <pc:docMk/>
            <pc:sldMk cId="742382917" sldId="286"/>
            <ac:spMk id="15" creationId="{E60BC1D2-3137-5C58-2BDD-441C36A8FB36}"/>
          </ac:spMkLst>
        </pc:spChg>
      </pc:sldChg>
    </pc:docChg>
  </pc:docChgLst>
  <pc:docChgLst>
    <pc:chgData name="JAVIERA . IBARRA CIFUENTES" userId="S::ja.ibarra@duocuc.cl::058743d5-a4cd-446d-a21b-a5824e21742e" providerId="AD" clId="Web-{3E95306D-3967-B29F-18CA-78A48F754010}"/>
    <pc:docChg chg="modSld">
      <pc:chgData name="JAVIERA . IBARRA CIFUENTES" userId="S::ja.ibarra@duocuc.cl::058743d5-a4cd-446d-a21b-a5824e21742e" providerId="AD" clId="Web-{3E95306D-3967-B29F-18CA-78A48F754010}" dt="2024-12-01T18:31:10.137" v="56" actId="20577"/>
      <pc:docMkLst>
        <pc:docMk/>
      </pc:docMkLst>
      <pc:sldChg chg="modSp">
        <pc:chgData name="JAVIERA . IBARRA CIFUENTES" userId="S::ja.ibarra@duocuc.cl::058743d5-a4cd-446d-a21b-a5824e21742e" providerId="AD" clId="Web-{3E95306D-3967-B29F-18CA-78A48F754010}" dt="2024-12-01T18:27:56.648" v="2" actId="20577"/>
        <pc:sldMkLst>
          <pc:docMk/>
          <pc:sldMk cId="2483104323" sldId="281"/>
        </pc:sldMkLst>
        <pc:spChg chg="mod">
          <ac:chgData name="JAVIERA . IBARRA CIFUENTES" userId="S::ja.ibarra@duocuc.cl::058743d5-a4cd-446d-a21b-a5824e21742e" providerId="AD" clId="Web-{3E95306D-3967-B29F-18CA-78A48F754010}" dt="2024-12-01T18:27:56.648" v="2" actId="20577"/>
          <ac:spMkLst>
            <pc:docMk/>
            <pc:sldMk cId="2483104323" sldId="281"/>
            <ac:spMk id="16" creationId="{4B095909-E27E-AD95-4F50-4C03FAF3CC50}"/>
          </ac:spMkLst>
        </pc:spChg>
      </pc:sldChg>
      <pc:sldChg chg="modSp">
        <pc:chgData name="JAVIERA . IBARRA CIFUENTES" userId="S::ja.ibarra@duocuc.cl::058743d5-a4cd-446d-a21b-a5824e21742e" providerId="AD" clId="Web-{3E95306D-3967-B29F-18CA-78A48F754010}" dt="2024-12-01T18:30:14.074" v="48" actId="20577"/>
        <pc:sldMkLst>
          <pc:docMk/>
          <pc:sldMk cId="4224101599" sldId="293"/>
        </pc:sldMkLst>
        <pc:spChg chg="mod">
          <ac:chgData name="JAVIERA . IBARRA CIFUENTES" userId="S::ja.ibarra@duocuc.cl::058743d5-a4cd-446d-a21b-a5824e21742e" providerId="AD" clId="Web-{3E95306D-3967-B29F-18CA-78A48F754010}" dt="2024-12-01T18:30:14.074" v="48" actId="20577"/>
          <ac:spMkLst>
            <pc:docMk/>
            <pc:sldMk cId="4224101599" sldId="293"/>
            <ac:spMk id="2" creationId="{1B09CD5D-0EE8-BD7D-7F36-96509039D96C}"/>
          </ac:spMkLst>
        </pc:spChg>
      </pc:sldChg>
      <pc:sldChg chg="modSp">
        <pc:chgData name="JAVIERA . IBARRA CIFUENTES" userId="S::ja.ibarra@duocuc.cl::058743d5-a4cd-446d-a21b-a5824e21742e" providerId="AD" clId="Web-{3E95306D-3967-B29F-18CA-78A48F754010}" dt="2024-12-01T18:28:36.024" v="11" actId="20577"/>
        <pc:sldMkLst>
          <pc:docMk/>
          <pc:sldMk cId="4269133526" sldId="294"/>
        </pc:sldMkLst>
        <pc:spChg chg="mod">
          <ac:chgData name="JAVIERA . IBARRA CIFUENTES" userId="S::ja.ibarra@duocuc.cl::058743d5-a4cd-446d-a21b-a5824e21742e" providerId="AD" clId="Web-{3E95306D-3967-B29F-18CA-78A48F754010}" dt="2024-12-01T18:28:36.024" v="11" actId="20577"/>
          <ac:spMkLst>
            <pc:docMk/>
            <pc:sldMk cId="4269133526" sldId="294"/>
            <ac:spMk id="8" creationId="{38CD7C48-DBCA-DC53-56F1-29DC861A5785}"/>
          </ac:spMkLst>
        </pc:spChg>
      </pc:sldChg>
      <pc:sldChg chg="modSp">
        <pc:chgData name="JAVIERA . IBARRA CIFUENTES" userId="S::ja.ibarra@duocuc.cl::058743d5-a4cd-446d-a21b-a5824e21742e" providerId="AD" clId="Web-{3E95306D-3967-B29F-18CA-78A48F754010}" dt="2024-12-01T18:31:10.137" v="56" actId="20577"/>
        <pc:sldMkLst>
          <pc:docMk/>
          <pc:sldMk cId="2292946005" sldId="295"/>
        </pc:sldMkLst>
        <pc:spChg chg="mod">
          <ac:chgData name="JAVIERA . IBARRA CIFUENTES" userId="S::ja.ibarra@duocuc.cl::058743d5-a4cd-446d-a21b-a5824e21742e" providerId="AD" clId="Web-{3E95306D-3967-B29F-18CA-78A48F754010}" dt="2024-12-01T18:31:10.137" v="56" actId="20577"/>
          <ac:spMkLst>
            <pc:docMk/>
            <pc:sldMk cId="2292946005" sldId="295"/>
            <ac:spMk id="2" creationId="{DBE657EB-CF27-2331-2D41-C5B7F9054D77}"/>
          </ac:spMkLst>
        </pc:spChg>
      </pc:sldChg>
    </pc:docChg>
  </pc:docChgLst>
  <pc:docChgLst>
    <pc:chgData name="Josefa Rebolledo" userId="8cda1730-bde0-453b-952d-ca838203f991" providerId="ADAL" clId="{E367B81C-9946-4168-A3CE-EDF7122D2A62}"/>
    <pc:docChg chg="undo custSel addSld delSld modSld sldOrd">
      <pc:chgData name="Josefa Rebolledo" userId="8cda1730-bde0-453b-952d-ca838203f991" providerId="ADAL" clId="{E367B81C-9946-4168-A3CE-EDF7122D2A62}" dt="2024-11-18T03:48:47.949" v="4230" actId="12"/>
      <pc:docMkLst>
        <pc:docMk/>
      </pc:docMkLst>
      <pc:sldChg chg="del">
        <pc:chgData name="Josefa Rebolledo" userId="8cda1730-bde0-453b-952d-ca838203f991" providerId="ADAL" clId="{E367B81C-9946-4168-A3CE-EDF7122D2A62}" dt="2024-11-18T02:25:18.057" v="3360" actId="47"/>
        <pc:sldMkLst>
          <pc:docMk/>
          <pc:sldMk cId="1854084272" sldId="256"/>
        </pc:sldMkLst>
      </pc:sldChg>
      <pc:sldChg chg="del">
        <pc:chgData name="Josefa Rebolledo" userId="8cda1730-bde0-453b-952d-ca838203f991" providerId="ADAL" clId="{E367B81C-9946-4168-A3CE-EDF7122D2A62}" dt="2024-11-18T01:05:22.807" v="960" actId="47"/>
        <pc:sldMkLst>
          <pc:docMk/>
          <pc:sldMk cId="3366147479" sldId="257"/>
        </pc:sldMkLst>
      </pc:sldChg>
      <pc:sldChg chg="addSp modSp del mod">
        <pc:chgData name="Josefa Rebolledo" userId="8cda1730-bde0-453b-952d-ca838203f991" providerId="ADAL" clId="{E367B81C-9946-4168-A3CE-EDF7122D2A62}" dt="2024-11-18T02:34:56.368" v="3450" actId="47"/>
        <pc:sldMkLst>
          <pc:docMk/>
          <pc:sldMk cId="1265970071" sldId="258"/>
        </pc:sldMkLst>
        <pc:spChg chg="add mod">
          <ac:chgData name="Josefa Rebolledo" userId="8cda1730-bde0-453b-952d-ca838203f991" providerId="ADAL" clId="{E367B81C-9946-4168-A3CE-EDF7122D2A62}" dt="2024-11-18T00:42:55.680" v="315" actId="313"/>
          <ac:spMkLst>
            <pc:docMk/>
            <pc:sldMk cId="1265970071" sldId="258"/>
            <ac:spMk id="15" creationId="{54D8C502-0823-9555-4714-BEFC63AD16FA}"/>
          </ac:spMkLst>
        </pc:spChg>
        <pc:graphicFrameChg chg="add mod modGraphic">
          <ac:chgData name="Josefa Rebolledo" userId="8cda1730-bde0-453b-952d-ca838203f991" providerId="ADAL" clId="{E367B81C-9946-4168-A3CE-EDF7122D2A62}" dt="2024-11-18T00:42:04.596" v="282" actId="1076"/>
          <ac:graphicFrameMkLst>
            <pc:docMk/>
            <pc:sldMk cId="1265970071" sldId="258"/>
            <ac:graphicFrameMk id="14" creationId="{A8C3DD92-37F6-D224-338D-1144ECE60077}"/>
          </ac:graphicFrameMkLst>
        </pc:graphicFrameChg>
      </pc:sldChg>
      <pc:sldChg chg="addSp delSp modSp add del mod">
        <pc:chgData name="Josefa Rebolledo" userId="8cda1730-bde0-453b-952d-ca838203f991" providerId="ADAL" clId="{E367B81C-9946-4168-A3CE-EDF7122D2A62}" dt="2024-11-18T02:51:21.333" v="3546" actId="47"/>
        <pc:sldMkLst>
          <pc:docMk/>
          <pc:sldMk cId="3369261686" sldId="259"/>
        </pc:sldMkLst>
        <pc:spChg chg="add mod ord">
          <ac:chgData name="Josefa Rebolledo" userId="8cda1730-bde0-453b-952d-ca838203f991" providerId="ADAL" clId="{E367B81C-9946-4168-A3CE-EDF7122D2A62}" dt="2024-11-18T00:59:15.169" v="666" actId="1076"/>
          <ac:spMkLst>
            <pc:docMk/>
            <pc:sldMk cId="3369261686" sldId="259"/>
            <ac:spMk id="2" creationId="{CD0B07AC-0217-789B-A9A6-C9F5F8DFA3A5}"/>
          </ac:spMkLst>
        </pc:spChg>
        <pc:spChg chg="add mod">
          <ac:chgData name="Josefa Rebolledo" userId="8cda1730-bde0-453b-952d-ca838203f991" providerId="ADAL" clId="{E367B81C-9946-4168-A3CE-EDF7122D2A62}" dt="2024-11-18T01:05:03.606" v="956" actId="692"/>
          <ac:spMkLst>
            <pc:docMk/>
            <pc:sldMk cId="3369261686" sldId="259"/>
            <ac:spMk id="3" creationId="{4087FE99-788F-071C-5CD4-56B7791183AF}"/>
          </ac:spMkLst>
        </pc:spChg>
        <pc:spChg chg="add mod">
          <ac:chgData name="Josefa Rebolledo" userId="8cda1730-bde0-453b-952d-ca838203f991" providerId="ADAL" clId="{E367B81C-9946-4168-A3CE-EDF7122D2A62}" dt="2024-11-18T01:03:56.472" v="953" actId="1076"/>
          <ac:spMkLst>
            <pc:docMk/>
            <pc:sldMk cId="3369261686" sldId="259"/>
            <ac:spMk id="6" creationId="{7E5AB88E-CDDC-707C-9FED-49320B033E46}"/>
          </ac:spMkLst>
        </pc:spChg>
        <pc:spChg chg="add mod">
          <ac:chgData name="Josefa Rebolledo" userId="8cda1730-bde0-453b-952d-ca838203f991" providerId="ADAL" clId="{E367B81C-9946-4168-A3CE-EDF7122D2A62}" dt="2024-11-18T00:59:09.777" v="665"/>
          <ac:spMkLst>
            <pc:docMk/>
            <pc:sldMk cId="3369261686" sldId="259"/>
            <ac:spMk id="9" creationId="{828BC47F-F078-50DA-A1E4-A5E8A3D170FA}"/>
          </ac:spMkLst>
        </pc:spChg>
        <pc:spChg chg="add mod">
          <ac:chgData name="Josefa Rebolledo" userId="8cda1730-bde0-453b-952d-ca838203f991" providerId="ADAL" clId="{E367B81C-9946-4168-A3CE-EDF7122D2A62}" dt="2024-11-18T00:59:09.777" v="665"/>
          <ac:spMkLst>
            <pc:docMk/>
            <pc:sldMk cId="3369261686" sldId="259"/>
            <ac:spMk id="10" creationId="{E91DB56E-5528-CD9D-6B36-2A13C3CB8743}"/>
          </ac:spMkLst>
        </pc:spChg>
        <pc:spChg chg="add mod">
          <ac:chgData name="Josefa Rebolledo" userId="8cda1730-bde0-453b-952d-ca838203f991" providerId="ADAL" clId="{E367B81C-9946-4168-A3CE-EDF7122D2A62}" dt="2024-11-18T00:59:09.777" v="665"/>
          <ac:spMkLst>
            <pc:docMk/>
            <pc:sldMk cId="3369261686" sldId="259"/>
            <ac:spMk id="11" creationId="{EC6789B5-FA42-C4FD-1E81-F8F9C9DB96AB}"/>
          </ac:spMkLst>
        </pc:spChg>
        <pc:spChg chg="add mod">
          <ac:chgData name="Josefa Rebolledo" userId="8cda1730-bde0-453b-952d-ca838203f991" providerId="ADAL" clId="{E367B81C-9946-4168-A3CE-EDF7122D2A62}" dt="2024-11-18T01:05:09.749" v="958" actId="692"/>
          <ac:spMkLst>
            <pc:docMk/>
            <pc:sldMk cId="3369261686" sldId="259"/>
            <ac:spMk id="12" creationId="{B7DF3A72-5CE8-53A0-75DB-9489BC7592AE}"/>
          </ac:spMkLst>
        </pc:spChg>
        <pc:spChg chg="add mod">
          <ac:chgData name="Josefa Rebolledo" userId="8cda1730-bde0-453b-952d-ca838203f991" providerId="ADAL" clId="{E367B81C-9946-4168-A3CE-EDF7122D2A62}" dt="2024-11-18T00:59:28.708" v="683" actId="1076"/>
          <ac:spMkLst>
            <pc:docMk/>
            <pc:sldMk cId="3369261686" sldId="259"/>
            <ac:spMk id="13" creationId="{DCBA3CD7-8188-A37F-EE7E-B22F6E5886AB}"/>
          </ac:spMkLst>
        </pc:spChg>
        <pc:spChg chg="mod">
          <ac:chgData name="Josefa Rebolledo" userId="8cda1730-bde0-453b-952d-ca838203f991" providerId="ADAL" clId="{E367B81C-9946-4168-A3CE-EDF7122D2A62}" dt="2024-11-18T00:59:40.865" v="685" actId="1076"/>
          <ac:spMkLst>
            <pc:docMk/>
            <pc:sldMk cId="3369261686" sldId="259"/>
            <ac:spMk id="15" creationId="{743CEBF2-183C-14E0-BB48-F8703CDDFF01}"/>
          </ac:spMkLst>
        </pc:spChg>
        <pc:spChg chg="add mod">
          <ac:chgData name="Josefa Rebolledo" userId="8cda1730-bde0-453b-952d-ca838203f991" providerId="ADAL" clId="{E367B81C-9946-4168-A3CE-EDF7122D2A62}" dt="2024-11-18T01:04:08.541" v="954" actId="1076"/>
          <ac:spMkLst>
            <pc:docMk/>
            <pc:sldMk cId="3369261686" sldId="259"/>
            <ac:spMk id="16" creationId="{F216B5B9-BF29-8A5E-A0EA-7B43AC9F010A}"/>
          </ac:spMkLst>
        </pc:spChg>
        <pc:graphicFrameChg chg="del">
          <ac:chgData name="Josefa Rebolledo" userId="8cda1730-bde0-453b-952d-ca838203f991" providerId="ADAL" clId="{E367B81C-9946-4168-A3CE-EDF7122D2A62}" dt="2024-11-18T00:47:17.661" v="346" actId="478"/>
          <ac:graphicFrameMkLst>
            <pc:docMk/>
            <pc:sldMk cId="3369261686" sldId="259"/>
            <ac:graphicFrameMk id="14" creationId="{0BB0EB72-29D4-CA1E-1C93-F07F4566B9B5}"/>
          </ac:graphicFrameMkLst>
        </pc:graphicFrameChg>
        <pc:cxnChg chg="add mod">
          <ac:chgData name="Josefa Rebolledo" userId="8cda1730-bde0-453b-952d-ca838203f991" providerId="ADAL" clId="{E367B81C-9946-4168-A3CE-EDF7122D2A62}" dt="2024-11-18T00:59:32.084" v="684" actId="14100"/>
          <ac:cxnSpMkLst>
            <pc:docMk/>
            <pc:sldMk cId="3369261686" sldId="259"/>
            <ac:cxnSpMk id="8" creationId="{203C0EC3-FCE2-269A-46AC-2456785F7B0F}"/>
          </ac:cxnSpMkLst>
        </pc:cxnChg>
      </pc:sldChg>
      <pc:sldChg chg="addSp delSp modSp add mod">
        <pc:chgData name="Josefa Rebolledo" userId="8cda1730-bde0-453b-952d-ca838203f991" providerId="ADAL" clId="{E367B81C-9946-4168-A3CE-EDF7122D2A62}" dt="2024-11-18T03:41:10.320" v="3920" actId="1076"/>
        <pc:sldMkLst>
          <pc:docMk/>
          <pc:sldMk cId="126871936" sldId="260"/>
        </pc:sldMkLst>
        <pc:spChg chg="del mod">
          <ac:chgData name="Josefa Rebolledo" userId="8cda1730-bde0-453b-952d-ca838203f991" providerId="ADAL" clId="{E367B81C-9946-4168-A3CE-EDF7122D2A62}" dt="2024-11-18T01:09:29.171" v="982" actId="478"/>
          <ac:spMkLst>
            <pc:docMk/>
            <pc:sldMk cId="126871936" sldId="260"/>
            <ac:spMk id="2" creationId="{E7E81748-F237-1750-21FA-3F51EA2033F2}"/>
          </ac:spMkLst>
        </pc:spChg>
        <pc:spChg chg="del">
          <ac:chgData name="Josefa Rebolledo" userId="8cda1730-bde0-453b-952d-ca838203f991" providerId="ADAL" clId="{E367B81C-9946-4168-A3CE-EDF7122D2A62}" dt="2024-11-18T01:09:27.393" v="980" actId="478"/>
          <ac:spMkLst>
            <pc:docMk/>
            <pc:sldMk cId="126871936" sldId="260"/>
            <ac:spMk id="3" creationId="{AFE61011-3D40-B881-8473-3264638AA38C}"/>
          </ac:spMkLst>
        </pc:spChg>
        <pc:spChg chg="del">
          <ac:chgData name="Josefa Rebolledo" userId="8cda1730-bde0-453b-952d-ca838203f991" providerId="ADAL" clId="{E367B81C-9946-4168-A3CE-EDF7122D2A62}" dt="2024-11-18T02:51:35.476" v="3548" actId="478"/>
          <ac:spMkLst>
            <pc:docMk/>
            <pc:sldMk cId="126871936" sldId="260"/>
            <ac:spMk id="4" creationId="{B6BAE5C7-65A0-2F51-7388-31480A8163A3}"/>
          </ac:spMkLst>
        </pc:spChg>
        <pc:spChg chg="del">
          <ac:chgData name="Josefa Rebolledo" userId="8cda1730-bde0-453b-952d-ca838203f991" providerId="ADAL" clId="{E367B81C-9946-4168-A3CE-EDF7122D2A62}" dt="2024-11-18T02:51:35.879" v="3549" actId="478"/>
          <ac:spMkLst>
            <pc:docMk/>
            <pc:sldMk cId="126871936" sldId="260"/>
            <ac:spMk id="5" creationId="{82E7F1E0-E0B3-ECAD-354E-89F9BC07764B}"/>
          </ac:spMkLst>
        </pc:spChg>
        <pc:spChg chg="del">
          <ac:chgData name="Josefa Rebolledo" userId="8cda1730-bde0-453b-952d-ca838203f991" providerId="ADAL" clId="{E367B81C-9946-4168-A3CE-EDF7122D2A62}" dt="2024-11-18T01:09:25.799" v="979" actId="478"/>
          <ac:spMkLst>
            <pc:docMk/>
            <pc:sldMk cId="126871936" sldId="260"/>
            <ac:spMk id="6" creationId="{5F61A784-10D6-DE22-AE3C-245133964635}"/>
          </ac:spMkLst>
        </pc:spChg>
        <pc:spChg chg="add del mod">
          <ac:chgData name="Josefa Rebolledo" userId="8cda1730-bde0-453b-952d-ca838203f991" providerId="ADAL" clId="{E367B81C-9946-4168-A3CE-EDF7122D2A62}" dt="2024-11-18T01:10:51.835" v="1004" actId="478"/>
          <ac:spMkLst>
            <pc:docMk/>
            <pc:sldMk cId="126871936" sldId="260"/>
            <ac:spMk id="7" creationId="{4C4F76EC-BB13-FAD1-3EB9-9DB399F51772}"/>
          </ac:spMkLst>
        </pc:spChg>
        <pc:spChg chg="add del mod">
          <ac:chgData name="Josefa Rebolledo" userId="8cda1730-bde0-453b-952d-ca838203f991" providerId="ADAL" clId="{E367B81C-9946-4168-A3CE-EDF7122D2A62}" dt="2024-11-18T03:40:17.674" v="3882" actId="1076"/>
          <ac:spMkLst>
            <pc:docMk/>
            <pc:sldMk cId="126871936" sldId="260"/>
            <ac:spMk id="9" creationId="{18350BC1-2C5F-6E38-A466-3C9B7E6726C9}"/>
          </ac:spMkLst>
        </pc:spChg>
        <pc:spChg chg="add del mod">
          <ac:chgData name="Josefa Rebolledo" userId="8cda1730-bde0-453b-952d-ca838203f991" providerId="ADAL" clId="{E367B81C-9946-4168-A3CE-EDF7122D2A62}" dt="2024-11-18T01:22:48.482" v="1578" actId="478"/>
          <ac:spMkLst>
            <pc:docMk/>
            <pc:sldMk cId="126871936" sldId="260"/>
            <ac:spMk id="10" creationId="{1E5C8615-1E28-5ED6-68D4-DCB7A37DB5ED}"/>
          </ac:spMkLst>
        </pc:spChg>
        <pc:spChg chg="add del mod">
          <ac:chgData name="Josefa Rebolledo" userId="8cda1730-bde0-453b-952d-ca838203f991" providerId="ADAL" clId="{E367B81C-9946-4168-A3CE-EDF7122D2A62}" dt="2024-11-18T03:40:57.557" v="3917" actId="1076"/>
          <ac:spMkLst>
            <pc:docMk/>
            <pc:sldMk cId="126871936" sldId="260"/>
            <ac:spMk id="11" creationId="{F04EBF99-D1B5-0FA4-7773-B20F256E4C2E}"/>
          </ac:spMkLst>
        </pc:spChg>
        <pc:spChg chg="del">
          <ac:chgData name="Josefa Rebolledo" userId="8cda1730-bde0-453b-952d-ca838203f991" providerId="ADAL" clId="{E367B81C-9946-4168-A3CE-EDF7122D2A62}" dt="2024-11-18T01:09:33.145" v="986" actId="478"/>
          <ac:spMkLst>
            <pc:docMk/>
            <pc:sldMk cId="126871936" sldId="260"/>
            <ac:spMk id="12" creationId="{C794B307-0F34-8630-E98A-5473AFE9EF1F}"/>
          </ac:spMkLst>
        </pc:spChg>
        <pc:spChg chg="del">
          <ac:chgData name="Josefa Rebolledo" userId="8cda1730-bde0-453b-952d-ca838203f991" providerId="ADAL" clId="{E367B81C-9946-4168-A3CE-EDF7122D2A62}" dt="2024-11-18T01:09:32.365" v="985" actId="478"/>
          <ac:spMkLst>
            <pc:docMk/>
            <pc:sldMk cId="126871936" sldId="260"/>
            <ac:spMk id="13" creationId="{B0F8A229-1704-BA46-687D-7CC582E3757E}"/>
          </ac:spMkLst>
        </pc:spChg>
        <pc:spChg chg="add del mod">
          <ac:chgData name="Josefa Rebolledo" userId="8cda1730-bde0-453b-952d-ca838203f991" providerId="ADAL" clId="{E367B81C-9946-4168-A3CE-EDF7122D2A62}" dt="2024-11-18T01:20:12.130" v="1332" actId="478"/>
          <ac:spMkLst>
            <pc:docMk/>
            <pc:sldMk cId="126871936" sldId="260"/>
            <ac:spMk id="14" creationId="{25A2728B-62E2-9E80-CD41-197605A9B433}"/>
          </ac:spMkLst>
        </pc:spChg>
        <pc:spChg chg="mod ord">
          <ac:chgData name="Josefa Rebolledo" userId="8cda1730-bde0-453b-952d-ca838203f991" providerId="ADAL" clId="{E367B81C-9946-4168-A3CE-EDF7122D2A62}" dt="2024-11-18T03:40:06.893" v="3879" actId="1076"/>
          <ac:spMkLst>
            <pc:docMk/>
            <pc:sldMk cId="126871936" sldId="260"/>
            <ac:spMk id="15" creationId="{C211EB23-3391-CFC6-5379-885262827ED1}"/>
          </ac:spMkLst>
        </pc:spChg>
        <pc:spChg chg="del">
          <ac:chgData name="Josefa Rebolledo" userId="8cda1730-bde0-453b-952d-ca838203f991" providerId="ADAL" clId="{E367B81C-9946-4168-A3CE-EDF7122D2A62}" dt="2024-11-18T01:09:31.703" v="984" actId="478"/>
          <ac:spMkLst>
            <pc:docMk/>
            <pc:sldMk cId="126871936" sldId="260"/>
            <ac:spMk id="16" creationId="{DA743C84-95E6-51CB-5368-A7F707151ACF}"/>
          </ac:spMkLst>
        </pc:spChg>
        <pc:spChg chg="add mod">
          <ac:chgData name="Josefa Rebolledo" userId="8cda1730-bde0-453b-952d-ca838203f991" providerId="ADAL" clId="{E367B81C-9946-4168-A3CE-EDF7122D2A62}" dt="2024-11-18T02:55:23.946" v="3619" actId="14100"/>
          <ac:spMkLst>
            <pc:docMk/>
            <pc:sldMk cId="126871936" sldId="260"/>
            <ac:spMk id="17" creationId="{61261FE1-5289-B502-F78A-1C008541B3E5}"/>
          </ac:spMkLst>
        </pc:spChg>
        <pc:spChg chg="add mod">
          <ac:chgData name="Josefa Rebolledo" userId="8cda1730-bde0-453b-952d-ca838203f991" providerId="ADAL" clId="{E367B81C-9946-4168-A3CE-EDF7122D2A62}" dt="2024-11-18T02:55:16.975" v="3618" actId="1076"/>
          <ac:spMkLst>
            <pc:docMk/>
            <pc:sldMk cId="126871936" sldId="260"/>
            <ac:spMk id="18" creationId="{80870F92-1528-0690-E521-6E7D0161A982}"/>
          </ac:spMkLst>
        </pc:spChg>
        <pc:spChg chg="add mod">
          <ac:chgData name="Josefa Rebolledo" userId="8cda1730-bde0-453b-952d-ca838203f991" providerId="ADAL" clId="{E367B81C-9946-4168-A3CE-EDF7122D2A62}" dt="2024-11-18T03:40:49.497" v="3915" actId="1076"/>
          <ac:spMkLst>
            <pc:docMk/>
            <pc:sldMk cId="126871936" sldId="260"/>
            <ac:spMk id="19" creationId="{E087BADE-7F1B-543A-ADF7-8CD7282DD39C}"/>
          </ac:spMkLst>
        </pc:spChg>
        <pc:spChg chg="add mod">
          <ac:chgData name="Josefa Rebolledo" userId="8cda1730-bde0-453b-952d-ca838203f991" providerId="ADAL" clId="{E367B81C-9946-4168-A3CE-EDF7122D2A62}" dt="2024-11-18T03:41:10.320" v="3920" actId="1076"/>
          <ac:spMkLst>
            <pc:docMk/>
            <pc:sldMk cId="126871936" sldId="260"/>
            <ac:spMk id="20" creationId="{02182D91-5110-A322-C946-43B672B3FAB1}"/>
          </ac:spMkLst>
        </pc:spChg>
        <pc:spChg chg="add mod">
          <ac:chgData name="Josefa Rebolledo" userId="8cda1730-bde0-453b-952d-ca838203f991" providerId="ADAL" clId="{E367B81C-9946-4168-A3CE-EDF7122D2A62}" dt="2024-11-18T03:00:48.601" v="3635" actId="1035"/>
          <ac:spMkLst>
            <pc:docMk/>
            <pc:sldMk cId="126871936" sldId="260"/>
            <ac:spMk id="21" creationId="{1EA542E2-B8E3-F49A-7FDC-87E1603D921A}"/>
          </ac:spMkLst>
        </pc:spChg>
        <pc:spChg chg="add del mod">
          <ac:chgData name="Josefa Rebolledo" userId="8cda1730-bde0-453b-952d-ca838203f991" providerId="ADAL" clId="{E367B81C-9946-4168-A3CE-EDF7122D2A62}" dt="2024-11-18T02:51:48.210" v="3554" actId="478"/>
          <ac:spMkLst>
            <pc:docMk/>
            <pc:sldMk cId="126871936" sldId="260"/>
            <ac:spMk id="22" creationId="{317B8454-F953-5847-BA75-9CA0D94B2FBD}"/>
          </ac:spMkLst>
        </pc:spChg>
        <pc:spChg chg="add del mod">
          <ac:chgData name="Josefa Rebolledo" userId="8cda1730-bde0-453b-952d-ca838203f991" providerId="ADAL" clId="{E367B81C-9946-4168-A3CE-EDF7122D2A62}" dt="2024-11-18T02:51:48.210" v="3554" actId="478"/>
          <ac:spMkLst>
            <pc:docMk/>
            <pc:sldMk cId="126871936" sldId="260"/>
            <ac:spMk id="23" creationId="{7B38743C-2FE5-B112-40AF-BF3CF9BBC657}"/>
          </ac:spMkLst>
        </pc:spChg>
        <pc:spChg chg="add del mod">
          <ac:chgData name="Josefa Rebolledo" userId="8cda1730-bde0-453b-952d-ca838203f991" providerId="ADAL" clId="{E367B81C-9946-4168-A3CE-EDF7122D2A62}" dt="2024-11-18T02:55:31.587" v="3621" actId="478"/>
          <ac:spMkLst>
            <pc:docMk/>
            <pc:sldMk cId="126871936" sldId="260"/>
            <ac:spMk id="24" creationId="{0D2A4404-8D2A-BC09-866E-C12EC2E437DD}"/>
          </ac:spMkLst>
        </pc:spChg>
        <pc:spChg chg="add mod">
          <ac:chgData name="Josefa Rebolledo" userId="8cda1730-bde0-453b-952d-ca838203f991" providerId="ADAL" clId="{E367B81C-9946-4168-A3CE-EDF7122D2A62}" dt="2024-11-18T02:54:25.081" v="3612" actId="1076"/>
          <ac:spMkLst>
            <pc:docMk/>
            <pc:sldMk cId="126871936" sldId="260"/>
            <ac:spMk id="25" creationId="{5D6F0FE0-454D-0476-84CB-DD0732313180}"/>
          </ac:spMkLst>
        </pc:spChg>
        <pc:spChg chg="add mod ord">
          <ac:chgData name="Josefa Rebolledo" userId="8cda1730-bde0-453b-952d-ca838203f991" providerId="ADAL" clId="{E367B81C-9946-4168-A3CE-EDF7122D2A62}" dt="2024-11-18T02:55:39.640" v="3623" actId="167"/>
          <ac:spMkLst>
            <pc:docMk/>
            <pc:sldMk cId="126871936" sldId="260"/>
            <ac:spMk id="28" creationId="{3E1F3B38-E3D7-0F22-3790-16D88F067773}"/>
          </ac:spMkLst>
        </pc:spChg>
        <pc:picChg chg="mod">
          <ac:chgData name="Josefa Rebolledo" userId="8cda1730-bde0-453b-952d-ca838203f991" providerId="ADAL" clId="{E367B81C-9946-4168-A3CE-EDF7122D2A62}" dt="2024-11-18T02:51:37.630" v="3550" actId="1076"/>
          <ac:picMkLst>
            <pc:docMk/>
            <pc:sldMk cId="126871936" sldId="260"/>
            <ac:picMk id="1026" creationId="{49654417-1307-0884-629F-C049AE611332}"/>
          </ac:picMkLst>
        </pc:picChg>
        <pc:cxnChg chg="del">
          <ac:chgData name="Josefa Rebolledo" userId="8cda1730-bde0-453b-952d-ca838203f991" providerId="ADAL" clId="{E367B81C-9946-4168-A3CE-EDF7122D2A62}" dt="2024-11-18T01:09:29.928" v="983" actId="478"/>
          <ac:cxnSpMkLst>
            <pc:docMk/>
            <pc:sldMk cId="126871936" sldId="260"/>
            <ac:cxnSpMk id="8" creationId="{151658E1-85DB-6ACC-7D74-D7E9691D808D}"/>
          </ac:cxnSpMkLst>
        </pc:cxnChg>
        <pc:cxnChg chg="add del mod">
          <ac:chgData name="Josefa Rebolledo" userId="8cda1730-bde0-453b-952d-ca838203f991" providerId="ADAL" clId="{E367B81C-9946-4168-A3CE-EDF7122D2A62}" dt="2024-11-18T02:54:17.878" v="3610" actId="478"/>
          <ac:cxnSpMkLst>
            <pc:docMk/>
            <pc:sldMk cId="126871936" sldId="260"/>
            <ac:cxnSpMk id="27" creationId="{1041C504-A1ED-15D1-E665-934E65FA5E3F}"/>
          </ac:cxnSpMkLst>
        </pc:cxnChg>
      </pc:sldChg>
      <pc:sldChg chg="addSp delSp modSp add del mod ord">
        <pc:chgData name="Josefa Rebolledo" userId="8cda1730-bde0-453b-952d-ca838203f991" providerId="ADAL" clId="{E367B81C-9946-4168-A3CE-EDF7122D2A62}" dt="2024-11-18T03:27:04.491" v="3785" actId="47"/>
        <pc:sldMkLst>
          <pc:docMk/>
          <pc:sldMk cId="2085435198" sldId="261"/>
        </pc:sldMkLst>
        <pc:spChg chg="mod">
          <ac:chgData name="Josefa Rebolledo" userId="8cda1730-bde0-453b-952d-ca838203f991" providerId="ADAL" clId="{E367B81C-9946-4168-A3CE-EDF7122D2A62}" dt="2024-11-18T01:32:00.743" v="1932" actId="115"/>
          <ac:spMkLst>
            <pc:docMk/>
            <pc:sldMk cId="2085435198" sldId="261"/>
            <ac:spMk id="2" creationId="{C0F0B1F2-15E2-88B3-5AD1-86E4E6449B30}"/>
          </ac:spMkLst>
        </pc:spChg>
        <pc:spChg chg="del">
          <ac:chgData name="Josefa Rebolledo" userId="8cda1730-bde0-453b-952d-ca838203f991" providerId="ADAL" clId="{E367B81C-9946-4168-A3CE-EDF7122D2A62}" dt="2024-11-18T01:28:33.709" v="1635" actId="478"/>
          <ac:spMkLst>
            <pc:docMk/>
            <pc:sldMk cId="2085435198" sldId="261"/>
            <ac:spMk id="3" creationId="{D8E8F305-69C5-2371-D589-75395D6D32E9}"/>
          </ac:spMkLst>
        </pc:spChg>
        <pc:spChg chg="del">
          <ac:chgData name="Josefa Rebolledo" userId="8cda1730-bde0-453b-952d-ca838203f991" providerId="ADAL" clId="{E367B81C-9946-4168-A3CE-EDF7122D2A62}" dt="2024-11-18T03:00:58.173" v="3637" actId="478"/>
          <ac:spMkLst>
            <pc:docMk/>
            <pc:sldMk cId="2085435198" sldId="261"/>
            <ac:spMk id="4" creationId="{9898EF0B-1148-A4C2-7CC7-F2E8185A325A}"/>
          </ac:spMkLst>
        </pc:spChg>
        <pc:spChg chg="del">
          <ac:chgData name="Josefa Rebolledo" userId="8cda1730-bde0-453b-952d-ca838203f991" providerId="ADAL" clId="{E367B81C-9946-4168-A3CE-EDF7122D2A62}" dt="2024-11-18T03:00:57.171" v="3636" actId="478"/>
          <ac:spMkLst>
            <pc:docMk/>
            <pc:sldMk cId="2085435198" sldId="261"/>
            <ac:spMk id="5" creationId="{E706C494-C2A0-CFF2-F778-032DB15BD401}"/>
          </ac:spMkLst>
        </pc:spChg>
        <pc:spChg chg="del">
          <ac:chgData name="Josefa Rebolledo" userId="8cda1730-bde0-453b-952d-ca838203f991" providerId="ADAL" clId="{E367B81C-9946-4168-A3CE-EDF7122D2A62}" dt="2024-11-18T01:28:32.794" v="1634" actId="478"/>
          <ac:spMkLst>
            <pc:docMk/>
            <pc:sldMk cId="2085435198" sldId="261"/>
            <ac:spMk id="6" creationId="{E56DD6B2-ED91-3036-B4C0-6BAF7D42A3EA}"/>
          </ac:spMkLst>
        </pc:spChg>
        <pc:spChg chg="add mod">
          <ac:chgData name="Josefa Rebolledo" userId="8cda1730-bde0-453b-952d-ca838203f991" providerId="ADAL" clId="{E367B81C-9946-4168-A3CE-EDF7122D2A62}" dt="2024-11-18T01:31:50.493" v="1928" actId="1076"/>
          <ac:spMkLst>
            <pc:docMk/>
            <pc:sldMk cId="2085435198" sldId="261"/>
            <ac:spMk id="7" creationId="{F9BA7366-D31B-1CC3-C501-6C94063EE056}"/>
          </ac:spMkLst>
        </pc:spChg>
        <pc:spChg chg="add mod">
          <ac:chgData name="Josefa Rebolledo" userId="8cda1730-bde0-453b-952d-ca838203f991" providerId="ADAL" clId="{E367B81C-9946-4168-A3CE-EDF7122D2A62}" dt="2024-11-18T01:32:39.369" v="1949" actId="20577"/>
          <ac:spMkLst>
            <pc:docMk/>
            <pc:sldMk cId="2085435198" sldId="261"/>
            <ac:spMk id="9" creationId="{521D66B1-3049-F329-BC8E-473FF056AF7D}"/>
          </ac:spMkLst>
        </pc:spChg>
        <pc:spChg chg="add mod">
          <ac:chgData name="Josefa Rebolledo" userId="8cda1730-bde0-453b-952d-ca838203f991" providerId="ADAL" clId="{E367B81C-9946-4168-A3CE-EDF7122D2A62}" dt="2024-11-18T01:33:07.223" v="2019" actId="1076"/>
          <ac:spMkLst>
            <pc:docMk/>
            <pc:sldMk cId="2085435198" sldId="261"/>
            <ac:spMk id="10" creationId="{02F19839-26E2-3C83-BC98-9F7E6E9C0D54}"/>
          </ac:spMkLst>
        </pc:spChg>
        <pc:spChg chg="add mod">
          <ac:chgData name="Josefa Rebolledo" userId="8cda1730-bde0-453b-952d-ca838203f991" providerId="ADAL" clId="{E367B81C-9946-4168-A3CE-EDF7122D2A62}" dt="2024-11-18T01:33:24.165" v="2034" actId="20577"/>
          <ac:spMkLst>
            <pc:docMk/>
            <pc:sldMk cId="2085435198" sldId="261"/>
            <ac:spMk id="11" creationId="{F354D49F-C82F-6772-6185-20C65F4E0A2F}"/>
          </ac:spMkLst>
        </pc:spChg>
        <pc:spChg chg="del">
          <ac:chgData name="Josefa Rebolledo" userId="8cda1730-bde0-453b-952d-ca838203f991" providerId="ADAL" clId="{E367B81C-9946-4168-A3CE-EDF7122D2A62}" dt="2024-11-18T01:32:12.328" v="1933" actId="478"/>
          <ac:spMkLst>
            <pc:docMk/>
            <pc:sldMk cId="2085435198" sldId="261"/>
            <ac:spMk id="12" creationId="{DF4ACCB6-FAE7-8DF6-0A4E-CCC2E9490E36}"/>
          </ac:spMkLst>
        </pc:spChg>
        <pc:spChg chg="del">
          <ac:chgData name="Josefa Rebolledo" userId="8cda1730-bde0-453b-952d-ca838203f991" providerId="ADAL" clId="{E367B81C-9946-4168-A3CE-EDF7122D2A62}" dt="2024-11-18T01:32:12.328" v="1933" actId="478"/>
          <ac:spMkLst>
            <pc:docMk/>
            <pc:sldMk cId="2085435198" sldId="261"/>
            <ac:spMk id="13" creationId="{034397DA-D58B-4B25-2D5F-60A7693A3243}"/>
          </ac:spMkLst>
        </pc:spChg>
        <pc:spChg chg="add mod">
          <ac:chgData name="Josefa Rebolledo" userId="8cda1730-bde0-453b-952d-ca838203f991" providerId="ADAL" clId="{E367B81C-9946-4168-A3CE-EDF7122D2A62}" dt="2024-11-18T01:33:48.110" v="2058" actId="20577"/>
          <ac:spMkLst>
            <pc:docMk/>
            <pc:sldMk cId="2085435198" sldId="261"/>
            <ac:spMk id="14" creationId="{FE9118AF-DE4F-7B6B-0B91-E1841EBF8717}"/>
          </ac:spMkLst>
        </pc:spChg>
        <pc:spChg chg="mod">
          <ac:chgData name="Josefa Rebolledo" userId="8cda1730-bde0-453b-952d-ca838203f991" providerId="ADAL" clId="{E367B81C-9946-4168-A3CE-EDF7122D2A62}" dt="2024-11-18T01:31:01.573" v="1903" actId="27636"/>
          <ac:spMkLst>
            <pc:docMk/>
            <pc:sldMk cId="2085435198" sldId="261"/>
            <ac:spMk id="15" creationId="{3C8075E8-72B7-17DE-1AD8-A0B93C6E02FA}"/>
          </ac:spMkLst>
        </pc:spChg>
        <pc:spChg chg="del">
          <ac:chgData name="Josefa Rebolledo" userId="8cda1730-bde0-453b-952d-ca838203f991" providerId="ADAL" clId="{E367B81C-9946-4168-A3CE-EDF7122D2A62}" dt="2024-11-18T01:32:12.328" v="1933" actId="478"/>
          <ac:spMkLst>
            <pc:docMk/>
            <pc:sldMk cId="2085435198" sldId="261"/>
            <ac:spMk id="16" creationId="{67B72E27-7619-9FEE-4EBC-9AF4D30053DD}"/>
          </ac:spMkLst>
        </pc:spChg>
        <pc:spChg chg="add mod">
          <ac:chgData name="Josefa Rebolledo" userId="8cda1730-bde0-453b-952d-ca838203f991" providerId="ADAL" clId="{E367B81C-9946-4168-A3CE-EDF7122D2A62}" dt="2024-11-18T01:33:58.932" v="2069" actId="20577"/>
          <ac:spMkLst>
            <pc:docMk/>
            <pc:sldMk cId="2085435198" sldId="261"/>
            <ac:spMk id="17" creationId="{7E689654-3A10-4CF5-6B66-4B4A1E2D83DC}"/>
          </ac:spMkLst>
        </pc:spChg>
        <pc:spChg chg="add mod">
          <ac:chgData name="Josefa Rebolledo" userId="8cda1730-bde0-453b-952d-ca838203f991" providerId="ADAL" clId="{E367B81C-9946-4168-A3CE-EDF7122D2A62}" dt="2024-11-18T01:34:42.669" v="2178" actId="1076"/>
          <ac:spMkLst>
            <pc:docMk/>
            <pc:sldMk cId="2085435198" sldId="261"/>
            <ac:spMk id="18" creationId="{5D9349CC-8E55-5CD2-C592-82E4BF4C1DB4}"/>
          </ac:spMkLst>
        </pc:spChg>
        <pc:spChg chg="add del mod">
          <ac:chgData name="Josefa Rebolledo" userId="8cda1730-bde0-453b-952d-ca838203f991" providerId="ADAL" clId="{E367B81C-9946-4168-A3CE-EDF7122D2A62}" dt="2024-11-18T01:34:52.866" v="2180" actId="478"/>
          <ac:spMkLst>
            <pc:docMk/>
            <pc:sldMk cId="2085435198" sldId="261"/>
            <ac:spMk id="19" creationId="{067F759C-91D9-F61E-7C23-9A6AD3986A04}"/>
          </ac:spMkLst>
        </pc:spChg>
        <pc:cxnChg chg="del">
          <ac:chgData name="Josefa Rebolledo" userId="8cda1730-bde0-453b-952d-ca838203f991" providerId="ADAL" clId="{E367B81C-9946-4168-A3CE-EDF7122D2A62}" dt="2024-11-18T01:32:12.328" v="1933" actId="478"/>
          <ac:cxnSpMkLst>
            <pc:docMk/>
            <pc:sldMk cId="2085435198" sldId="261"/>
            <ac:cxnSpMk id="8" creationId="{1CEFC92D-7D88-A0FA-C1CD-F532F6AF44B2}"/>
          </ac:cxnSpMkLst>
        </pc:cxnChg>
      </pc:sldChg>
      <pc:sldChg chg="delSp modSp add del mod">
        <pc:chgData name="Josefa Rebolledo" userId="8cda1730-bde0-453b-952d-ca838203f991" providerId="ADAL" clId="{E367B81C-9946-4168-A3CE-EDF7122D2A62}" dt="2024-11-18T03:31:41.818" v="3827" actId="47"/>
        <pc:sldMkLst>
          <pc:docMk/>
          <pc:sldMk cId="162023904" sldId="262"/>
        </pc:sldMkLst>
        <pc:spChg chg="mod">
          <ac:chgData name="Josefa Rebolledo" userId="8cda1730-bde0-453b-952d-ca838203f991" providerId="ADAL" clId="{E367B81C-9946-4168-A3CE-EDF7122D2A62}" dt="2024-11-18T01:35:30.574" v="2234" actId="20577"/>
          <ac:spMkLst>
            <pc:docMk/>
            <pc:sldMk cId="162023904" sldId="262"/>
            <ac:spMk id="2" creationId="{F3652F57-3B65-19E3-E0FA-0A7980092B47}"/>
          </ac:spMkLst>
        </pc:spChg>
        <pc:spChg chg="mod">
          <ac:chgData name="Josefa Rebolledo" userId="8cda1730-bde0-453b-952d-ca838203f991" providerId="ADAL" clId="{E367B81C-9946-4168-A3CE-EDF7122D2A62}" dt="2024-11-18T01:37:54.778" v="2791" actId="20577"/>
          <ac:spMkLst>
            <pc:docMk/>
            <pc:sldMk cId="162023904" sldId="262"/>
            <ac:spMk id="7" creationId="{1BEA11C5-90BC-2DBA-DFB3-8F012E0BCC74}"/>
          </ac:spMkLst>
        </pc:spChg>
        <pc:spChg chg="del">
          <ac:chgData name="Josefa Rebolledo" userId="8cda1730-bde0-453b-952d-ca838203f991" providerId="ADAL" clId="{E367B81C-9946-4168-A3CE-EDF7122D2A62}" dt="2024-11-18T01:35:16.986" v="2207" actId="478"/>
          <ac:spMkLst>
            <pc:docMk/>
            <pc:sldMk cId="162023904" sldId="262"/>
            <ac:spMk id="9" creationId="{A7A6E9F7-2D28-E334-8888-FE434DC9A98B}"/>
          </ac:spMkLst>
        </pc:spChg>
        <pc:spChg chg="del">
          <ac:chgData name="Josefa Rebolledo" userId="8cda1730-bde0-453b-952d-ca838203f991" providerId="ADAL" clId="{E367B81C-9946-4168-A3CE-EDF7122D2A62}" dt="2024-11-18T01:35:20.696" v="2209" actId="478"/>
          <ac:spMkLst>
            <pc:docMk/>
            <pc:sldMk cId="162023904" sldId="262"/>
            <ac:spMk id="10" creationId="{57DB7929-C279-0D97-6CC0-D9E6FCAF765A}"/>
          </ac:spMkLst>
        </pc:spChg>
        <pc:spChg chg="del">
          <ac:chgData name="Josefa Rebolledo" userId="8cda1730-bde0-453b-952d-ca838203f991" providerId="ADAL" clId="{E367B81C-9946-4168-A3CE-EDF7122D2A62}" dt="2024-11-18T01:35:16.986" v="2207" actId="478"/>
          <ac:spMkLst>
            <pc:docMk/>
            <pc:sldMk cId="162023904" sldId="262"/>
            <ac:spMk id="11" creationId="{F01A05D8-CAFF-52C2-1081-F73F045035EB}"/>
          </ac:spMkLst>
        </pc:spChg>
        <pc:spChg chg="del">
          <ac:chgData name="Josefa Rebolledo" userId="8cda1730-bde0-453b-952d-ca838203f991" providerId="ADAL" clId="{E367B81C-9946-4168-A3CE-EDF7122D2A62}" dt="2024-11-18T01:35:18.809" v="2208" actId="478"/>
          <ac:spMkLst>
            <pc:docMk/>
            <pc:sldMk cId="162023904" sldId="262"/>
            <ac:spMk id="14" creationId="{466A76B3-7C04-5A12-D19C-AF90CE4EC67A}"/>
          </ac:spMkLst>
        </pc:spChg>
        <pc:spChg chg="mod">
          <ac:chgData name="Josefa Rebolledo" userId="8cda1730-bde0-453b-952d-ca838203f991" providerId="ADAL" clId="{E367B81C-9946-4168-A3CE-EDF7122D2A62}" dt="2024-11-18T01:35:02.022" v="2206" actId="20577"/>
          <ac:spMkLst>
            <pc:docMk/>
            <pc:sldMk cId="162023904" sldId="262"/>
            <ac:spMk id="15" creationId="{EA5D8681-0FB3-FF49-5096-BCEFD68C9322}"/>
          </ac:spMkLst>
        </pc:spChg>
        <pc:spChg chg="del">
          <ac:chgData name="Josefa Rebolledo" userId="8cda1730-bde0-453b-952d-ca838203f991" providerId="ADAL" clId="{E367B81C-9946-4168-A3CE-EDF7122D2A62}" dt="2024-11-18T01:35:16.986" v="2207" actId="478"/>
          <ac:spMkLst>
            <pc:docMk/>
            <pc:sldMk cId="162023904" sldId="262"/>
            <ac:spMk id="17" creationId="{802AB253-5E29-4E77-D065-5E680654185B}"/>
          </ac:spMkLst>
        </pc:spChg>
        <pc:spChg chg="del">
          <ac:chgData name="Josefa Rebolledo" userId="8cda1730-bde0-453b-952d-ca838203f991" providerId="ADAL" clId="{E367B81C-9946-4168-A3CE-EDF7122D2A62}" dt="2024-11-18T01:35:18.809" v="2208" actId="478"/>
          <ac:spMkLst>
            <pc:docMk/>
            <pc:sldMk cId="162023904" sldId="262"/>
            <ac:spMk id="18" creationId="{B33CF5C8-0BF8-B31B-F261-FA1E8CB98E5F}"/>
          </ac:spMkLst>
        </pc:spChg>
      </pc:sldChg>
      <pc:sldChg chg="addSp delSp modSp add del mod ord">
        <pc:chgData name="Josefa Rebolledo" userId="8cda1730-bde0-453b-952d-ca838203f991" providerId="ADAL" clId="{E367B81C-9946-4168-A3CE-EDF7122D2A62}" dt="2024-11-18T03:42:39.975" v="3958" actId="47"/>
        <pc:sldMkLst>
          <pc:docMk/>
          <pc:sldMk cId="2839531264" sldId="263"/>
        </pc:sldMkLst>
        <pc:spChg chg="del">
          <ac:chgData name="Josefa Rebolledo" userId="8cda1730-bde0-453b-952d-ca838203f991" providerId="ADAL" clId="{E367B81C-9946-4168-A3CE-EDF7122D2A62}" dt="2024-11-18T01:39:03.178" v="2831" actId="478"/>
          <ac:spMkLst>
            <pc:docMk/>
            <pc:sldMk cId="2839531264" sldId="263"/>
            <ac:spMk id="2" creationId="{B2BD1CDE-5B80-7A98-C2AB-582679ED724C}"/>
          </ac:spMkLst>
        </pc:spChg>
        <pc:spChg chg="del">
          <ac:chgData name="Josefa Rebolledo" userId="8cda1730-bde0-453b-952d-ca838203f991" providerId="ADAL" clId="{E367B81C-9946-4168-A3CE-EDF7122D2A62}" dt="2024-11-18T01:39:04.322" v="2832" actId="478"/>
          <ac:spMkLst>
            <pc:docMk/>
            <pc:sldMk cId="2839531264" sldId="263"/>
            <ac:spMk id="3" creationId="{A781026D-052E-475C-45A2-95C29EFFC6A8}"/>
          </ac:spMkLst>
        </pc:spChg>
        <pc:spChg chg="del">
          <ac:chgData name="Josefa Rebolledo" userId="8cda1730-bde0-453b-952d-ca838203f991" providerId="ADAL" clId="{E367B81C-9946-4168-A3CE-EDF7122D2A62}" dt="2024-11-18T01:39:03.178" v="2831" actId="478"/>
          <ac:spMkLst>
            <pc:docMk/>
            <pc:sldMk cId="2839531264" sldId="263"/>
            <ac:spMk id="6" creationId="{F4345389-C3D3-1525-DFF4-0E4EC802E30D}"/>
          </ac:spMkLst>
        </pc:spChg>
        <pc:spChg chg="add mod">
          <ac:chgData name="Josefa Rebolledo" userId="8cda1730-bde0-453b-952d-ca838203f991" providerId="ADAL" clId="{E367B81C-9946-4168-A3CE-EDF7122D2A62}" dt="2024-11-18T01:43:13.680" v="3081" actId="1076"/>
          <ac:spMkLst>
            <pc:docMk/>
            <pc:sldMk cId="2839531264" sldId="263"/>
            <ac:spMk id="7" creationId="{5B6CEAEB-D25F-91D1-5F41-5E8BE5BE9097}"/>
          </ac:spMkLst>
        </pc:spChg>
        <pc:spChg chg="add mod">
          <ac:chgData name="Josefa Rebolledo" userId="8cda1730-bde0-453b-952d-ca838203f991" providerId="ADAL" clId="{E367B81C-9946-4168-A3CE-EDF7122D2A62}" dt="2024-11-18T01:43:01.974" v="3078" actId="1076"/>
          <ac:spMkLst>
            <pc:docMk/>
            <pc:sldMk cId="2839531264" sldId="263"/>
            <ac:spMk id="9" creationId="{AFD1CD6A-7127-3F75-1BA6-B54CE1F60798}"/>
          </ac:spMkLst>
        </pc:spChg>
        <pc:spChg chg="add mod">
          <ac:chgData name="Josefa Rebolledo" userId="8cda1730-bde0-453b-952d-ca838203f991" providerId="ADAL" clId="{E367B81C-9946-4168-A3CE-EDF7122D2A62}" dt="2024-11-18T01:43:13.680" v="3081" actId="1076"/>
          <ac:spMkLst>
            <pc:docMk/>
            <pc:sldMk cId="2839531264" sldId="263"/>
            <ac:spMk id="10" creationId="{3CBEFEEA-AC06-38B1-98E8-04CF887AC9C6}"/>
          </ac:spMkLst>
        </pc:spChg>
        <pc:spChg chg="add mod">
          <ac:chgData name="Josefa Rebolledo" userId="8cda1730-bde0-453b-952d-ca838203f991" providerId="ADAL" clId="{E367B81C-9946-4168-A3CE-EDF7122D2A62}" dt="2024-11-18T01:43:13.680" v="3081" actId="1076"/>
          <ac:spMkLst>
            <pc:docMk/>
            <pc:sldMk cId="2839531264" sldId="263"/>
            <ac:spMk id="11" creationId="{92D7C06A-4D7C-435B-EF2A-4A96B3621D91}"/>
          </ac:spMkLst>
        </pc:spChg>
        <pc:spChg chg="del">
          <ac:chgData name="Josefa Rebolledo" userId="8cda1730-bde0-453b-952d-ca838203f991" providerId="ADAL" clId="{E367B81C-9946-4168-A3CE-EDF7122D2A62}" dt="2024-11-18T01:39:03.178" v="2831" actId="478"/>
          <ac:spMkLst>
            <pc:docMk/>
            <pc:sldMk cId="2839531264" sldId="263"/>
            <ac:spMk id="12" creationId="{F8242F9D-25EA-16CD-20AA-20F1A4743996}"/>
          </ac:spMkLst>
        </pc:spChg>
        <pc:spChg chg="del">
          <ac:chgData name="Josefa Rebolledo" userId="8cda1730-bde0-453b-952d-ca838203f991" providerId="ADAL" clId="{E367B81C-9946-4168-A3CE-EDF7122D2A62}" dt="2024-11-18T01:39:03.178" v="2831" actId="478"/>
          <ac:spMkLst>
            <pc:docMk/>
            <pc:sldMk cId="2839531264" sldId="263"/>
            <ac:spMk id="13" creationId="{78DE0AD5-4D8D-346D-0CE4-F35B16507254}"/>
          </ac:spMkLst>
        </pc:spChg>
        <pc:spChg chg="add mod">
          <ac:chgData name="Josefa Rebolledo" userId="8cda1730-bde0-453b-952d-ca838203f991" providerId="ADAL" clId="{E367B81C-9946-4168-A3CE-EDF7122D2A62}" dt="2024-11-18T01:43:13.680" v="3081" actId="1076"/>
          <ac:spMkLst>
            <pc:docMk/>
            <pc:sldMk cId="2839531264" sldId="263"/>
            <ac:spMk id="14" creationId="{2A791D6F-CB6A-65B5-270A-9FFFAC365354}"/>
          </ac:spMkLst>
        </pc:spChg>
        <pc:spChg chg="mod">
          <ac:chgData name="Josefa Rebolledo" userId="8cda1730-bde0-453b-952d-ca838203f991" providerId="ADAL" clId="{E367B81C-9946-4168-A3CE-EDF7122D2A62}" dt="2024-11-18T01:39:53.574" v="2849" actId="20577"/>
          <ac:spMkLst>
            <pc:docMk/>
            <pc:sldMk cId="2839531264" sldId="263"/>
            <ac:spMk id="15" creationId="{CC3C06E2-D1DB-5805-0EA8-6737EFF5235C}"/>
          </ac:spMkLst>
        </pc:spChg>
        <pc:spChg chg="del">
          <ac:chgData name="Josefa Rebolledo" userId="8cda1730-bde0-453b-952d-ca838203f991" providerId="ADAL" clId="{E367B81C-9946-4168-A3CE-EDF7122D2A62}" dt="2024-11-18T01:39:03.178" v="2831" actId="478"/>
          <ac:spMkLst>
            <pc:docMk/>
            <pc:sldMk cId="2839531264" sldId="263"/>
            <ac:spMk id="16" creationId="{14AE1F2D-C880-D4AA-70C5-62337D128410}"/>
          </ac:spMkLst>
        </pc:spChg>
        <pc:spChg chg="add mod">
          <ac:chgData name="Josefa Rebolledo" userId="8cda1730-bde0-453b-952d-ca838203f991" providerId="ADAL" clId="{E367B81C-9946-4168-A3CE-EDF7122D2A62}" dt="2024-11-18T01:43:13.680" v="3081" actId="1076"/>
          <ac:spMkLst>
            <pc:docMk/>
            <pc:sldMk cId="2839531264" sldId="263"/>
            <ac:spMk id="17" creationId="{8BFD8D60-6C4E-5E6B-F9B0-1723B6A3D708}"/>
          </ac:spMkLst>
        </pc:spChg>
        <pc:spChg chg="add mod">
          <ac:chgData name="Josefa Rebolledo" userId="8cda1730-bde0-453b-952d-ca838203f991" providerId="ADAL" clId="{E367B81C-9946-4168-A3CE-EDF7122D2A62}" dt="2024-11-18T01:43:13.680" v="3081" actId="1076"/>
          <ac:spMkLst>
            <pc:docMk/>
            <pc:sldMk cId="2839531264" sldId="263"/>
            <ac:spMk id="18" creationId="{17848420-4E46-C4C7-8A02-CFF221044FE9}"/>
          </ac:spMkLst>
        </pc:spChg>
        <pc:cxnChg chg="del">
          <ac:chgData name="Josefa Rebolledo" userId="8cda1730-bde0-453b-952d-ca838203f991" providerId="ADAL" clId="{E367B81C-9946-4168-A3CE-EDF7122D2A62}" dt="2024-11-18T01:39:03.178" v="2831" actId="478"/>
          <ac:cxnSpMkLst>
            <pc:docMk/>
            <pc:sldMk cId="2839531264" sldId="263"/>
            <ac:cxnSpMk id="8" creationId="{7E00E59F-D51D-3819-6FBD-A15F9B511BE4}"/>
          </ac:cxnSpMkLst>
        </pc:cxnChg>
      </pc:sldChg>
      <pc:sldChg chg="addSp delSp modSp add del mod">
        <pc:chgData name="Josefa Rebolledo" userId="8cda1730-bde0-453b-952d-ca838203f991" providerId="ADAL" clId="{E367B81C-9946-4168-A3CE-EDF7122D2A62}" dt="2024-11-18T03:43:35.772" v="3976" actId="47"/>
        <pc:sldMkLst>
          <pc:docMk/>
          <pc:sldMk cId="3492946685" sldId="264"/>
        </pc:sldMkLst>
        <pc:spChg chg="add mod">
          <ac:chgData name="Josefa Rebolledo" userId="8cda1730-bde0-453b-952d-ca838203f991" providerId="ADAL" clId="{E367B81C-9946-4168-A3CE-EDF7122D2A62}" dt="2024-11-18T01:46:30.502" v="3118" actId="14100"/>
          <ac:spMkLst>
            <pc:docMk/>
            <pc:sldMk cId="3492946685" sldId="264"/>
            <ac:spMk id="3" creationId="{9F06AD52-655D-46C2-0202-6BAB8ECA2134}"/>
          </ac:spMkLst>
        </pc:spChg>
        <pc:spChg chg="mod">
          <ac:chgData name="Josefa Rebolledo" userId="8cda1730-bde0-453b-952d-ca838203f991" providerId="ADAL" clId="{E367B81C-9946-4168-A3CE-EDF7122D2A62}" dt="2024-11-18T01:48:17.929" v="3137" actId="20577"/>
          <ac:spMkLst>
            <pc:docMk/>
            <pc:sldMk cId="3492946685" sldId="264"/>
            <ac:spMk id="5" creationId="{7259FB3E-7697-6AD9-F103-368C0F32C36E}"/>
          </ac:spMkLst>
        </pc:spChg>
        <pc:spChg chg="del">
          <ac:chgData name="Josefa Rebolledo" userId="8cda1730-bde0-453b-952d-ca838203f991" providerId="ADAL" clId="{E367B81C-9946-4168-A3CE-EDF7122D2A62}" dt="2024-11-18T01:46:20.954" v="3113" actId="478"/>
          <ac:spMkLst>
            <pc:docMk/>
            <pc:sldMk cId="3492946685" sldId="264"/>
            <ac:spMk id="7" creationId="{0A43A15A-B753-BFBD-B6D0-E30A67A65A33}"/>
          </ac:spMkLst>
        </pc:spChg>
        <pc:spChg chg="del">
          <ac:chgData name="Josefa Rebolledo" userId="8cda1730-bde0-453b-952d-ca838203f991" providerId="ADAL" clId="{E367B81C-9946-4168-A3CE-EDF7122D2A62}" dt="2024-11-18T01:46:20.954" v="3113" actId="478"/>
          <ac:spMkLst>
            <pc:docMk/>
            <pc:sldMk cId="3492946685" sldId="264"/>
            <ac:spMk id="10" creationId="{BB1E271D-19DD-063B-FFDE-7ECD2BA16545}"/>
          </ac:spMkLst>
        </pc:spChg>
        <pc:spChg chg="del">
          <ac:chgData name="Josefa Rebolledo" userId="8cda1730-bde0-453b-952d-ca838203f991" providerId="ADAL" clId="{E367B81C-9946-4168-A3CE-EDF7122D2A62}" dt="2024-11-18T01:46:20.954" v="3113" actId="478"/>
          <ac:spMkLst>
            <pc:docMk/>
            <pc:sldMk cId="3492946685" sldId="264"/>
            <ac:spMk id="11" creationId="{212F27C5-7D9A-F1AA-ACCB-B9EBFFD018AD}"/>
          </ac:spMkLst>
        </pc:spChg>
        <pc:spChg chg="del">
          <ac:chgData name="Josefa Rebolledo" userId="8cda1730-bde0-453b-952d-ca838203f991" providerId="ADAL" clId="{E367B81C-9946-4168-A3CE-EDF7122D2A62}" dt="2024-11-18T01:46:20.954" v="3113" actId="478"/>
          <ac:spMkLst>
            <pc:docMk/>
            <pc:sldMk cId="3492946685" sldId="264"/>
            <ac:spMk id="14" creationId="{0935A8AB-91B1-0ADA-6AE3-83348839171A}"/>
          </ac:spMkLst>
        </pc:spChg>
        <pc:spChg chg="mod">
          <ac:chgData name="Josefa Rebolledo" userId="8cda1730-bde0-453b-952d-ca838203f991" providerId="ADAL" clId="{E367B81C-9946-4168-A3CE-EDF7122D2A62}" dt="2024-11-18T01:44:03.777" v="3093" actId="1076"/>
          <ac:spMkLst>
            <pc:docMk/>
            <pc:sldMk cId="3492946685" sldId="264"/>
            <ac:spMk id="15" creationId="{27EB8E3C-E115-FA19-C63C-EE0C34E35B82}"/>
          </ac:spMkLst>
        </pc:spChg>
        <pc:spChg chg="del">
          <ac:chgData name="Josefa Rebolledo" userId="8cda1730-bde0-453b-952d-ca838203f991" providerId="ADAL" clId="{E367B81C-9946-4168-A3CE-EDF7122D2A62}" dt="2024-11-18T01:46:20.954" v="3113" actId="478"/>
          <ac:spMkLst>
            <pc:docMk/>
            <pc:sldMk cId="3492946685" sldId="264"/>
            <ac:spMk id="17" creationId="{A137C43B-2D65-203E-94DA-5FE2C6B43417}"/>
          </ac:spMkLst>
        </pc:spChg>
        <pc:spChg chg="del">
          <ac:chgData name="Josefa Rebolledo" userId="8cda1730-bde0-453b-952d-ca838203f991" providerId="ADAL" clId="{E367B81C-9946-4168-A3CE-EDF7122D2A62}" dt="2024-11-18T01:46:20.954" v="3113" actId="478"/>
          <ac:spMkLst>
            <pc:docMk/>
            <pc:sldMk cId="3492946685" sldId="264"/>
            <ac:spMk id="18" creationId="{F7907E76-B5B2-F527-CF9C-4DA2A374EE90}"/>
          </ac:spMkLst>
        </pc:spChg>
        <pc:graphicFrameChg chg="add mod modGraphic">
          <ac:chgData name="Josefa Rebolledo" userId="8cda1730-bde0-453b-952d-ca838203f991" providerId="ADAL" clId="{E367B81C-9946-4168-A3CE-EDF7122D2A62}" dt="2024-11-18T01:48:13.683" v="3136" actId="1076"/>
          <ac:graphicFrameMkLst>
            <pc:docMk/>
            <pc:sldMk cId="3492946685" sldId="264"/>
            <ac:graphicFrameMk id="2" creationId="{DCF26EA6-080D-7CB0-0D11-A75F308A82F3}"/>
          </ac:graphicFrameMkLst>
        </pc:graphicFrameChg>
      </pc:sldChg>
      <pc:sldChg chg="addSp delSp modSp add del mod">
        <pc:chgData name="Josefa Rebolledo" userId="8cda1730-bde0-453b-952d-ca838203f991" providerId="ADAL" clId="{E367B81C-9946-4168-A3CE-EDF7122D2A62}" dt="2024-11-18T03:43:59.123" v="3997" actId="47"/>
        <pc:sldMkLst>
          <pc:docMk/>
          <pc:sldMk cId="124914130" sldId="265"/>
        </pc:sldMkLst>
        <pc:spChg chg="del">
          <ac:chgData name="Josefa Rebolledo" userId="8cda1730-bde0-453b-952d-ca838203f991" providerId="ADAL" clId="{E367B81C-9946-4168-A3CE-EDF7122D2A62}" dt="2024-11-18T01:48:23.803" v="3138" actId="478"/>
          <ac:spMkLst>
            <pc:docMk/>
            <pc:sldMk cId="124914130" sldId="265"/>
            <ac:spMk id="7" creationId="{1153DEB0-0D78-F548-E4E1-1B6DEAAC10AD}"/>
          </ac:spMkLst>
        </pc:spChg>
        <pc:spChg chg="del">
          <ac:chgData name="Josefa Rebolledo" userId="8cda1730-bde0-453b-952d-ca838203f991" providerId="ADAL" clId="{E367B81C-9946-4168-A3CE-EDF7122D2A62}" dt="2024-11-18T01:48:23.803" v="3138" actId="478"/>
          <ac:spMkLst>
            <pc:docMk/>
            <pc:sldMk cId="124914130" sldId="265"/>
            <ac:spMk id="10" creationId="{33C1040F-30B1-A089-9B85-BF08373FB52D}"/>
          </ac:spMkLst>
        </pc:spChg>
        <pc:spChg chg="del">
          <ac:chgData name="Josefa Rebolledo" userId="8cda1730-bde0-453b-952d-ca838203f991" providerId="ADAL" clId="{E367B81C-9946-4168-A3CE-EDF7122D2A62}" dt="2024-11-18T01:48:23.803" v="3138" actId="478"/>
          <ac:spMkLst>
            <pc:docMk/>
            <pc:sldMk cId="124914130" sldId="265"/>
            <ac:spMk id="11" creationId="{A30ED51E-36FA-FF8C-3CAF-4243CCE258D5}"/>
          </ac:spMkLst>
        </pc:spChg>
        <pc:spChg chg="del">
          <ac:chgData name="Josefa Rebolledo" userId="8cda1730-bde0-453b-952d-ca838203f991" providerId="ADAL" clId="{E367B81C-9946-4168-A3CE-EDF7122D2A62}" dt="2024-11-18T01:48:23.803" v="3138" actId="478"/>
          <ac:spMkLst>
            <pc:docMk/>
            <pc:sldMk cId="124914130" sldId="265"/>
            <ac:spMk id="14" creationId="{81AD7CA0-58CE-2725-87E8-5BF71D3BCDA8}"/>
          </ac:spMkLst>
        </pc:spChg>
        <pc:spChg chg="mod">
          <ac:chgData name="Josefa Rebolledo" userId="8cda1730-bde0-453b-952d-ca838203f991" providerId="ADAL" clId="{E367B81C-9946-4168-A3CE-EDF7122D2A62}" dt="2024-11-18T01:45:49.863" v="3112" actId="20577"/>
          <ac:spMkLst>
            <pc:docMk/>
            <pc:sldMk cId="124914130" sldId="265"/>
            <ac:spMk id="15" creationId="{603E43BC-D8CB-E7B3-2059-02AD140C00CC}"/>
          </ac:spMkLst>
        </pc:spChg>
        <pc:spChg chg="del">
          <ac:chgData name="Josefa Rebolledo" userId="8cda1730-bde0-453b-952d-ca838203f991" providerId="ADAL" clId="{E367B81C-9946-4168-A3CE-EDF7122D2A62}" dt="2024-11-18T01:48:23.803" v="3138" actId="478"/>
          <ac:spMkLst>
            <pc:docMk/>
            <pc:sldMk cId="124914130" sldId="265"/>
            <ac:spMk id="17" creationId="{387F6F65-57EC-E0EB-D40E-04C496475F58}"/>
          </ac:spMkLst>
        </pc:spChg>
        <pc:spChg chg="del">
          <ac:chgData name="Josefa Rebolledo" userId="8cda1730-bde0-453b-952d-ca838203f991" providerId="ADAL" clId="{E367B81C-9946-4168-A3CE-EDF7122D2A62}" dt="2024-11-18T01:48:23.803" v="3138" actId="478"/>
          <ac:spMkLst>
            <pc:docMk/>
            <pc:sldMk cId="124914130" sldId="265"/>
            <ac:spMk id="18" creationId="{538DB044-8550-3FDC-2319-78158B143767}"/>
          </ac:spMkLst>
        </pc:spChg>
        <pc:picChg chg="add mod">
          <ac:chgData name="Josefa Rebolledo" userId="8cda1730-bde0-453b-952d-ca838203f991" providerId="ADAL" clId="{E367B81C-9946-4168-A3CE-EDF7122D2A62}" dt="2024-11-18T01:48:38.438" v="3143" actId="1076"/>
          <ac:picMkLst>
            <pc:docMk/>
            <pc:sldMk cId="124914130" sldId="265"/>
            <ac:picMk id="4098" creationId="{3DB39DFD-5FC5-A8A4-EE38-D179C7D22EF1}"/>
          </ac:picMkLst>
        </pc:picChg>
      </pc:sldChg>
      <pc:sldChg chg="addSp delSp modSp add mod">
        <pc:chgData name="Josefa Rebolledo" userId="8cda1730-bde0-453b-952d-ca838203f991" providerId="ADAL" clId="{E367B81C-9946-4168-A3CE-EDF7122D2A62}" dt="2024-11-18T03:45:28.468" v="4027"/>
        <pc:sldMkLst>
          <pc:docMk/>
          <pc:sldMk cId="751371105" sldId="266"/>
        </pc:sldMkLst>
        <pc:spChg chg="add del mod">
          <ac:chgData name="Josefa Rebolledo" userId="8cda1730-bde0-453b-952d-ca838203f991" providerId="ADAL" clId="{E367B81C-9946-4168-A3CE-EDF7122D2A62}" dt="2024-11-18T03:45:25.965" v="4025" actId="478"/>
          <ac:spMkLst>
            <pc:docMk/>
            <pc:sldMk cId="751371105" sldId="266"/>
            <ac:spMk id="3" creationId="{32B0B639-5345-DECB-46F0-95F91B6F67EE}"/>
          </ac:spMkLst>
        </pc:spChg>
        <pc:spChg chg="del">
          <ac:chgData name="Josefa Rebolledo" userId="8cda1730-bde0-453b-952d-ca838203f991" providerId="ADAL" clId="{E367B81C-9946-4168-A3CE-EDF7122D2A62}" dt="2024-11-18T03:45:16.235" v="4023" actId="478"/>
          <ac:spMkLst>
            <pc:docMk/>
            <pc:sldMk cId="751371105" sldId="266"/>
            <ac:spMk id="4" creationId="{DB5066E7-5E30-017D-0C61-8EE6F07F140C}"/>
          </ac:spMkLst>
        </pc:spChg>
        <pc:spChg chg="del">
          <ac:chgData name="Josefa Rebolledo" userId="8cda1730-bde0-453b-952d-ca838203f991" providerId="ADAL" clId="{E367B81C-9946-4168-A3CE-EDF7122D2A62}" dt="2024-11-18T03:45:27.420" v="4026" actId="478"/>
          <ac:spMkLst>
            <pc:docMk/>
            <pc:sldMk cId="751371105" sldId="266"/>
            <ac:spMk id="5" creationId="{A6C1AB45-390B-0F0F-A418-555F2B340D97}"/>
          </ac:spMkLst>
        </pc:spChg>
        <pc:spChg chg="add mod">
          <ac:chgData name="Josefa Rebolledo" userId="8cda1730-bde0-453b-952d-ca838203f991" providerId="ADAL" clId="{E367B81C-9946-4168-A3CE-EDF7122D2A62}" dt="2024-11-18T03:45:28.468" v="4027"/>
          <ac:spMkLst>
            <pc:docMk/>
            <pc:sldMk cId="751371105" sldId="266"/>
            <ac:spMk id="6" creationId="{7D5DD2B6-CEE0-1065-E3B5-63A99EDC6BF4}"/>
          </ac:spMkLst>
        </pc:spChg>
        <pc:spChg chg="add mod">
          <ac:chgData name="Josefa Rebolledo" userId="8cda1730-bde0-453b-952d-ca838203f991" providerId="ADAL" clId="{E367B81C-9946-4168-A3CE-EDF7122D2A62}" dt="2024-11-18T03:45:28.468" v="4027"/>
          <ac:spMkLst>
            <pc:docMk/>
            <pc:sldMk cId="751371105" sldId="266"/>
            <ac:spMk id="8" creationId="{67B93B1C-5664-2469-58D6-A9226E96C004}"/>
          </ac:spMkLst>
        </pc:spChg>
        <pc:spChg chg="del mod">
          <ac:chgData name="Josefa Rebolledo" userId="8cda1730-bde0-453b-952d-ca838203f991" providerId="ADAL" clId="{E367B81C-9946-4168-A3CE-EDF7122D2A62}" dt="2024-11-18T03:45:21.251" v="4024" actId="478"/>
          <ac:spMkLst>
            <pc:docMk/>
            <pc:sldMk cId="751371105" sldId="266"/>
            <ac:spMk id="15" creationId="{594365FB-4AA8-2CF7-4625-1F2B5FDDE52A}"/>
          </ac:spMkLst>
        </pc:spChg>
        <pc:picChg chg="add mod">
          <ac:chgData name="Josefa Rebolledo" userId="8cda1730-bde0-453b-952d-ca838203f991" providerId="ADAL" clId="{E367B81C-9946-4168-A3CE-EDF7122D2A62}" dt="2024-11-18T03:45:28.468" v="4027"/>
          <ac:picMkLst>
            <pc:docMk/>
            <pc:sldMk cId="751371105" sldId="266"/>
            <ac:picMk id="7" creationId="{82DE06E5-AAD1-0E26-10D3-00764CEEE8FD}"/>
          </ac:picMkLst>
        </pc:picChg>
        <pc:picChg chg="del">
          <ac:chgData name="Josefa Rebolledo" userId="8cda1730-bde0-453b-952d-ca838203f991" providerId="ADAL" clId="{E367B81C-9946-4168-A3CE-EDF7122D2A62}" dt="2024-11-18T03:45:14.624" v="4022" actId="478"/>
          <ac:picMkLst>
            <pc:docMk/>
            <pc:sldMk cId="751371105" sldId="266"/>
            <ac:picMk id="1026" creationId="{14FB54F9-344D-8261-9049-00B8063EDEB5}"/>
          </ac:picMkLst>
        </pc:picChg>
        <pc:picChg chg="del">
          <ac:chgData name="Josefa Rebolledo" userId="8cda1730-bde0-453b-952d-ca838203f991" providerId="ADAL" clId="{E367B81C-9946-4168-A3CE-EDF7122D2A62}" dt="2024-11-18T01:48:59.511" v="3162" actId="478"/>
          <ac:picMkLst>
            <pc:docMk/>
            <pc:sldMk cId="751371105" sldId="266"/>
            <ac:picMk id="4098" creationId="{D0B242B6-EE9D-8D30-BBB1-5A8DD48E5E28}"/>
          </ac:picMkLst>
        </pc:picChg>
        <pc:picChg chg="add del mod">
          <ac:chgData name="Josefa Rebolledo" userId="8cda1730-bde0-453b-952d-ca838203f991" providerId="ADAL" clId="{E367B81C-9946-4168-A3CE-EDF7122D2A62}" dt="2024-11-18T01:55:49.304" v="3184" actId="478"/>
          <ac:picMkLst>
            <pc:docMk/>
            <pc:sldMk cId="751371105" sldId="266"/>
            <ac:picMk id="5122" creationId="{4F349770-4F12-240D-113A-2FFDEC90441E}"/>
          </ac:picMkLst>
        </pc:picChg>
        <pc:picChg chg="add mod">
          <ac:chgData name="Josefa Rebolledo" userId="8cda1730-bde0-453b-952d-ca838203f991" providerId="ADAL" clId="{E367B81C-9946-4168-A3CE-EDF7122D2A62}" dt="2024-11-18T01:55:53.052" v="3186" actId="1076"/>
          <ac:picMkLst>
            <pc:docMk/>
            <pc:sldMk cId="751371105" sldId="266"/>
            <ac:picMk id="5124" creationId="{26C3CF59-BBFE-372F-482D-617645334E0C}"/>
          </ac:picMkLst>
        </pc:picChg>
      </pc:sldChg>
      <pc:sldChg chg="addSp delSp modSp add mod">
        <pc:chgData name="Josefa Rebolledo" userId="8cda1730-bde0-453b-952d-ca838203f991" providerId="ADAL" clId="{E367B81C-9946-4168-A3CE-EDF7122D2A62}" dt="2024-11-18T03:45:42.026" v="4035"/>
        <pc:sldMkLst>
          <pc:docMk/>
          <pc:sldMk cId="2912126217" sldId="267"/>
        </pc:sldMkLst>
        <pc:spChg chg="add del mod">
          <ac:chgData name="Josefa Rebolledo" userId="8cda1730-bde0-453b-952d-ca838203f991" providerId="ADAL" clId="{E367B81C-9946-4168-A3CE-EDF7122D2A62}" dt="2024-11-18T03:45:39.708" v="4032" actId="478"/>
          <ac:spMkLst>
            <pc:docMk/>
            <pc:sldMk cId="2912126217" sldId="267"/>
            <ac:spMk id="3" creationId="{904455A7-4CB8-3AE7-C971-95D9CC22B5D4}"/>
          </ac:spMkLst>
        </pc:spChg>
        <pc:spChg chg="del">
          <ac:chgData name="Josefa Rebolledo" userId="8cda1730-bde0-453b-952d-ca838203f991" providerId="ADAL" clId="{E367B81C-9946-4168-A3CE-EDF7122D2A62}" dt="2024-11-18T03:45:41.072" v="4034" actId="478"/>
          <ac:spMkLst>
            <pc:docMk/>
            <pc:sldMk cId="2912126217" sldId="267"/>
            <ac:spMk id="4" creationId="{C4C96A6E-9835-76B3-3088-FA5F31AD062F}"/>
          </ac:spMkLst>
        </pc:spChg>
        <pc:spChg chg="del">
          <ac:chgData name="Josefa Rebolledo" userId="8cda1730-bde0-453b-952d-ca838203f991" providerId="ADAL" clId="{E367B81C-9946-4168-A3CE-EDF7122D2A62}" dt="2024-11-18T03:45:40.480" v="4033" actId="478"/>
          <ac:spMkLst>
            <pc:docMk/>
            <pc:sldMk cId="2912126217" sldId="267"/>
            <ac:spMk id="5" creationId="{137A8F75-A848-D10D-0D6A-58965156BC3D}"/>
          </ac:spMkLst>
        </pc:spChg>
        <pc:spChg chg="add mod">
          <ac:chgData name="Josefa Rebolledo" userId="8cda1730-bde0-453b-952d-ca838203f991" providerId="ADAL" clId="{E367B81C-9946-4168-A3CE-EDF7122D2A62}" dt="2024-11-18T03:45:42.026" v="4035"/>
          <ac:spMkLst>
            <pc:docMk/>
            <pc:sldMk cId="2912126217" sldId="267"/>
            <ac:spMk id="6" creationId="{AF2D53D4-72C5-7C2B-ECAF-32F009B842B3}"/>
          </ac:spMkLst>
        </pc:spChg>
        <pc:spChg chg="add mod">
          <ac:chgData name="Josefa Rebolledo" userId="8cda1730-bde0-453b-952d-ca838203f991" providerId="ADAL" clId="{E367B81C-9946-4168-A3CE-EDF7122D2A62}" dt="2024-11-18T03:45:42.026" v="4035"/>
          <ac:spMkLst>
            <pc:docMk/>
            <pc:sldMk cId="2912126217" sldId="267"/>
            <ac:spMk id="8" creationId="{ACB0C4B5-BCCC-7480-A850-01EEB504850B}"/>
          </ac:spMkLst>
        </pc:spChg>
        <pc:spChg chg="del">
          <ac:chgData name="Josefa Rebolledo" userId="8cda1730-bde0-453b-952d-ca838203f991" providerId="ADAL" clId="{E367B81C-9946-4168-A3CE-EDF7122D2A62}" dt="2024-11-18T03:45:34.550" v="4029" actId="478"/>
          <ac:spMkLst>
            <pc:docMk/>
            <pc:sldMk cId="2912126217" sldId="267"/>
            <ac:spMk id="15" creationId="{87492AAF-6298-32C6-69A5-FA4854B2E63B}"/>
          </ac:spMkLst>
        </pc:spChg>
        <pc:picChg chg="add mod">
          <ac:chgData name="Josefa Rebolledo" userId="8cda1730-bde0-453b-952d-ca838203f991" providerId="ADAL" clId="{E367B81C-9946-4168-A3CE-EDF7122D2A62}" dt="2024-11-18T03:45:42.026" v="4035"/>
          <ac:picMkLst>
            <pc:docMk/>
            <pc:sldMk cId="2912126217" sldId="267"/>
            <ac:picMk id="7" creationId="{B1329525-C068-F7D1-15B3-2B48F3DBDCC1}"/>
          </ac:picMkLst>
        </pc:picChg>
        <pc:picChg chg="del">
          <ac:chgData name="Josefa Rebolledo" userId="8cda1730-bde0-453b-952d-ca838203f991" providerId="ADAL" clId="{E367B81C-9946-4168-A3CE-EDF7122D2A62}" dt="2024-11-18T03:45:33.910" v="4028" actId="478"/>
          <ac:picMkLst>
            <pc:docMk/>
            <pc:sldMk cId="2912126217" sldId="267"/>
            <ac:picMk id="1026" creationId="{7376B9D9-821E-F965-7AFA-839232E0CCD7}"/>
          </ac:picMkLst>
        </pc:picChg>
        <pc:picChg chg="del">
          <ac:chgData name="Josefa Rebolledo" userId="8cda1730-bde0-453b-952d-ca838203f991" providerId="ADAL" clId="{E367B81C-9946-4168-A3CE-EDF7122D2A62}" dt="2024-11-18T01:55:57.285" v="3187" actId="478"/>
          <ac:picMkLst>
            <pc:docMk/>
            <pc:sldMk cId="2912126217" sldId="267"/>
            <ac:picMk id="5122" creationId="{5115AA2B-CC88-5DDE-199E-F520351CEB37}"/>
          </ac:picMkLst>
        </pc:picChg>
        <pc:picChg chg="add del mod">
          <ac:chgData name="Josefa Rebolledo" userId="8cda1730-bde0-453b-952d-ca838203f991" providerId="ADAL" clId="{E367B81C-9946-4168-A3CE-EDF7122D2A62}" dt="2024-11-18T03:45:37.208" v="4031" actId="478"/>
          <ac:picMkLst>
            <pc:docMk/>
            <pc:sldMk cId="2912126217" sldId="267"/>
            <ac:picMk id="9218" creationId="{5C03D7F8-8D50-C344-4921-F1F60DF260A4}"/>
          </ac:picMkLst>
        </pc:picChg>
      </pc:sldChg>
      <pc:sldChg chg="addSp delSp modSp add mod">
        <pc:chgData name="Josefa Rebolledo" userId="8cda1730-bde0-453b-952d-ca838203f991" providerId="ADAL" clId="{E367B81C-9946-4168-A3CE-EDF7122D2A62}" dt="2024-11-18T03:45:52.044" v="4044"/>
        <pc:sldMkLst>
          <pc:docMk/>
          <pc:sldMk cId="2407293301" sldId="268"/>
        </pc:sldMkLst>
        <pc:spChg chg="add del mod">
          <ac:chgData name="Josefa Rebolledo" userId="8cda1730-bde0-453b-952d-ca838203f991" providerId="ADAL" clId="{E367B81C-9946-4168-A3CE-EDF7122D2A62}" dt="2024-11-18T03:45:49.802" v="4042" actId="478"/>
          <ac:spMkLst>
            <pc:docMk/>
            <pc:sldMk cId="2407293301" sldId="268"/>
            <ac:spMk id="3" creationId="{9C2E11FE-68B7-49E9-7025-F7EAFED07412}"/>
          </ac:spMkLst>
        </pc:spChg>
        <pc:spChg chg="del">
          <ac:chgData name="Josefa Rebolledo" userId="8cda1730-bde0-453b-952d-ca838203f991" providerId="ADAL" clId="{E367B81C-9946-4168-A3CE-EDF7122D2A62}" dt="2024-11-18T03:45:49.103" v="4041" actId="478"/>
          <ac:spMkLst>
            <pc:docMk/>
            <pc:sldMk cId="2407293301" sldId="268"/>
            <ac:spMk id="4" creationId="{D576219C-F74D-A78A-D9AA-E4F013C280F2}"/>
          </ac:spMkLst>
        </pc:spChg>
        <pc:spChg chg="del">
          <ac:chgData name="Josefa Rebolledo" userId="8cda1730-bde0-453b-952d-ca838203f991" providerId="ADAL" clId="{E367B81C-9946-4168-A3CE-EDF7122D2A62}" dt="2024-11-18T03:45:50.897" v="4043" actId="478"/>
          <ac:spMkLst>
            <pc:docMk/>
            <pc:sldMk cId="2407293301" sldId="268"/>
            <ac:spMk id="5" creationId="{EA750D3F-EAD5-8326-49A8-D06F02C48BA1}"/>
          </ac:spMkLst>
        </pc:spChg>
        <pc:spChg chg="add mod">
          <ac:chgData name="Josefa Rebolledo" userId="8cda1730-bde0-453b-952d-ca838203f991" providerId="ADAL" clId="{E367B81C-9946-4168-A3CE-EDF7122D2A62}" dt="2024-11-18T03:45:52.044" v="4044"/>
          <ac:spMkLst>
            <pc:docMk/>
            <pc:sldMk cId="2407293301" sldId="268"/>
            <ac:spMk id="6" creationId="{3EE2BCEA-EFF8-62DE-9E3A-7583DADBC5C5}"/>
          </ac:spMkLst>
        </pc:spChg>
        <pc:spChg chg="add mod">
          <ac:chgData name="Josefa Rebolledo" userId="8cda1730-bde0-453b-952d-ca838203f991" providerId="ADAL" clId="{E367B81C-9946-4168-A3CE-EDF7122D2A62}" dt="2024-11-18T03:45:52.044" v="4044"/>
          <ac:spMkLst>
            <pc:docMk/>
            <pc:sldMk cId="2407293301" sldId="268"/>
            <ac:spMk id="8" creationId="{EAC96260-9559-A7DC-44B0-09D15101E20B}"/>
          </ac:spMkLst>
        </pc:spChg>
        <pc:spChg chg="del mod">
          <ac:chgData name="Josefa Rebolledo" userId="8cda1730-bde0-453b-952d-ca838203f991" providerId="ADAL" clId="{E367B81C-9946-4168-A3CE-EDF7122D2A62}" dt="2024-11-18T03:45:48.286" v="4040" actId="478"/>
          <ac:spMkLst>
            <pc:docMk/>
            <pc:sldMk cId="2407293301" sldId="268"/>
            <ac:spMk id="15" creationId="{545324A3-0CB0-0912-2B5D-94DE1DD99B04}"/>
          </ac:spMkLst>
        </pc:spChg>
        <pc:picChg chg="add mod">
          <ac:chgData name="Josefa Rebolledo" userId="8cda1730-bde0-453b-952d-ca838203f991" providerId="ADAL" clId="{E367B81C-9946-4168-A3CE-EDF7122D2A62}" dt="2024-11-18T03:45:52.044" v="4044"/>
          <ac:picMkLst>
            <pc:docMk/>
            <pc:sldMk cId="2407293301" sldId="268"/>
            <ac:picMk id="7" creationId="{028FDFF7-8D88-9E88-B3FF-2363F0FBF62C}"/>
          </ac:picMkLst>
        </pc:picChg>
        <pc:picChg chg="del mod">
          <ac:chgData name="Josefa Rebolledo" userId="8cda1730-bde0-453b-952d-ca838203f991" providerId="ADAL" clId="{E367B81C-9946-4168-A3CE-EDF7122D2A62}" dt="2024-11-18T03:45:46.092" v="4037" actId="478"/>
          <ac:picMkLst>
            <pc:docMk/>
            <pc:sldMk cId="2407293301" sldId="268"/>
            <ac:picMk id="1026" creationId="{85AF4E21-8C73-D39C-30FC-066957BC37C3}"/>
          </ac:picMkLst>
        </pc:picChg>
        <pc:picChg chg="del">
          <ac:chgData name="Josefa Rebolledo" userId="8cda1730-bde0-453b-952d-ca838203f991" providerId="ADAL" clId="{E367B81C-9946-4168-A3CE-EDF7122D2A62}" dt="2024-11-18T01:56:07.953" v="3191" actId="478"/>
          <ac:picMkLst>
            <pc:docMk/>
            <pc:sldMk cId="2407293301" sldId="268"/>
            <ac:picMk id="5122" creationId="{4B03327F-912F-073B-DBAA-389279B6EF21}"/>
          </ac:picMkLst>
        </pc:picChg>
        <pc:picChg chg="add mod">
          <ac:chgData name="Josefa Rebolledo" userId="8cda1730-bde0-453b-952d-ca838203f991" providerId="ADAL" clId="{E367B81C-9946-4168-A3CE-EDF7122D2A62}" dt="2024-11-18T01:56:16.519" v="3194" actId="1076"/>
          <ac:picMkLst>
            <pc:docMk/>
            <pc:sldMk cId="2407293301" sldId="268"/>
            <ac:picMk id="8194" creationId="{9BBD9F50-BD93-75BE-169A-CF36BD63CD94}"/>
          </ac:picMkLst>
        </pc:picChg>
      </pc:sldChg>
      <pc:sldChg chg="addSp delSp modSp add mod">
        <pc:chgData name="Josefa Rebolledo" userId="8cda1730-bde0-453b-952d-ca838203f991" providerId="ADAL" clId="{E367B81C-9946-4168-A3CE-EDF7122D2A62}" dt="2024-11-18T03:46:27.757" v="4068"/>
        <pc:sldMkLst>
          <pc:docMk/>
          <pc:sldMk cId="1555205926" sldId="269"/>
        </pc:sldMkLst>
        <pc:spChg chg="add del mod">
          <ac:chgData name="Josefa Rebolledo" userId="8cda1730-bde0-453b-952d-ca838203f991" providerId="ADAL" clId="{E367B81C-9946-4168-A3CE-EDF7122D2A62}" dt="2024-11-18T03:46:25.682" v="4065" actId="478"/>
          <ac:spMkLst>
            <pc:docMk/>
            <pc:sldMk cId="1555205926" sldId="269"/>
            <ac:spMk id="3" creationId="{331CED19-3B43-07DE-6D9C-C7525D6FB91E}"/>
          </ac:spMkLst>
        </pc:spChg>
        <pc:spChg chg="del">
          <ac:chgData name="Josefa Rebolledo" userId="8cda1730-bde0-453b-952d-ca838203f991" providerId="ADAL" clId="{E367B81C-9946-4168-A3CE-EDF7122D2A62}" dt="2024-11-18T03:46:26.476" v="4066" actId="478"/>
          <ac:spMkLst>
            <pc:docMk/>
            <pc:sldMk cId="1555205926" sldId="269"/>
            <ac:spMk id="4" creationId="{B79C9305-00D8-F49E-A4A3-3DCF74427F7A}"/>
          </ac:spMkLst>
        </pc:spChg>
        <pc:spChg chg="del">
          <ac:chgData name="Josefa Rebolledo" userId="8cda1730-bde0-453b-952d-ca838203f991" providerId="ADAL" clId="{E367B81C-9946-4168-A3CE-EDF7122D2A62}" dt="2024-11-18T03:46:26.992" v="4067" actId="478"/>
          <ac:spMkLst>
            <pc:docMk/>
            <pc:sldMk cId="1555205926" sldId="269"/>
            <ac:spMk id="5" creationId="{6D968451-AA8A-BD8F-6B69-B8C90B846BD1}"/>
          </ac:spMkLst>
        </pc:spChg>
        <pc:spChg chg="add mod">
          <ac:chgData name="Josefa Rebolledo" userId="8cda1730-bde0-453b-952d-ca838203f991" providerId="ADAL" clId="{E367B81C-9946-4168-A3CE-EDF7122D2A62}" dt="2024-11-18T03:46:27.757" v="4068"/>
          <ac:spMkLst>
            <pc:docMk/>
            <pc:sldMk cId="1555205926" sldId="269"/>
            <ac:spMk id="6" creationId="{1819C609-278B-75CF-B96C-E049C97AC119}"/>
          </ac:spMkLst>
        </pc:spChg>
        <pc:spChg chg="add mod">
          <ac:chgData name="Josefa Rebolledo" userId="8cda1730-bde0-453b-952d-ca838203f991" providerId="ADAL" clId="{E367B81C-9946-4168-A3CE-EDF7122D2A62}" dt="2024-11-18T03:46:27.757" v="4068"/>
          <ac:spMkLst>
            <pc:docMk/>
            <pc:sldMk cId="1555205926" sldId="269"/>
            <ac:spMk id="8" creationId="{38CD7C48-DBCA-DC53-56F1-29DC861A5785}"/>
          </ac:spMkLst>
        </pc:spChg>
        <pc:spChg chg="del">
          <ac:chgData name="Josefa Rebolledo" userId="8cda1730-bde0-453b-952d-ca838203f991" providerId="ADAL" clId="{E367B81C-9946-4168-A3CE-EDF7122D2A62}" dt="2024-11-18T03:46:23.689" v="4064" actId="478"/>
          <ac:spMkLst>
            <pc:docMk/>
            <pc:sldMk cId="1555205926" sldId="269"/>
            <ac:spMk id="15" creationId="{C68B6252-CBF1-32D8-E694-46C85821092C}"/>
          </ac:spMkLst>
        </pc:spChg>
        <pc:picChg chg="add mod">
          <ac:chgData name="Josefa Rebolledo" userId="8cda1730-bde0-453b-952d-ca838203f991" providerId="ADAL" clId="{E367B81C-9946-4168-A3CE-EDF7122D2A62}" dt="2024-11-18T03:46:27.757" v="4068"/>
          <ac:picMkLst>
            <pc:docMk/>
            <pc:sldMk cId="1555205926" sldId="269"/>
            <ac:picMk id="7" creationId="{07B7FBA6-CC28-6395-0CB3-764286506588}"/>
          </ac:picMkLst>
        </pc:picChg>
        <pc:picChg chg="del">
          <ac:chgData name="Josefa Rebolledo" userId="8cda1730-bde0-453b-952d-ca838203f991" providerId="ADAL" clId="{E367B81C-9946-4168-A3CE-EDF7122D2A62}" dt="2024-11-18T03:46:22.924" v="4063" actId="478"/>
          <ac:picMkLst>
            <pc:docMk/>
            <pc:sldMk cId="1555205926" sldId="269"/>
            <ac:picMk id="1026" creationId="{A381FA36-ED54-E2F5-DC17-D44D1F6BF123}"/>
          </ac:picMkLst>
        </pc:picChg>
        <pc:picChg chg="del">
          <ac:chgData name="Josefa Rebolledo" userId="8cda1730-bde0-453b-952d-ca838203f991" providerId="ADAL" clId="{E367B81C-9946-4168-A3CE-EDF7122D2A62}" dt="2024-11-18T01:56:23.882" v="3195" actId="478"/>
          <ac:picMkLst>
            <pc:docMk/>
            <pc:sldMk cId="1555205926" sldId="269"/>
            <ac:picMk id="5122" creationId="{7FCA8A1C-7541-3CBB-5FEA-EBCAFA0FB2A1}"/>
          </ac:picMkLst>
        </pc:picChg>
        <pc:picChg chg="add mod">
          <ac:chgData name="Josefa Rebolledo" userId="8cda1730-bde0-453b-952d-ca838203f991" providerId="ADAL" clId="{E367B81C-9946-4168-A3CE-EDF7122D2A62}" dt="2024-11-18T01:57:04.786" v="3212" actId="1076"/>
          <ac:picMkLst>
            <pc:docMk/>
            <pc:sldMk cId="1555205926" sldId="269"/>
            <ac:picMk id="7170" creationId="{30569755-9EEB-3840-BD98-CD821318C51B}"/>
          </ac:picMkLst>
        </pc:picChg>
      </pc:sldChg>
      <pc:sldChg chg="addSp delSp modSp add del mod ord">
        <pc:chgData name="Josefa Rebolledo" userId="8cda1730-bde0-453b-952d-ca838203f991" providerId="ADAL" clId="{E367B81C-9946-4168-A3CE-EDF7122D2A62}" dt="2024-11-18T03:44:58.020" v="4021" actId="47"/>
        <pc:sldMkLst>
          <pc:docMk/>
          <pc:sldMk cId="3103119925" sldId="270"/>
        </pc:sldMkLst>
        <pc:picChg chg="add mod">
          <ac:chgData name="Josefa Rebolledo" userId="8cda1730-bde0-453b-952d-ca838203f991" providerId="ADAL" clId="{E367B81C-9946-4168-A3CE-EDF7122D2A62}" dt="2024-11-18T01:55:36.492" v="3183" actId="14100"/>
          <ac:picMkLst>
            <pc:docMk/>
            <pc:sldMk cId="3103119925" sldId="270"/>
            <ac:picMk id="3" creationId="{5612999A-03D8-D793-7638-9C420C235806}"/>
          </ac:picMkLst>
        </pc:picChg>
        <pc:picChg chg="del">
          <ac:chgData name="Josefa Rebolledo" userId="8cda1730-bde0-453b-952d-ca838203f991" providerId="ADAL" clId="{E367B81C-9946-4168-A3CE-EDF7122D2A62}" dt="2024-11-18T01:55:08.376" v="3173" actId="478"/>
          <ac:picMkLst>
            <pc:docMk/>
            <pc:sldMk cId="3103119925" sldId="270"/>
            <ac:picMk id="5122" creationId="{95589877-803C-80F6-DDAB-04174D6161AE}"/>
          </ac:picMkLst>
        </pc:picChg>
      </pc:sldChg>
      <pc:sldChg chg="addSp delSp modSp add mod">
        <pc:chgData name="Josefa Rebolledo" userId="8cda1730-bde0-453b-952d-ca838203f991" providerId="ADAL" clId="{E367B81C-9946-4168-A3CE-EDF7122D2A62}" dt="2024-11-18T03:46:02.575" v="4050"/>
        <pc:sldMkLst>
          <pc:docMk/>
          <pc:sldMk cId="3040920701" sldId="271"/>
        </pc:sldMkLst>
        <pc:spChg chg="add del mod">
          <ac:chgData name="Josefa Rebolledo" userId="8cda1730-bde0-453b-952d-ca838203f991" providerId="ADAL" clId="{E367B81C-9946-4168-A3CE-EDF7122D2A62}" dt="2024-11-18T03:45:59.445" v="4047" actId="478"/>
          <ac:spMkLst>
            <pc:docMk/>
            <pc:sldMk cId="3040920701" sldId="271"/>
            <ac:spMk id="3" creationId="{DF41C727-732B-40DE-C512-D77024C6B551}"/>
          </ac:spMkLst>
        </pc:spChg>
        <pc:spChg chg="del">
          <ac:chgData name="Josefa Rebolledo" userId="8cda1730-bde0-453b-952d-ca838203f991" providerId="ADAL" clId="{E367B81C-9946-4168-A3CE-EDF7122D2A62}" dt="2024-11-18T03:46:00.865" v="4049" actId="478"/>
          <ac:spMkLst>
            <pc:docMk/>
            <pc:sldMk cId="3040920701" sldId="271"/>
            <ac:spMk id="4" creationId="{5B4F3AFF-5E5A-9BB7-EB22-13467A3F4FAB}"/>
          </ac:spMkLst>
        </pc:spChg>
        <pc:spChg chg="del">
          <ac:chgData name="Josefa Rebolledo" userId="8cda1730-bde0-453b-952d-ca838203f991" providerId="ADAL" clId="{E367B81C-9946-4168-A3CE-EDF7122D2A62}" dt="2024-11-18T03:46:00.140" v="4048" actId="478"/>
          <ac:spMkLst>
            <pc:docMk/>
            <pc:sldMk cId="3040920701" sldId="271"/>
            <ac:spMk id="5" creationId="{70030361-A18F-E362-9D63-E5121E723657}"/>
          </ac:spMkLst>
        </pc:spChg>
        <pc:spChg chg="add mod">
          <ac:chgData name="Josefa Rebolledo" userId="8cda1730-bde0-453b-952d-ca838203f991" providerId="ADAL" clId="{E367B81C-9946-4168-A3CE-EDF7122D2A62}" dt="2024-11-18T03:46:02.575" v="4050"/>
          <ac:spMkLst>
            <pc:docMk/>
            <pc:sldMk cId="3040920701" sldId="271"/>
            <ac:spMk id="6" creationId="{EF532BE3-8A00-FACC-D397-D4E99516ABAE}"/>
          </ac:spMkLst>
        </pc:spChg>
        <pc:spChg chg="add mod">
          <ac:chgData name="Josefa Rebolledo" userId="8cda1730-bde0-453b-952d-ca838203f991" providerId="ADAL" clId="{E367B81C-9946-4168-A3CE-EDF7122D2A62}" dt="2024-11-18T03:46:02.575" v="4050"/>
          <ac:spMkLst>
            <pc:docMk/>
            <pc:sldMk cId="3040920701" sldId="271"/>
            <ac:spMk id="8" creationId="{B1AEABFF-A5F9-4456-CACF-3DB54CC7A860}"/>
          </ac:spMkLst>
        </pc:spChg>
        <pc:spChg chg="del">
          <ac:chgData name="Josefa Rebolledo" userId="8cda1730-bde0-453b-952d-ca838203f991" providerId="ADAL" clId="{E367B81C-9946-4168-A3CE-EDF7122D2A62}" dt="2024-11-18T03:45:56.901" v="4046" actId="478"/>
          <ac:spMkLst>
            <pc:docMk/>
            <pc:sldMk cId="3040920701" sldId="271"/>
            <ac:spMk id="15" creationId="{C66FB31F-E33F-9F38-D82B-2356891C3AD5}"/>
          </ac:spMkLst>
        </pc:spChg>
        <pc:picChg chg="add mod">
          <ac:chgData name="Josefa Rebolledo" userId="8cda1730-bde0-453b-952d-ca838203f991" providerId="ADAL" clId="{E367B81C-9946-4168-A3CE-EDF7122D2A62}" dt="2024-11-18T03:46:02.575" v="4050"/>
          <ac:picMkLst>
            <pc:docMk/>
            <pc:sldMk cId="3040920701" sldId="271"/>
            <ac:picMk id="7" creationId="{B78AA6AF-46B2-B2BF-2C86-3AE36D1767DC}"/>
          </ac:picMkLst>
        </pc:picChg>
        <pc:picChg chg="del">
          <ac:chgData name="Josefa Rebolledo" userId="8cda1730-bde0-453b-952d-ca838203f991" providerId="ADAL" clId="{E367B81C-9946-4168-A3CE-EDF7122D2A62}" dt="2024-11-18T03:45:55.703" v="4045" actId="478"/>
          <ac:picMkLst>
            <pc:docMk/>
            <pc:sldMk cId="3040920701" sldId="271"/>
            <ac:picMk id="1026" creationId="{6C0E1DA0-4E29-6E5A-DB9A-B35CD27740D1}"/>
          </ac:picMkLst>
        </pc:picChg>
        <pc:picChg chg="del">
          <ac:chgData name="Josefa Rebolledo" userId="8cda1730-bde0-453b-952d-ca838203f991" providerId="ADAL" clId="{E367B81C-9946-4168-A3CE-EDF7122D2A62}" dt="2024-11-18T01:56:31.419" v="3199" actId="478"/>
          <ac:picMkLst>
            <pc:docMk/>
            <pc:sldMk cId="3040920701" sldId="271"/>
            <ac:picMk id="8194" creationId="{997D475B-D736-26B5-A56E-3DDF800B51A9}"/>
          </ac:picMkLst>
        </pc:picChg>
        <pc:picChg chg="add mod">
          <ac:chgData name="Josefa Rebolledo" userId="8cda1730-bde0-453b-952d-ca838203f991" providerId="ADAL" clId="{E367B81C-9946-4168-A3CE-EDF7122D2A62}" dt="2024-11-18T01:56:36.184" v="3201" actId="1076"/>
          <ac:picMkLst>
            <pc:docMk/>
            <pc:sldMk cId="3040920701" sldId="271"/>
            <ac:picMk id="12290" creationId="{90FDB06E-8102-7804-17CF-8B220EE89DA2}"/>
          </ac:picMkLst>
        </pc:picChg>
      </pc:sldChg>
      <pc:sldChg chg="addSp delSp modSp add mod">
        <pc:chgData name="Josefa Rebolledo" userId="8cda1730-bde0-453b-952d-ca838203f991" providerId="ADAL" clId="{E367B81C-9946-4168-A3CE-EDF7122D2A62}" dt="2024-11-18T03:46:09.291" v="4056"/>
        <pc:sldMkLst>
          <pc:docMk/>
          <pc:sldMk cId="1415459977" sldId="272"/>
        </pc:sldMkLst>
        <pc:spChg chg="add del mod">
          <ac:chgData name="Josefa Rebolledo" userId="8cda1730-bde0-453b-952d-ca838203f991" providerId="ADAL" clId="{E367B81C-9946-4168-A3CE-EDF7122D2A62}" dt="2024-11-18T03:46:07.737" v="4054" actId="478"/>
          <ac:spMkLst>
            <pc:docMk/>
            <pc:sldMk cId="1415459977" sldId="272"/>
            <ac:spMk id="3" creationId="{C31F908B-096F-30D1-8767-763F804D256D}"/>
          </ac:spMkLst>
        </pc:spChg>
        <pc:spChg chg="del">
          <ac:chgData name="Josefa Rebolledo" userId="8cda1730-bde0-453b-952d-ca838203f991" providerId="ADAL" clId="{E367B81C-9946-4168-A3CE-EDF7122D2A62}" dt="2024-11-18T03:46:06.489" v="4053" actId="478"/>
          <ac:spMkLst>
            <pc:docMk/>
            <pc:sldMk cId="1415459977" sldId="272"/>
            <ac:spMk id="4" creationId="{15571645-E110-FB81-50BA-68A32EA9429F}"/>
          </ac:spMkLst>
        </pc:spChg>
        <pc:spChg chg="del">
          <ac:chgData name="Josefa Rebolledo" userId="8cda1730-bde0-453b-952d-ca838203f991" providerId="ADAL" clId="{E367B81C-9946-4168-A3CE-EDF7122D2A62}" dt="2024-11-18T03:46:08.342" v="4055" actId="478"/>
          <ac:spMkLst>
            <pc:docMk/>
            <pc:sldMk cId="1415459977" sldId="272"/>
            <ac:spMk id="5" creationId="{C3D280B4-BF79-1DC1-924C-3EB6436FF99D}"/>
          </ac:spMkLst>
        </pc:spChg>
        <pc:spChg chg="add mod">
          <ac:chgData name="Josefa Rebolledo" userId="8cda1730-bde0-453b-952d-ca838203f991" providerId="ADAL" clId="{E367B81C-9946-4168-A3CE-EDF7122D2A62}" dt="2024-11-18T03:46:09.291" v="4056"/>
          <ac:spMkLst>
            <pc:docMk/>
            <pc:sldMk cId="1415459977" sldId="272"/>
            <ac:spMk id="6" creationId="{DD2903B1-0D1A-999B-B469-FD66B3E59B66}"/>
          </ac:spMkLst>
        </pc:spChg>
        <pc:spChg chg="add mod">
          <ac:chgData name="Josefa Rebolledo" userId="8cda1730-bde0-453b-952d-ca838203f991" providerId="ADAL" clId="{E367B81C-9946-4168-A3CE-EDF7122D2A62}" dt="2024-11-18T03:46:09.291" v="4056"/>
          <ac:spMkLst>
            <pc:docMk/>
            <pc:sldMk cId="1415459977" sldId="272"/>
            <ac:spMk id="8" creationId="{BF6BAB7A-7947-4B3D-8461-37A56C38953E}"/>
          </ac:spMkLst>
        </pc:spChg>
        <pc:spChg chg="del">
          <ac:chgData name="Josefa Rebolledo" userId="8cda1730-bde0-453b-952d-ca838203f991" providerId="ADAL" clId="{E367B81C-9946-4168-A3CE-EDF7122D2A62}" dt="2024-11-18T03:46:05.729" v="4052" actId="478"/>
          <ac:spMkLst>
            <pc:docMk/>
            <pc:sldMk cId="1415459977" sldId="272"/>
            <ac:spMk id="15" creationId="{FAA062C0-CAF7-7839-9A11-79918AEB84E7}"/>
          </ac:spMkLst>
        </pc:spChg>
        <pc:picChg chg="add mod">
          <ac:chgData name="Josefa Rebolledo" userId="8cda1730-bde0-453b-952d-ca838203f991" providerId="ADAL" clId="{E367B81C-9946-4168-A3CE-EDF7122D2A62}" dt="2024-11-18T03:46:09.291" v="4056"/>
          <ac:picMkLst>
            <pc:docMk/>
            <pc:sldMk cId="1415459977" sldId="272"/>
            <ac:picMk id="7" creationId="{F596591C-FC9C-258B-BA00-B62FB468D4AA}"/>
          </ac:picMkLst>
        </pc:picChg>
        <pc:picChg chg="del">
          <ac:chgData name="Josefa Rebolledo" userId="8cda1730-bde0-453b-952d-ca838203f991" providerId="ADAL" clId="{E367B81C-9946-4168-A3CE-EDF7122D2A62}" dt="2024-11-18T03:46:05.087" v="4051" actId="478"/>
          <ac:picMkLst>
            <pc:docMk/>
            <pc:sldMk cId="1415459977" sldId="272"/>
            <ac:picMk id="1026" creationId="{6D822390-8433-A065-DA97-A8B55BC86BCE}"/>
          </ac:picMkLst>
        </pc:picChg>
        <pc:picChg chg="del">
          <ac:chgData name="Josefa Rebolledo" userId="8cda1730-bde0-453b-952d-ca838203f991" providerId="ADAL" clId="{E367B81C-9946-4168-A3CE-EDF7122D2A62}" dt="2024-11-18T01:56:42.940" v="3202" actId="478"/>
          <ac:picMkLst>
            <pc:docMk/>
            <pc:sldMk cId="1415459977" sldId="272"/>
            <ac:picMk id="8194" creationId="{5D4A40D1-E11B-E554-B403-DAD16B7EA848}"/>
          </ac:picMkLst>
        </pc:picChg>
        <pc:picChg chg="add">
          <ac:chgData name="Josefa Rebolledo" userId="8cda1730-bde0-453b-952d-ca838203f991" providerId="ADAL" clId="{E367B81C-9946-4168-A3CE-EDF7122D2A62}" dt="2024-11-18T01:56:43.278" v="3203"/>
          <ac:picMkLst>
            <pc:docMk/>
            <pc:sldMk cId="1415459977" sldId="272"/>
            <ac:picMk id="11266" creationId="{EDBC64BA-0F29-6E2D-FD41-D04DB73796A9}"/>
          </ac:picMkLst>
        </pc:picChg>
      </pc:sldChg>
      <pc:sldChg chg="addSp delSp modSp add mod">
        <pc:chgData name="Josefa Rebolledo" userId="8cda1730-bde0-453b-952d-ca838203f991" providerId="ADAL" clId="{E367B81C-9946-4168-A3CE-EDF7122D2A62}" dt="2024-11-18T03:46:18.060" v="4062"/>
        <pc:sldMkLst>
          <pc:docMk/>
          <pc:sldMk cId="418071400" sldId="273"/>
        </pc:sldMkLst>
        <pc:spChg chg="add del mod">
          <ac:chgData name="Josefa Rebolledo" userId="8cda1730-bde0-453b-952d-ca838203f991" providerId="ADAL" clId="{E367B81C-9946-4168-A3CE-EDF7122D2A62}" dt="2024-11-18T03:46:15.752" v="4059" actId="478"/>
          <ac:spMkLst>
            <pc:docMk/>
            <pc:sldMk cId="418071400" sldId="273"/>
            <ac:spMk id="3" creationId="{BE166436-4907-78AE-FB32-64D0354C053C}"/>
          </ac:spMkLst>
        </pc:spChg>
        <pc:spChg chg="del">
          <ac:chgData name="Josefa Rebolledo" userId="8cda1730-bde0-453b-952d-ca838203f991" providerId="ADAL" clId="{E367B81C-9946-4168-A3CE-EDF7122D2A62}" dt="2024-11-18T03:46:16.351" v="4060" actId="478"/>
          <ac:spMkLst>
            <pc:docMk/>
            <pc:sldMk cId="418071400" sldId="273"/>
            <ac:spMk id="4" creationId="{3B68EC71-8F68-98C8-3722-BD7E748BDDC8}"/>
          </ac:spMkLst>
        </pc:spChg>
        <pc:spChg chg="del">
          <ac:chgData name="Josefa Rebolledo" userId="8cda1730-bde0-453b-952d-ca838203f991" providerId="ADAL" clId="{E367B81C-9946-4168-A3CE-EDF7122D2A62}" dt="2024-11-18T03:46:17.136" v="4061" actId="478"/>
          <ac:spMkLst>
            <pc:docMk/>
            <pc:sldMk cId="418071400" sldId="273"/>
            <ac:spMk id="5" creationId="{BD060ED4-CC52-2CF6-59B5-308CA0E72D4F}"/>
          </ac:spMkLst>
        </pc:spChg>
        <pc:spChg chg="add mod">
          <ac:chgData name="Josefa Rebolledo" userId="8cda1730-bde0-453b-952d-ca838203f991" providerId="ADAL" clId="{E367B81C-9946-4168-A3CE-EDF7122D2A62}" dt="2024-11-18T03:46:18.060" v="4062"/>
          <ac:spMkLst>
            <pc:docMk/>
            <pc:sldMk cId="418071400" sldId="273"/>
            <ac:spMk id="6" creationId="{39072F91-55EB-6397-7609-6A58B7703B37}"/>
          </ac:spMkLst>
        </pc:spChg>
        <pc:spChg chg="add mod">
          <ac:chgData name="Josefa Rebolledo" userId="8cda1730-bde0-453b-952d-ca838203f991" providerId="ADAL" clId="{E367B81C-9946-4168-A3CE-EDF7122D2A62}" dt="2024-11-18T03:46:18.060" v="4062"/>
          <ac:spMkLst>
            <pc:docMk/>
            <pc:sldMk cId="418071400" sldId="273"/>
            <ac:spMk id="8" creationId="{D4EE3874-03F9-97D3-E9EF-9E5DE3D6AF49}"/>
          </ac:spMkLst>
        </pc:spChg>
        <pc:spChg chg="del">
          <ac:chgData name="Josefa Rebolledo" userId="8cda1730-bde0-453b-952d-ca838203f991" providerId="ADAL" clId="{E367B81C-9946-4168-A3CE-EDF7122D2A62}" dt="2024-11-18T03:46:14.261" v="4058" actId="478"/>
          <ac:spMkLst>
            <pc:docMk/>
            <pc:sldMk cId="418071400" sldId="273"/>
            <ac:spMk id="15" creationId="{4E8A98B7-6258-9743-D062-4F5CAC7E4324}"/>
          </ac:spMkLst>
        </pc:spChg>
        <pc:picChg chg="add mod">
          <ac:chgData name="Josefa Rebolledo" userId="8cda1730-bde0-453b-952d-ca838203f991" providerId="ADAL" clId="{E367B81C-9946-4168-A3CE-EDF7122D2A62}" dt="2024-11-18T03:46:18.060" v="4062"/>
          <ac:picMkLst>
            <pc:docMk/>
            <pc:sldMk cId="418071400" sldId="273"/>
            <ac:picMk id="7" creationId="{DC2C0330-55DF-7B37-2D52-03DB5FA34288}"/>
          </ac:picMkLst>
        </pc:picChg>
        <pc:picChg chg="del">
          <ac:chgData name="Josefa Rebolledo" userId="8cda1730-bde0-453b-952d-ca838203f991" providerId="ADAL" clId="{E367B81C-9946-4168-A3CE-EDF7122D2A62}" dt="2024-11-18T03:46:13.087" v="4057" actId="478"/>
          <ac:picMkLst>
            <pc:docMk/>
            <pc:sldMk cId="418071400" sldId="273"/>
            <ac:picMk id="1026" creationId="{373C7685-8793-55D0-01F4-FB67D3C8E122}"/>
          </ac:picMkLst>
        </pc:picChg>
        <pc:picChg chg="del">
          <ac:chgData name="Josefa Rebolledo" userId="8cda1730-bde0-453b-952d-ca838203f991" providerId="ADAL" clId="{E367B81C-9946-4168-A3CE-EDF7122D2A62}" dt="2024-11-18T01:56:49.666" v="3204" actId="478"/>
          <ac:picMkLst>
            <pc:docMk/>
            <pc:sldMk cId="418071400" sldId="273"/>
            <ac:picMk id="8194" creationId="{3347E19F-0039-4732-CF54-1EF9B387EE4B}"/>
          </ac:picMkLst>
        </pc:picChg>
        <pc:picChg chg="add mod">
          <ac:chgData name="Josefa Rebolledo" userId="8cda1730-bde0-453b-952d-ca838203f991" providerId="ADAL" clId="{E367B81C-9946-4168-A3CE-EDF7122D2A62}" dt="2024-11-18T01:56:53.878" v="3208" actId="1076"/>
          <ac:picMkLst>
            <pc:docMk/>
            <pc:sldMk cId="418071400" sldId="273"/>
            <ac:picMk id="10242" creationId="{715220A0-3675-9C90-36E1-D5546BC3E224}"/>
          </ac:picMkLst>
        </pc:picChg>
      </pc:sldChg>
      <pc:sldChg chg="delSp add del">
        <pc:chgData name="Josefa Rebolledo" userId="8cda1730-bde0-453b-952d-ca838203f991" providerId="ADAL" clId="{E367B81C-9946-4168-A3CE-EDF7122D2A62}" dt="2024-11-18T03:46:52.061" v="4069" actId="47"/>
        <pc:sldMkLst>
          <pc:docMk/>
          <pc:sldMk cId="361021767" sldId="274"/>
        </pc:sldMkLst>
        <pc:picChg chg="del">
          <ac:chgData name="Josefa Rebolledo" userId="8cda1730-bde0-453b-952d-ca838203f991" providerId="ADAL" clId="{E367B81C-9946-4168-A3CE-EDF7122D2A62}" dt="2024-11-18T01:57:37.863" v="3214" actId="478"/>
          <ac:picMkLst>
            <pc:docMk/>
            <pc:sldMk cId="361021767" sldId="274"/>
            <ac:picMk id="7170" creationId="{489CEC3D-041B-D76F-40EB-F9372961D3CF}"/>
          </ac:picMkLst>
        </pc:picChg>
      </pc:sldChg>
      <pc:sldChg chg="addSp delSp modSp add mod ord">
        <pc:chgData name="Josefa Rebolledo" userId="8cda1730-bde0-453b-952d-ca838203f991" providerId="ADAL" clId="{E367B81C-9946-4168-A3CE-EDF7122D2A62}" dt="2024-11-18T03:31:27.058" v="3826" actId="20577"/>
        <pc:sldMkLst>
          <pc:docMk/>
          <pc:sldMk cId="2639766607" sldId="275"/>
        </pc:sldMkLst>
        <pc:spChg chg="del">
          <ac:chgData name="Josefa Rebolledo" userId="8cda1730-bde0-453b-952d-ca838203f991" providerId="ADAL" clId="{E367B81C-9946-4168-A3CE-EDF7122D2A62}" dt="2024-11-18T02:13:28.735" v="3223" actId="478"/>
          <ac:spMkLst>
            <pc:docMk/>
            <pc:sldMk cId="2639766607" sldId="275"/>
            <ac:spMk id="2" creationId="{7F99F449-C61D-1D05-E0BC-233B2C742816}"/>
          </ac:spMkLst>
        </pc:spChg>
        <pc:spChg chg="del">
          <ac:chgData name="Josefa Rebolledo" userId="8cda1730-bde0-453b-952d-ca838203f991" providerId="ADAL" clId="{E367B81C-9946-4168-A3CE-EDF7122D2A62}" dt="2024-11-18T02:13:35.663" v="3226" actId="478"/>
          <ac:spMkLst>
            <pc:docMk/>
            <pc:sldMk cId="2639766607" sldId="275"/>
            <ac:spMk id="3" creationId="{57F501E8-241A-649B-B385-1409FC6B2AA7}"/>
          </ac:spMkLst>
        </pc:spChg>
        <pc:spChg chg="del">
          <ac:chgData name="Josefa Rebolledo" userId="8cda1730-bde0-453b-952d-ca838203f991" providerId="ADAL" clId="{E367B81C-9946-4168-A3CE-EDF7122D2A62}" dt="2024-11-18T02:13:39.022" v="3230" actId="478"/>
          <ac:spMkLst>
            <pc:docMk/>
            <pc:sldMk cId="2639766607" sldId="275"/>
            <ac:spMk id="4" creationId="{63DA9DD7-466C-EE09-8A5C-E7DED216727C}"/>
          </ac:spMkLst>
        </pc:spChg>
        <pc:spChg chg="del">
          <ac:chgData name="Josefa Rebolledo" userId="8cda1730-bde0-453b-952d-ca838203f991" providerId="ADAL" clId="{E367B81C-9946-4168-A3CE-EDF7122D2A62}" dt="2024-11-18T02:13:38.229" v="3229" actId="478"/>
          <ac:spMkLst>
            <pc:docMk/>
            <pc:sldMk cId="2639766607" sldId="275"/>
            <ac:spMk id="5" creationId="{8CE5BBCC-ACE0-3A92-A977-331EEE75E35A}"/>
          </ac:spMkLst>
        </pc:spChg>
        <pc:spChg chg="del mod">
          <ac:chgData name="Josefa Rebolledo" userId="8cda1730-bde0-453b-952d-ca838203f991" providerId="ADAL" clId="{E367B81C-9946-4168-A3CE-EDF7122D2A62}" dt="2024-11-18T02:13:37.511" v="3228" actId="478"/>
          <ac:spMkLst>
            <pc:docMk/>
            <pc:sldMk cId="2639766607" sldId="275"/>
            <ac:spMk id="9" creationId="{630D29FF-4783-219C-21EB-8A186E89A1EE}"/>
          </ac:spMkLst>
        </pc:spChg>
        <pc:spChg chg="add del mod">
          <ac:chgData name="Josefa Rebolledo" userId="8cda1730-bde0-453b-952d-ca838203f991" providerId="ADAL" clId="{E367B81C-9946-4168-A3CE-EDF7122D2A62}" dt="2024-11-18T02:13:31.476" v="3224" actId="478"/>
          <ac:spMkLst>
            <pc:docMk/>
            <pc:sldMk cId="2639766607" sldId="275"/>
            <ac:spMk id="13" creationId="{915F9CF4-D285-C935-F628-DF408A40B7D9}"/>
          </ac:spMkLst>
        </pc:spChg>
        <pc:spChg chg="add del mod">
          <ac:chgData name="Josefa Rebolledo" userId="8cda1730-bde0-453b-952d-ca838203f991" providerId="ADAL" clId="{E367B81C-9946-4168-A3CE-EDF7122D2A62}" dt="2024-11-18T02:13:42.192" v="3231" actId="478"/>
          <ac:spMkLst>
            <pc:docMk/>
            <pc:sldMk cId="2639766607" sldId="275"/>
            <ac:spMk id="15" creationId="{D2CA9241-080B-B47E-9327-CA81829B4A46}"/>
          </ac:spMkLst>
        </pc:spChg>
        <pc:spChg chg="add mod">
          <ac:chgData name="Josefa Rebolledo" userId="8cda1730-bde0-453b-952d-ca838203f991" providerId="ADAL" clId="{E367B81C-9946-4168-A3CE-EDF7122D2A62}" dt="2024-11-18T02:24:58.283" v="3357" actId="1076"/>
          <ac:spMkLst>
            <pc:docMk/>
            <pc:sldMk cId="2639766607" sldId="275"/>
            <ac:spMk id="16" creationId="{3CDC96E3-ED63-8EB1-5CCB-99F8368E105A}"/>
          </ac:spMkLst>
        </pc:spChg>
        <pc:spChg chg="add mod">
          <ac:chgData name="Josefa Rebolledo" userId="8cda1730-bde0-453b-952d-ca838203f991" providerId="ADAL" clId="{E367B81C-9946-4168-A3CE-EDF7122D2A62}" dt="2024-11-18T03:31:27.058" v="3826" actId="20577"/>
          <ac:spMkLst>
            <pc:docMk/>
            <pc:sldMk cId="2639766607" sldId="275"/>
            <ac:spMk id="18" creationId="{F441389F-9B40-5331-74CA-4D06E3DBBDBA}"/>
          </ac:spMkLst>
        </pc:spChg>
        <pc:spChg chg="add del mod">
          <ac:chgData name="Josefa Rebolledo" userId="8cda1730-bde0-453b-952d-ca838203f991" providerId="ADAL" clId="{E367B81C-9946-4168-A3CE-EDF7122D2A62}" dt="2024-11-18T02:20:10.267" v="3283" actId="478"/>
          <ac:spMkLst>
            <pc:docMk/>
            <pc:sldMk cId="2639766607" sldId="275"/>
            <ac:spMk id="19" creationId="{61AC9E41-BA3E-63DC-2C58-E70F24B5B3CA}"/>
          </ac:spMkLst>
        </pc:spChg>
        <pc:spChg chg="add mod">
          <ac:chgData name="Josefa Rebolledo" userId="8cda1730-bde0-453b-952d-ca838203f991" providerId="ADAL" clId="{E367B81C-9946-4168-A3CE-EDF7122D2A62}" dt="2024-11-18T02:25:09.284" v="3359" actId="1076"/>
          <ac:spMkLst>
            <pc:docMk/>
            <pc:sldMk cId="2639766607" sldId="275"/>
            <ac:spMk id="23" creationId="{5609C7FD-32CC-1AD8-98C2-00205ADFA68E}"/>
          </ac:spMkLst>
        </pc:spChg>
        <pc:grpChg chg="del">
          <ac:chgData name="Josefa Rebolledo" userId="8cda1730-bde0-453b-952d-ca838203f991" providerId="ADAL" clId="{E367B81C-9946-4168-A3CE-EDF7122D2A62}" dt="2024-11-18T02:13:32.739" v="3225" actId="478"/>
          <ac:grpSpMkLst>
            <pc:docMk/>
            <pc:sldMk cId="2639766607" sldId="275"/>
            <ac:grpSpMk id="6" creationId="{A8841001-607F-8D37-C590-38839B968990}"/>
          </ac:grpSpMkLst>
        </pc:grpChg>
        <pc:picChg chg="add mod modCrop">
          <ac:chgData name="Josefa Rebolledo" userId="8cda1730-bde0-453b-952d-ca838203f991" providerId="ADAL" clId="{E367B81C-9946-4168-A3CE-EDF7122D2A62}" dt="2024-11-18T02:24:33.824" v="3353" actId="1076"/>
          <ac:picMkLst>
            <pc:docMk/>
            <pc:sldMk cId="2639766607" sldId="275"/>
            <ac:picMk id="11" creationId="{D7D7EBCF-0DBF-45D9-C5A2-8D551F926513}"/>
          </ac:picMkLst>
        </pc:picChg>
        <pc:picChg chg="add mod">
          <ac:chgData name="Josefa Rebolledo" userId="8cda1730-bde0-453b-952d-ca838203f991" providerId="ADAL" clId="{E367B81C-9946-4168-A3CE-EDF7122D2A62}" dt="2024-11-18T02:23:41.486" v="3350" actId="1076"/>
          <ac:picMkLst>
            <pc:docMk/>
            <pc:sldMk cId="2639766607" sldId="275"/>
            <ac:picMk id="25" creationId="{4E045B03-9AEC-0DA8-B6A9-391CAC27612A}"/>
          </ac:picMkLst>
        </pc:picChg>
        <pc:picChg chg="del">
          <ac:chgData name="Josefa Rebolledo" userId="8cda1730-bde0-453b-952d-ca838203f991" providerId="ADAL" clId="{E367B81C-9946-4168-A3CE-EDF7122D2A62}" dt="2024-11-18T02:13:55.372" v="3232" actId="478"/>
          <ac:picMkLst>
            <pc:docMk/>
            <pc:sldMk cId="2639766607" sldId="275"/>
            <ac:picMk id="1026" creationId="{20FAF257-DED1-8E6B-E642-DD839257FF42}"/>
          </ac:picMkLst>
        </pc:picChg>
        <pc:cxnChg chg="add mod">
          <ac:chgData name="Josefa Rebolledo" userId="8cda1730-bde0-453b-952d-ca838203f991" providerId="ADAL" clId="{E367B81C-9946-4168-A3CE-EDF7122D2A62}" dt="2024-11-18T02:24:55.522" v="3356" actId="1076"/>
          <ac:cxnSpMkLst>
            <pc:docMk/>
            <pc:sldMk cId="2639766607" sldId="275"/>
            <ac:cxnSpMk id="21" creationId="{10817299-BA49-F247-9BCF-4B6E0A1148F2}"/>
          </ac:cxnSpMkLst>
        </pc:cxnChg>
      </pc:sldChg>
      <pc:sldChg chg="addSp delSp modSp add mod">
        <pc:chgData name="Josefa Rebolledo" userId="8cda1730-bde0-453b-952d-ca838203f991" providerId="ADAL" clId="{E367B81C-9946-4168-A3CE-EDF7122D2A62}" dt="2024-11-18T02:34:46.502" v="3449" actId="2711"/>
        <pc:sldMkLst>
          <pc:docMk/>
          <pc:sldMk cId="1705763904" sldId="276"/>
        </pc:sldMkLst>
        <pc:spChg chg="del">
          <ac:chgData name="Josefa Rebolledo" userId="8cda1730-bde0-453b-952d-ca838203f991" providerId="ADAL" clId="{E367B81C-9946-4168-A3CE-EDF7122D2A62}" dt="2024-11-18T02:26:39.514" v="3372" actId="478"/>
          <ac:spMkLst>
            <pc:docMk/>
            <pc:sldMk cId="1705763904" sldId="276"/>
            <ac:spMk id="4" creationId="{23702A9B-CA38-4340-CA32-ED0675732524}"/>
          </ac:spMkLst>
        </pc:spChg>
        <pc:spChg chg="del">
          <ac:chgData name="Josefa Rebolledo" userId="8cda1730-bde0-453b-952d-ca838203f991" providerId="ADAL" clId="{E367B81C-9946-4168-A3CE-EDF7122D2A62}" dt="2024-11-18T02:26:38.189" v="3371" actId="478"/>
          <ac:spMkLst>
            <pc:docMk/>
            <pc:sldMk cId="1705763904" sldId="276"/>
            <ac:spMk id="5" creationId="{D6A9C822-162B-33C9-29B0-33B8C45D19E2}"/>
          </ac:spMkLst>
        </pc:spChg>
        <pc:spChg chg="add del mod">
          <ac:chgData name="Josefa Rebolledo" userId="8cda1730-bde0-453b-952d-ca838203f991" providerId="ADAL" clId="{E367B81C-9946-4168-A3CE-EDF7122D2A62}" dt="2024-11-18T02:28:52.106" v="3391" actId="478"/>
          <ac:spMkLst>
            <pc:docMk/>
            <pc:sldMk cId="1705763904" sldId="276"/>
            <ac:spMk id="10" creationId="{BA1F4AA0-0020-B51A-AE89-8649921F93B0}"/>
          </ac:spMkLst>
        </pc:spChg>
        <pc:spChg chg="add mod">
          <ac:chgData name="Josefa Rebolledo" userId="8cda1730-bde0-453b-952d-ca838203f991" providerId="ADAL" clId="{E367B81C-9946-4168-A3CE-EDF7122D2A62}" dt="2024-11-18T02:29:35.099" v="3397" actId="1076"/>
          <ac:spMkLst>
            <pc:docMk/>
            <pc:sldMk cId="1705763904" sldId="276"/>
            <ac:spMk id="11" creationId="{892FDB7B-556E-4835-5308-6DAE571360E0}"/>
          </ac:spMkLst>
        </pc:spChg>
        <pc:spChg chg="mod ord">
          <ac:chgData name="Josefa Rebolledo" userId="8cda1730-bde0-453b-952d-ca838203f991" providerId="ADAL" clId="{E367B81C-9946-4168-A3CE-EDF7122D2A62}" dt="2024-11-18T02:33:51.738" v="3433" actId="1076"/>
          <ac:spMkLst>
            <pc:docMk/>
            <pc:sldMk cId="1705763904" sldId="276"/>
            <ac:spMk id="15" creationId="{10F14B5D-EED0-1105-CE86-43664F1D2FF4}"/>
          </ac:spMkLst>
        </pc:spChg>
        <pc:graphicFrameChg chg="del">
          <ac:chgData name="Josefa Rebolledo" userId="8cda1730-bde0-453b-952d-ca838203f991" providerId="ADAL" clId="{E367B81C-9946-4168-A3CE-EDF7122D2A62}" dt="2024-11-18T02:25:42.544" v="3362" actId="478"/>
          <ac:graphicFrameMkLst>
            <pc:docMk/>
            <pc:sldMk cId="1705763904" sldId="276"/>
            <ac:graphicFrameMk id="14" creationId="{2637B1E5-CD75-0DE3-25EE-D653E04DC562}"/>
          </ac:graphicFrameMkLst>
        </pc:graphicFrameChg>
        <pc:graphicFrameChg chg="add mod modGraphic">
          <ac:chgData name="Josefa Rebolledo" userId="8cda1730-bde0-453b-952d-ca838203f991" providerId="ADAL" clId="{E367B81C-9946-4168-A3CE-EDF7122D2A62}" dt="2024-11-18T02:34:46.502" v="3449" actId="2711"/>
          <ac:graphicFrameMkLst>
            <pc:docMk/>
            <pc:sldMk cId="1705763904" sldId="276"/>
            <ac:graphicFrameMk id="17" creationId="{A57C6526-5A44-2699-35B6-38F5E77D28F4}"/>
          </ac:graphicFrameMkLst>
        </pc:graphicFrameChg>
        <pc:picChg chg="add del mod">
          <ac:chgData name="Josefa Rebolledo" userId="8cda1730-bde0-453b-952d-ca838203f991" providerId="ADAL" clId="{E367B81C-9946-4168-A3CE-EDF7122D2A62}" dt="2024-11-18T02:34:33.092" v="3446" actId="478"/>
          <ac:picMkLst>
            <pc:docMk/>
            <pc:sldMk cId="1705763904" sldId="276"/>
            <ac:picMk id="12" creationId="{6AE4CF8B-08FF-EE76-730F-FD1495D9A250}"/>
          </ac:picMkLst>
        </pc:picChg>
        <pc:picChg chg="add del mod">
          <ac:chgData name="Josefa Rebolledo" userId="8cda1730-bde0-453b-952d-ca838203f991" providerId="ADAL" clId="{E367B81C-9946-4168-A3CE-EDF7122D2A62}" dt="2024-11-18T02:34:33.092" v="3446" actId="478"/>
          <ac:picMkLst>
            <pc:docMk/>
            <pc:sldMk cId="1705763904" sldId="276"/>
            <ac:picMk id="13" creationId="{B5461699-1A12-6568-782E-C4458AF7C755}"/>
          </ac:picMkLst>
        </pc:picChg>
        <pc:picChg chg="add del mod">
          <ac:chgData name="Josefa Rebolledo" userId="8cda1730-bde0-453b-952d-ca838203f991" providerId="ADAL" clId="{E367B81C-9946-4168-A3CE-EDF7122D2A62}" dt="2024-11-18T02:34:33.092" v="3446" actId="478"/>
          <ac:picMkLst>
            <pc:docMk/>
            <pc:sldMk cId="1705763904" sldId="276"/>
            <ac:picMk id="16" creationId="{E27A1795-958C-EF63-D081-50AEC527604A}"/>
          </ac:picMkLst>
        </pc:picChg>
        <pc:picChg chg="mod">
          <ac:chgData name="Josefa Rebolledo" userId="8cda1730-bde0-453b-952d-ca838203f991" providerId="ADAL" clId="{E367B81C-9946-4168-A3CE-EDF7122D2A62}" dt="2024-11-18T02:28:49.762" v="3390" actId="1076"/>
          <ac:picMkLst>
            <pc:docMk/>
            <pc:sldMk cId="1705763904" sldId="276"/>
            <ac:picMk id="1026" creationId="{9FD99592-0BB5-8DC8-48BD-A2D326F06B2D}"/>
          </ac:picMkLst>
        </pc:picChg>
        <pc:picChg chg="add del mod">
          <ac:chgData name="Josefa Rebolledo" userId="8cda1730-bde0-453b-952d-ca838203f991" providerId="ADAL" clId="{E367B81C-9946-4168-A3CE-EDF7122D2A62}" dt="2024-11-18T02:34:33.092" v="3446" actId="478"/>
          <ac:picMkLst>
            <pc:docMk/>
            <pc:sldMk cId="1705763904" sldId="276"/>
            <ac:picMk id="13314" creationId="{645E120B-E947-69FC-B311-0284C8637E60}"/>
          </ac:picMkLst>
        </pc:picChg>
        <pc:cxnChg chg="add del mod">
          <ac:chgData name="Josefa Rebolledo" userId="8cda1730-bde0-453b-952d-ca838203f991" providerId="ADAL" clId="{E367B81C-9946-4168-A3CE-EDF7122D2A62}" dt="2024-11-18T02:28:52.939" v="3392" actId="478"/>
          <ac:cxnSpMkLst>
            <pc:docMk/>
            <pc:sldMk cId="1705763904" sldId="276"/>
            <ac:cxnSpMk id="2" creationId="{168BE065-47AF-C159-1B12-483618EC07A2}"/>
          </ac:cxnSpMkLst>
        </pc:cxnChg>
      </pc:sldChg>
      <pc:sldChg chg="addSp delSp modSp add mod">
        <pc:chgData name="Josefa Rebolledo" userId="8cda1730-bde0-453b-952d-ca838203f991" providerId="ADAL" clId="{E367B81C-9946-4168-A3CE-EDF7122D2A62}" dt="2024-11-18T02:51:07.728" v="3545" actId="1076"/>
        <pc:sldMkLst>
          <pc:docMk/>
          <pc:sldMk cId="1967301751" sldId="277"/>
        </pc:sldMkLst>
        <pc:spChg chg="add del mod">
          <ac:chgData name="Josefa Rebolledo" userId="8cda1730-bde0-453b-952d-ca838203f991" providerId="ADAL" clId="{E367B81C-9946-4168-A3CE-EDF7122D2A62}" dt="2024-11-18T02:48:39.686" v="3507" actId="478"/>
          <ac:spMkLst>
            <pc:docMk/>
            <pc:sldMk cId="1967301751" sldId="277"/>
            <ac:spMk id="2" creationId="{1407F770-2AC3-471D-DB51-10BABA3D21A7}"/>
          </ac:spMkLst>
        </pc:spChg>
        <pc:spChg chg="add mod">
          <ac:chgData name="Josefa Rebolledo" userId="8cda1730-bde0-453b-952d-ca838203f991" providerId="ADAL" clId="{E367B81C-9946-4168-A3CE-EDF7122D2A62}" dt="2024-11-18T02:51:05.777" v="3544" actId="1076"/>
          <ac:spMkLst>
            <pc:docMk/>
            <pc:sldMk cId="1967301751" sldId="277"/>
            <ac:spMk id="3" creationId="{68B1E3A3-B2A5-9A13-18B3-3A1037AB8248}"/>
          </ac:spMkLst>
        </pc:spChg>
        <pc:spChg chg="add mod">
          <ac:chgData name="Josefa Rebolledo" userId="8cda1730-bde0-453b-952d-ca838203f991" providerId="ADAL" clId="{E367B81C-9946-4168-A3CE-EDF7122D2A62}" dt="2024-11-18T02:51:05.777" v="3544" actId="1076"/>
          <ac:spMkLst>
            <pc:docMk/>
            <pc:sldMk cId="1967301751" sldId="277"/>
            <ac:spMk id="4" creationId="{672E3A0A-B7B9-7C98-B708-81E6A128251E}"/>
          </ac:spMkLst>
        </pc:spChg>
        <pc:spChg chg="add del mod">
          <ac:chgData name="Josefa Rebolledo" userId="8cda1730-bde0-453b-952d-ca838203f991" providerId="ADAL" clId="{E367B81C-9946-4168-A3CE-EDF7122D2A62}" dt="2024-11-18T02:49:27.631" v="3523" actId="478"/>
          <ac:spMkLst>
            <pc:docMk/>
            <pc:sldMk cId="1967301751" sldId="277"/>
            <ac:spMk id="6" creationId="{1E837801-3658-7266-6C0D-8F198DAB6F46}"/>
          </ac:spMkLst>
        </pc:spChg>
        <pc:spChg chg="add mod">
          <ac:chgData name="Josefa Rebolledo" userId="8cda1730-bde0-453b-952d-ca838203f991" providerId="ADAL" clId="{E367B81C-9946-4168-A3CE-EDF7122D2A62}" dt="2024-11-18T02:51:05.777" v="3544" actId="1076"/>
          <ac:spMkLst>
            <pc:docMk/>
            <pc:sldMk cId="1967301751" sldId="277"/>
            <ac:spMk id="7" creationId="{83BAC77C-AE51-8317-F4B1-1747C0E6CA0F}"/>
          </ac:spMkLst>
        </pc:spChg>
        <pc:spChg chg="add mod">
          <ac:chgData name="Josefa Rebolledo" userId="8cda1730-bde0-453b-952d-ca838203f991" providerId="ADAL" clId="{E367B81C-9946-4168-A3CE-EDF7122D2A62}" dt="2024-11-18T02:51:05.777" v="3544" actId="1076"/>
          <ac:spMkLst>
            <pc:docMk/>
            <pc:sldMk cId="1967301751" sldId="277"/>
            <ac:spMk id="8" creationId="{15DC1B52-3FFF-9179-DCBF-E067A280D23C}"/>
          </ac:spMkLst>
        </pc:spChg>
        <pc:spChg chg="add del mod ord">
          <ac:chgData name="Josefa Rebolledo" userId="8cda1730-bde0-453b-952d-ca838203f991" providerId="ADAL" clId="{E367B81C-9946-4168-A3CE-EDF7122D2A62}" dt="2024-11-18T02:51:05.777" v="3544" actId="1076"/>
          <ac:spMkLst>
            <pc:docMk/>
            <pc:sldMk cId="1967301751" sldId="277"/>
            <ac:spMk id="9" creationId="{8D9E96DA-250A-C657-9B83-4E2E0E4D70C9}"/>
          </ac:spMkLst>
        </pc:spChg>
        <pc:spChg chg="add del mod">
          <ac:chgData name="Josefa Rebolledo" userId="8cda1730-bde0-453b-952d-ca838203f991" providerId="ADAL" clId="{E367B81C-9946-4168-A3CE-EDF7122D2A62}" dt="2024-11-18T02:49:58.747" v="3529" actId="478"/>
          <ac:spMkLst>
            <pc:docMk/>
            <pc:sldMk cId="1967301751" sldId="277"/>
            <ac:spMk id="10" creationId="{9B0D86D1-9AF9-44BA-71AA-0319895DF4A2}"/>
          </ac:spMkLst>
        </pc:spChg>
        <pc:spChg chg="add mod ord">
          <ac:chgData name="Josefa Rebolledo" userId="8cda1730-bde0-453b-952d-ca838203f991" providerId="ADAL" clId="{E367B81C-9946-4168-A3CE-EDF7122D2A62}" dt="2024-11-18T02:51:05.777" v="3544" actId="1076"/>
          <ac:spMkLst>
            <pc:docMk/>
            <pc:sldMk cId="1967301751" sldId="277"/>
            <ac:spMk id="12" creationId="{9141C429-2B62-287D-511E-5408F28621CB}"/>
          </ac:spMkLst>
        </pc:spChg>
        <pc:spChg chg="mod">
          <ac:chgData name="Josefa Rebolledo" userId="8cda1730-bde0-453b-952d-ca838203f991" providerId="ADAL" clId="{E367B81C-9946-4168-A3CE-EDF7122D2A62}" dt="2024-11-18T02:45:49.558" v="3477" actId="20577"/>
          <ac:spMkLst>
            <pc:docMk/>
            <pc:sldMk cId="1967301751" sldId="277"/>
            <ac:spMk id="15" creationId="{E60BC1D2-3137-5C58-2BDD-441C36A8FB36}"/>
          </ac:spMkLst>
        </pc:spChg>
        <pc:graphicFrameChg chg="del">
          <ac:chgData name="Josefa Rebolledo" userId="8cda1730-bde0-453b-952d-ca838203f991" providerId="ADAL" clId="{E367B81C-9946-4168-A3CE-EDF7122D2A62}" dt="2024-11-18T02:45:55.678" v="3478" actId="478"/>
          <ac:graphicFrameMkLst>
            <pc:docMk/>
            <pc:sldMk cId="1967301751" sldId="277"/>
            <ac:graphicFrameMk id="17" creationId="{46A643C5-8590-01B9-1EE2-AC9816F9BA94}"/>
          </ac:graphicFrameMkLst>
        </pc:graphicFrameChg>
        <pc:cxnChg chg="add mod">
          <ac:chgData name="Josefa Rebolledo" userId="8cda1730-bde0-453b-952d-ca838203f991" providerId="ADAL" clId="{E367B81C-9946-4168-A3CE-EDF7122D2A62}" dt="2024-11-18T02:51:07.728" v="3545" actId="1076"/>
          <ac:cxnSpMkLst>
            <pc:docMk/>
            <pc:sldMk cId="1967301751" sldId="277"/>
            <ac:cxnSpMk id="5" creationId="{1E138DB0-6E4F-5E3C-BC97-143CCDCAF509}"/>
          </ac:cxnSpMkLst>
        </pc:cxnChg>
      </pc:sldChg>
      <pc:sldChg chg="addSp delSp modSp add mod">
        <pc:chgData name="Josefa Rebolledo" userId="8cda1730-bde0-453b-952d-ca838203f991" providerId="ADAL" clId="{E367B81C-9946-4168-A3CE-EDF7122D2A62}" dt="2024-11-18T03:26:51.582" v="3784" actId="1076"/>
        <pc:sldMkLst>
          <pc:docMk/>
          <pc:sldMk cId="1106917104" sldId="278"/>
        </pc:sldMkLst>
        <pc:spChg chg="add del mod">
          <ac:chgData name="Josefa Rebolledo" userId="8cda1730-bde0-453b-952d-ca838203f991" providerId="ADAL" clId="{E367B81C-9946-4168-A3CE-EDF7122D2A62}" dt="2024-11-18T03:05:37.359" v="3652" actId="478"/>
          <ac:spMkLst>
            <pc:docMk/>
            <pc:sldMk cId="1106917104" sldId="278"/>
            <ac:spMk id="3" creationId="{06C39438-E1B5-8B37-BF80-1FC5F5B65737}"/>
          </ac:spMkLst>
        </pc:spChg>
        <pc:spChg chg="add mod">
          <ac:chgData name="Josefa Rebolledo" userId="8cda1730-bde0-453b-952d-ca838203f991" providerId="ADAL" clId="{E367B81C-9946-4168-A3CE-EDF7122D2A62}" dt="2024-11-18T03:07:03.350" v="3677" actId="1076"/>
          <ac:spMkLst>
            <pc:docMk/>
            <pc:sldMk cId="1106917104" sldId="278"/>
            <ac:spMk id="5" creationId="{3B367D31-3979-73DA-69AC-EA3FE62E5DCB}"/>
          </ac:spMkLst>
        </pc:spChg>
        <pc:spChg chg="add mod">
          <ac:chgData name="Josefa Rebolledo" userId="8cda1730-bde0-453b-952d-ca838203f991" providerId="ADAL" clId="{E367B81C-9946-4168-A3CE-EDF7122D2A62}" dt="2024-11-18T03:26:51.582" v="3784" actId="1076"/>
          <ac:spMkLst>
            <pc:docMk/>
            <pc:sldMk cId="1106917104" sldId="278"/>
            <ac:spMk id="7" creationId="{3A99A582-D61B-253B-DB9B-F3B15171C7AB}"/>
          </ac:spMkLst>
        </pc:spChg>
        <pc:spChg chg="add mod">
          <ac:chgData name="Josefa Rebolledo" userId="8cda1730-bde0-453b-952d-ca838203f991" providerId="ADAL" clId="{E367B81C-9946-4168-A3CE-EDF7122D2A62}" dt="2024-11-18T03:26:51.582" v="3784" actId="1076"/>
          <ac:spMkLst>
            <pc:docMk/>
            <pc:sldMk cId="1106917104" sldId="278"/>
            <ac:spMk id="8" creationId="{2A86ED24-1814-4C6D-6CB4-4980C692BA90}"/>
          </ac:spMkLst>
        </pc:spChg>
        <pc:spChg chg="del mod">
          <ac:chgData name="Josefa Rebolledo" userId="8cda1730-bde0-453b-952d-ca838203f991" providerId="ADAL" clId="{E367B81C-9946-4168-A3CE-EDF7122D2A62}" dt="2024-11-18T03:05:40.477" v="3654" actId="478"/>
          <ac:spMkLst>
            <pc:docMk/>
            <pc:sldMk cId="1106917104" sldId="278"/>
            <ac:spMk id="9" creationId="{C695C101-BEB0-198E-6A78-7E499326A5CB}"/>
          </ac:spMkLst>
        </pc:spChg>
        <pc:spChg chg="add mod">
          <ac:chgData name="Josefa Rebolledo" userId="8cda1730-bde0-453b-952d-ca838203f991" providerId="ADAL" clId="{E367B81C-9946-4168-A3CE-EDF7122D2A62}" dt="2024-11-18T03:26:51.582" v="3784" actId="1076"/>
          <ac:spMkLst>
            <pc:docMk/>
            <pc:sldMk cId="1106917104" sldId="278"/>
            <ac:spMk id="10" creationId="{56626E9D-858C-B7FF-E6D6-08F3909A7012}"/>
          </ac:spMkLst>
        </pc:spChg>
        <pc:spChg chg="del">
          <ac:chgData name="Josefa Rebolledo" userId="8cda1730-bde0-453b-952d-ca838203f991" providerId="ADAL" clId="{E367B81C-9946-4168-A3CE-EDF7122D2A62}" dt="2024-11-18T03:05:40.477" v="3654" actId="478"/>
          <ac:spMkLst>
            <pc:docMk/>
            <pc:sldMk cId="1106917104" sldId="278"/>
            <ac:spMk id="11" creationId="{266B1A8D-3745-41ED-B25E-4289C15B100D}"/>
          </ac:spMkLst>
        </pc:spChg>
        <pc:spChg chg="add mod">
          <ac:chgData name="Josefa Rebolledo" userId="8cda1730-bde0-453b-952d-ca838203f991" providerId="ADAL" clId="{E367B81C-9946-4168-A3CE-EDF7122D2A62}" dt="2024-11-18T03:26:51.582" v="3784" actId="1076"/>
          <ac:spMkLst>
            <pc:docMk/>
            <pc:sldMk cId="1106917104" sldId="278"/>
            <ac:spMk id="12" creationId="{96067DDA-1898-FD4F-08F2-12C2B9BC6162}"/>
          </ac:spMkLst>
        </pc:spChg>
        <pc:spChg chg="add mod">
          <ac:chgData name="Josefa Rebolledo" userId="8cda1730-bde0-453b-952d-ca838203f991" providerId="ADAL" clId="{E367B81C-9946-4168-A3CE-EDF7122D2A62}" dt="2024-11-18T03:26:51.582" v="3784" actId="1076"/>
          <ac:spMkLst>
            <pc:docMk/>
            <pc:sldMk cId="1106917104" sldId="278"/>
            <ac:spMk id="13" creationId="{160BC86E-38D2-CC73-D3E0-E1D640C5E61B}"/>
          </ac:spMkLst>
        </pc:spChg>
        <pc:spChg chg="add mod">
          <ac:chgData name="Josefa Rebolledo" userId="8cda1730-bde0-453b-952d-ca838203f991" providerId="ADAL" clId="{E367B81C-9946-4168-A3CE-EDF7122D2A62}" dt="2024-11-18T03:26:51.582" v="3784" actId="1076"/>
          <ac:spMkLst>
            <pc:docMk/>
            <pc:sldMk cId="1106917104" sldId="278"/>
            <ac:spMk id="14" creationId="{29007731-7848-5EE6-3D95-3850B2FA74D5}"/>
          </ac:spMkLst>
        </pc:spChg>
        <pc:spChg chg="del">
          <ac:chgData name="Josefa Rebolledo" userId="8cda1730-bde0-453b-952d-ca838203f991" providerId="ADAL" clId="{E367B81C-9946-4168-A3CE-EDF7122D2A62}" dt="2024-11-18T03:05:35.205" v="3651" actId="478"/>
          <ac:spMkLst>
            <pc:docMk/>
            <pc:sldMk cId="1106917104" sldId="278"/>
            <ac:spMk id="15" creationId="{1AE5D0BE-D181-1460-64C0-6F2B2BD5F62D}"/>
          </ac:spMkLst>
        </pc:spChg>
        <pc:spChg chg="add mod">
          <ac:chgData name="Josefa Rebolledo" userId="8cda1730-bde0-453b-952d-ca838203f991" providerId="ADAL" clId="{E367B81C-9946-4168-A3CE-EDF7122D2A62}" dt="2024-11-18T03:26:51.582" v="3784" actId="1076"/>
          <ac:spMkLst>
            <pc:docMk/>
            <pc:sldMk cId="1106917104" sldId="278"/>
            <ac:spMk id="16" creationId="{A0699377-0A64-814D-8903-3BD8104DBDE3}"/>
          </ac:spMkLst>
        </pc:spChg>
        <pc:spChg chg="del">
          <ac:chgData name="Josefa Rebolledo" userId="8cda1730-bde0-453b-952d-ca838203f991" providerId="ADAL" clId="{E367B81C-9946-4168-A3CE-EDF7122D2A62}" dt="2024-11-18T03:05:35.205" v="3651" actId="478"/>
          <ac:spMkLst>
            <pc:docMk/>
            <pc:sldMk cId="1106917104" sldId="278"/>
            <ac:spMk id="17" creationId="{402F471C-8CE5-8CA8-9BB1-155921079A00}"/>
          </ac:spMkLst>
        </pc:spChg>
        <pc:spChg chg="del">
          <ac:chgData name="Josefa Rebolledo" userId="8cda1730-bde0-453b-952d-ca838203f991" providerId="ADAL" clId="{E367B81C-9946-4168-A3CE-EDF7122D2A62}" dt="2024-11-18T03:05:35.205" v="3651" actId="478"/>
          <ac:spMkLst>
            <pc:docMk/>
            <pc:sldMk cId="1106917104" sldId="278"/>
            <ac:spMk id="18" creationId="{808CECF0-FDE9-2223-2C58-2FCB53F629AA}"/>
          </ac:spMkLst>
        </pc:spChg>
        <pc:spChg chg="del">
          <ac:chgData name="Josefa Rebolledo" userId="8cda1730-bde0-453b-952d-ca838203f991" providerId="ADAL" clId="{E367B81C-9946-4168-A3CE-EDF7122D2A62}" dt="2024-11-18T03:05:35.205" v="3651" actId="478"/>
          <ac:spMkLst>
            <pc:docMk/>
            <pc:sldMk cId="1106917104" sldId="278"/>
            <ac:spMk id="19" creationId="{D3D832C9-2439-38EB-016E-6118D0E0AE6F}"/>
          </ac:spMkLst>
        </pc:spChg>
        <pc:spChg chg="del">
          <ac:chgData name="Josefa Rebolledo" userId="8cda1730-bde0-453b-952d-ca838203f991" providerId="ADAL" clId="{E367B81C-9946-4168-A3CE-EDF7122D2A62}" dt="2024-11-18T03:05:35.205" v="3651" actId="478"/>
          <ac:spMkLst>
            <pc:docMk/>
            <pc:sldMk cId="1106917104" sldId="278"/>
            <ac:spMk id="20" creationId="{A88A3C2E-150A-601E-105A-2069E255E69E}"/>
          </ac:spMkLst>
        </pc:spChg>
        <pc:spChg chg="del">
          <ac:chgData name="Josefa Rebolledo" userId="8cda1730-bde0-453b-952d-ca838203f991" providerId="ADAL" clId="{E367B81C-9946-4168-A3CE-EDF7122D2A62}" dt="2024-11-18T03:05:40.477" v="3654" actId="478"/>
          <ac:spMkLst>
            <pc:docMk/>
            <pc:sldMk cId="1106917104" sldId="278"/>
            <ac:spMk id="21" creationId="{DE588092-24BA-3247-1148-11DF3CCDF9E4}"/>
          </ac:spMkLst>
        </pc:spChg>
        <pc:spChg chg="add mod">
          <ac:chgData name="Josefa Rebolledo" userId="8cda1730-bde0-453b-952d-ca838203f991" providerId="ADAL" clId="{E367B81C-9946-4168-A3CE-EDF7122D2A62}" dt="2024-11-18T03:26:51.582" v="3784" actId="1076"/>
          <ac:spMkLst>
            <pc:docMk/>
            <pc:sldMk cId="1106917104" sldId="278"/>
            <ac:spMk id="22" creationId="{257D1258-FE11-A3E8-E317-FDDA9E38E47D}"/>
          </ac:spMkLst>
        </pc:spChg>
        <pc:spChg chg="mod">
          <ac:chgData name="Josefa Rebolledo" userId="8cda1730-bde0-453b-952d-ca838203f991" providerId="ADAL" clId="{E367B81C-9946-4168-A3CE-EDF7122D2A62}" dt="2024-11-18T03:08:10.576" v="3686" actId="1076"/>
          <ac:spMkLst>
            <pc:docMk/>
            <pc:sldMk cId="1106917104" sldId="278"/>
            <ac:spMk id="25" creationId="{C16924E1-209A-399A-586B-8FBAF7B9393B}"/>
          </ac:spMkLst>
        </pc:spChg>
        <pc:spChg chg="mod">
          <ac:chgData name="Josefa Rebolledo" userId="8cda1730-bde0-453b-952d-ca838203f991" providerId="ADAL" clId="{E367B81C-9946-4168-A3CE-EDF7122D2A62}" dt="2024-11-18T03:08:05.083" v="3685" actId="14100"/>
          <ac:spMkLst>
            <pc:docMk/>
            <pc:sldMk cId="1106917104" sldId="278"/>
            <ac:spMk id="28" creationId="{EA37FDB9-B143-386B-E98B-70DE3C78B7D2}"/>
          </ac:spMkLst>
        </pc:spChg>
        <pc:grpChg chg="add mod">
          <ac:chgData name="Josefa Rebolledo" userId="8cda1730-bde0-453b-952d-ca838203f991" providerId="ADAL" clId="{E367B81C-9946-4168-A3CE-EDF7122D2A62}" dt="2024-11-18T03:06:52.693" v="3673" actId="164"/>
          <ac:grpSpMkLst>
            <pc:docMk/>
            <pc:sldMk cId="1106917104" sldId="278"/>
            <ac:grpSpMk id="6" creationId="{5F288E05-5427-1D9C-A68F-39285CE62541}"/>
          </ac:grpSpMkLst>
        </pc:grpChg>
        <pc:picChg chg="add mod ord modCrop">
          <ac:chgData name="Josefa Rebolledo" userId="8cda1730-bde0-453b-952d-ca838203f991" providerId="ADAL" clId="{E367B81C-9946-4168-A3CE-EDF7122D2A62}" dt="2024-11-18T03:07:37.228" v="3682" actId="18131"/>
          <ac:picMkLst>
            <pc:docMk/>
            <pc:sldMk cId="1106917104" sldId="278"/>
            <ac:picMk id="4" creationId="{8B016B53-8759-4AF6-5EC3-181952F6CFCE}"/>
          </ac:picMkLst>
        </pc:picChg>
      </pc:sldChg>
      <pc:sldChg chg="delSp modSp add mod">
        <pc:chgData name="Josefa Rebolledo" userId="8cda1730-bde0-453b-952d-ca838203f991" providerId="ADAL" clId="{E367B81C-9946-4168-A3CE-EDF7122D2A62}" dt="2024-11-18T03:30:32.020" v="3815" actId="1076"/>
        <pc:sldMkLst>
          <pc:docMk/>
          <pc:sldMk cId="945500454" sldId="279"/>
        </pc:sldMkLst>
        <pc:spChg chg="mod">
          <ac:chgData name="Josefa Rebolledo" userId="8cda1730-bde0-453b-952d-ca838203f991" providerId="ADAL" clId="{E367B81C-9946-4168-A3CE-EDF7122D2A62}" dt="2024-11-18T03:30:32.020" v="3815" actId="1076"/>
          <ac:spMkLst>
            <pc:docMk/>
            <pc:sldMk cId="945500454" sldId="279"/>
            <ac:spMk id="7" creationId="{0FECB319-839D-5E8D-3AE8-7A7DE1F51E14}"/>
          </ac:spMkLst>
        </pc:spChg>
        <pc:spChg chg="mod">
          <ac:chgData name="Josefa Rebolledo" userId="8cda1730-bde0-453b-952d-ca838203f991" providerId="ADAL" clId="{E367B81C-9946-4168-A3CE-EDF7122D2A62}" dt="2024-11-18T03:30:29.118" v="3814" actId="1076"/>
          <ac:spMkLst>
            <pc:docMk/>
            <pc:sldMk cId="945500454" sldId="279"/>
            <ac:spMk id="8" creationId="{A3B71B9B-23E8-E833-DEB5-1A8725630222}"/>
          </ac:spMkLst>
        </pc:spChg>
        <pc:spChg chg="del">
          <ac:chgData name="Josefa Rebolledo" userId="8cda1730-bde0-453b-952d-ca838203f991" providerId="ADAL" clId="{E367B81C-9946-4168-A3CE-EDF7122D2A62}" dt="2024-11-18T03:29:48.976" v="3794" actId="478"/>
          <ac:spMkLst>
            <pc:docMk/>
            <pc:sldMk cId="945500454" sldId="279"/>
            <ac:spMk id="10" creationId="{AD195422-3260-178D-434C-48F6A0D3CFF6}"/>
          </ac:spMkLst>
        </pc:spChg>
        <pc:spChg chg="del">
          <ac:chgData name="Josefa Rebolledo" userId="8cda1730-bde0-453b-952d-ca838203f991" providerId="ADAL" clId="{E367B81C-9946-4168-A3CE-EDF7122D2A62}" dt="2024-11-18T03:29:48.194" v="3793" actId="478"/>
          <ac:spMkLst>
            <pc:docMk/>
            <pc:sldMk cId="945500454" sldId="279"/>
            <ac:spMk id="12" creationId="{6F7FF958-8B65-6425-9FAE-F98FC039B59C}"/>
          </ac:spMkLst>
        </pc:spChg>
        <pc:spChg chg="del mod">
          <ac:chgData name="Josefa Rebolledo" userId="8cda1730-bde0-453b-952d-ca838203f991" providerId="ADAL" clId="{E367B81C-9946-4168-A3CE-EDF7122D2A62}" dt="2024-11-18T03:29:45.367" v="3789" actId="478"/>
          <ac:spMkLst>
            <pc:docMk/>
            <pc:sldMk cId="945500454" sldId="279"/>
            <ac:spMk id="13" creationId="{F94B1B16-548C-BDB3-1EB8-C0E121F33223}"/>
          </ac:spMkLst>
        </pc:spChg>
        <pc:spChg chg="del">
          <ac:chgData name="Josefa Rebolledo" userId="8cda1730-bde0-453b-952d-ca838203f991" providerId="ADAL" clId="{E367B81C-9946-4168-A3CE-EDF7122D2A62}" dt="2024-11-18T03:29:45.718" v="3790" actId="478"/>
          <ac:spMkLst>
            <pc:docMk/>
            <pc:sldMk cId="945500454" sldId="279"/>
            <ac:spMk id="14" creationId="{59B7E16C-1D19-5DAC-6900-0429B1809E6B}"/>
          </ac:spMkLst>
        </pc:spChg>
        <pc:spChg chg="del">
          <ac:chgData name="Josefa Rebolledo" userId="8cda1730-bde0-453b-952d-ca838203f991" providerId="ADAL" clId="{E367B81C-9946-4168-A3CE-EDF7122D2A62}" dt="2024-11-18T03:29:44.264" v="3787" actId="478"/>
          <ac:spMkLst>
            <pc:docMk/>
            <pc:sldMk cId="945500454" sldId="279"/>
            <ac:spMk id="16" creationId="{34EBDAF2-5156-3664-A786-AF628A87BB01}"/>
          </ac:spMkLst>
        </pc:spChg>
        <pc:spChg chg="del mod">
          <ac:chgData name="Josefa Rebolledo" userId="8cda1730-bde0-453b-952d-ca838203f991" providerId="ADAL" clId="{E367B81C-9946-4168-A3CE-EDF7122D2A62}" dt="2024-11-18T03:29:47.211" v="3792" actId="478"/>
          <ac:spMkLst>
            <pc:docMk/>
            <pc:sldMk cId="945500454" sldId="279"/>
            <ac:spMk id="22" creationId="{E485494F-645B-9A69-F129-8FF27016379B}"/>
          </ac:spMkLst>
        </pc:spChg>
      </pc:sldChg>
      <pc:sldChg chg="addSp delSp modSp add mod ord">
        <pc:chgData name="Josefa Rebolledo" userId="8cda1730-bde0-453b-952d-ca838203f991" providerId="ADAL" clId="{E367B81C-9946-4168-A3CE-EDF7122D2A62}" dt="2024-11-18T03:43:33.721" v="3975" actId="14100"/>
        <pc:sldMkLst>
          <pc:docMk/>
          <pc:sldMk cId="2183276404" sldId="280"/>
        </pc:sldMkLst>
        <pc:spChg chg="add del mod">
          <ac:chgData name="Josefa Rebolledo" userId="8cda1730-bde0-453b-952d-ca838203f991" providerId="ADAL" clId="{E367B81C-9946-4168-A3CE-EDF7122D2A62}" dt="2024-11-18T03:41:28.557" v="3923" actId="478"/>
          <ac:spMkLst>
            <pc:docMk/>
            <pc:sldMk cId="2183276404" sldId="280"/>
            <ac:spMk id="3" creationId="{86A0CFC2-6A76-4C22-61D6-503EEF9D0EF0}"/>
          </ac:spMkLst>
        </pc:spChg>
        <pc:spChg chg="add del mod">
          <ac:chgData name="Josefa Rebolledo" userId="8cda1730-bde0-453b-952d-ca838203f991" providerId="ADAL" clId="{E367B81C-9946-4168-A3CE-EDF7122D2A62}" dt="2024-11-18T03:43:25.150" v="3973" actId="478"/>
          <ac:spMkLst>
            <pc:docMk/>
            <pc:sldMk cId="2183276404" sldId="280"/>
            <ac:spMk id="4" creationId="{8E6B1542-FE45-72FD-3FF1-3F163574D609}"/>
          </ac:spMkLst>
        </pc:spChg>
        <pc:spChg chg="add del mod">
          <ac:chgData name="Josefa Rebolledo" userId="8cda1730-bde0-453b-952d-ca838203f991" providerId="ADAL" clId="{E367B81C-9946-4168-A3CE-EDF7122D2A62}" dt="2024-11-18T03:43:25.150" v="3973" actId="478"/>
          <ac:spMkLst>
            <pc:docMk/>
            <pc:sldMk cId="2183276404" sldId="280"/>
            <ac:spMk id="5" creationId="{E9733E94-3C5E-22D3-7646-49ADA1A5FDBF}"/>
          </ac:spMkLst>
        </pc:spChg>
        <pc:spChg chg="add del mod">
          <ac:chgData name="Josefa Rebolledo" userId="8cda1730-bde0-453b-952d-ca838203f991" providerId="ADAL" clId="{E367B81C-9946-4168-A3CE-EDF7122D2A62}" dt="2024-11-18T03:43:25.150" v="3973" actId="478"/>
          <ac:spMkLst>
            <pc:docMk/>
            <pc:sldMk cId="2183276404" sldId="280"/>
            <ac:spMk id="6" creationId="{314C9788-18A1-B661-17BE-B868555A3A0C}"/>
          </ac:spMkLst>
        </pc:spChg>
        <pc:spChg chg="add del mod">
          <ac:chgData name="Josefa Rebolledo" userId="8cda1730-bde0-453b-952d-ca838203f991" providerId="ADAL" clId="{E367B81C-9946-4168-A3CE-EDF7122D2A62}" dt="2024-11-18T03:43:25.150" v="3973" actId="478"/>
          <ac:spMkLst>
            <pc:docMk/>
            <pc:sldMk cId="2183276404" sldId="280"/>
            <ac:spMk id="7" creationId="{307DF048-E7A1-911D-7B8B-75DE5EDC7A7B}"/>
          </ac:spMkLst>
        </pc:spChg>
        <pc:spChg chg="add del mod">
          <ac:chgData name="Josefa Rebolledo" userId="8cda1730-bde0-453b-952d-ca838203f991" providerId="ADAL" clId="{E367B81C-9946-4168-A3CE-EDF7122D2A62}" dt="2024-11-18T03:43:25.150" v="3973" actId="478"/>
          <ac:spMkLst>
            <pc:docMk/>
            <pc:sldMk cId="2183276404" sldId="280"/>
            <ac:spMk id="8" creationId="{0C2BE27A-A938-BBE8-1E32-77408A088D99}"/>
          </ac:spMkLst>
        </pc:spChg>
        <pc:spChg chg="del">
          <ac:chgData name="Josefa Rebolledo" userId="8cda1730-bde0-453b-952d-ca838203f991" providerId="ADAL" clId="{E367B81C-9946-4168-A3CE-EDF7122D2A62}" dt="2024-11-18T03:41:26.420" v="3922" actId="478"/>
          <ac:spMkLst>
            <pc:docMk/>
            <pc:sldMk cId="2183276404" sldId="280"/>
            <ac:spMk id="9" creationId="{D862EF79-0EE6-7B09-3E67-D8567177A6F5}"/>
          </ac:spMkLst>
        </pc:spChg>
        <pc:spChg chg="add del mod">
          <ac:chgData name="Josefa Rebolledo" userId="8cda1730-bde0-453b-952d-ca838203f991" providerId="ADAL" clId="{E367B81C-9946-4168-A3CE-EDF7122D2A62}" dt="2024-11-18T03:43:25.150" v="3973" actId="478"/>
          <ac:spMkLst>
            <pc:docMk/>
            <pc:sldMk cId="2183276404" sldId="280"/>
            <ac:spMk id="10" creationId="{A71E3A81-9BE4-0B6F-D617-BDA9CBBE732A}"/>
          </ac:spMkLst>
        </pc:spChg>
        <pc:spChg chg="del">
          <ac:chgData name="Josefa Rebolledo" userId="8cda1730-bde0-453b-952d-ca838203f991" providerId="ADAL" clId="{E367B81C-9946-4168-A3CE-EDF7122D2A62}" dt="2024-11-18T03:41:26.420" v="3922" actId="478"/>
          <ac:spMkLst>
            <pc:docMk/>
            <pc:sldMk cId="2183276404" sldId="280"/>
            <ac:spMk id="11" creationId="{A4CDBA2C-AC53-D278-EE53-B1629BC9DA7B}"/>
          </ac:spMkLst>
        </pc:spChg>
        <pc:spChg chg="del">
          <ac:chgData name="Josefa Rebolledo" userId="8cda1730-bde0-453b-952d-ca838203f991" providerId="ADAL" clId="{E367B81C-9946-4168-A3CE-EDF7122D2A62}" dt="2024-11-18T03:41:22.718" v="3921" actId="478"/>
          <ac:spMkLst>
            <pc:docMk/>
            <pc:sldMk cId="2183276404" sldId="280"/>
            <ac:spMk id="15" creationId="{9764AFC8-44B3-3740-5B07-35DCD59894DC}"/>
          </ac:spMkLst>
        </pc:spChg>
        <pc:spChg chg="del">
          <ac:chgData name="Josefa Rebolledo" userId="8cda1730-bde0-453b-952d-ca838203f991" providerId="ADAL" clId="{E367B81C-9946-4168-A3CE-EDF7122D2A62}" dt="2024-11-18T03:41:22.718" v="3921" actId="478"/>
          <ac:spMkLst>
            <pc:docMk/>
            <pc:sldMk cId="2183276404" sldId="280"/>
            <ac:spMk id="17" creationId="{03935854-2C17-7889-696C-CD385653D56B}"/>
          </ac:spMkLst>
        </pc:spChg>
        <pc:spChg chg="del">
          <ac:chgData name="Josefa Rebolledo" userId="8cda1730-bde0-453b-952d-ca838203f991" providerId="ADAL" clId="{E367B81C-9946-4168-A3CE-EDF7122D2A62}" dt="2024-11-18T03:41:22.718" v="3921" actId="478"/>
          <ac:spMkLst>
            <pc:docMk/>
            <pc:sldMk cId="2183276404" sldId="280"/>
            <ac:spMk id="18" creationId="{B6F6E492-3B7D-08BE-8ECF-9BDC18AE0DAF}"/>
          </ac:spMkLst>
        </pc:spChg>
        <pc:spChg chg="del">
          <ac:chgData name="Josefa Rebolledo" userId="8cda1730-bde0-453b-952d-ca838203f991" providerId="ADAL" clId="{E367B81C-9946-4168-A3CE-EDF7122D2A62}" dt="2024-11-18T03:41:22.718" v="3921" actId="478"/>
          <ac:spMkLst>
            <pc:docMk/>
            <pc:sldMk cId="2183276404" sldId="280"/>
            <ac:spMk id="19" creationId="{EF8F5E9A-947B-E8A5-5695-D5CE39300200}"/>
          </ac:spMkLst>
        </pc:spChg>
        <pc:spChg chg="del">
          <ac:chgData name="Josefa Rebolledo" userId="8cda1730-bde0-453b-952d-ca838203f991" providerId="ADAL" clId="{E367B81C-9946-4168-A3CE-EDF7122D2A62}" dt="2024-11-18T03:41:22.718" v="3921" actId="478"/>
          <ac:spMkLst>
            <pc:docMk/>
            <pc:sldMk cId="2183276404" sldId="280"/>
            <ac:spMk id="20" creationId="{7E52939D-D51F-5B06-B61A-943BD9A0531A}"/>
          </ac:spMkLst>
        </pc:spChg>
        <pc:spChg chg="del">
          <ac:chgData name="Josefa Rebolledo" userId="8cda1730-bde0-453b-952d-ca838203f991" providerId="ADAL" clId="{E367B81C-9946-4168-A3CE-EDF7122D2A62}" dt="2024-11-18T03:41:26.420" v="3922" actId="478"/>
          <ac:spMkLst>
            <pc:docMk/>
            <pc:sldMk cId="2183276404" sldId="280"/>
            <ac:spMk id="21" creationId="{92F2CC52-BC34-05F2-FF1A-52D37CAC41DC}"/>
          </ac:spMkLst>
        </pc:spChg>
        <pc:spChg chg="mod">
          <ac:chgData name="Josefa Rebolledo" userId="8cda1730-bde0-453b-952d-ca838203f991" providerId="ADAL" clId="{E367B81C-9946-4168-A3CE-EDF7122D2A62}" dt="2024-11-18T03:42:57.214" v="3970" actId="14100"/>
          <ac:spMkLst>
            <pc:docMk/>
            <pc:sldMk cId="2183276404" sldId="280"/>
            <ac:spMk id="25" creationId="{0C059B96-2150-D10A-574D-E17694B48877}"/>
          </ac:spMkLst>
        </pc:spChg>
        <pc:graphicFrameChg chg="add mod modGraphic">
          <ac:chgData name="Josefa Rebolledo" userId="8cda1730-bde0-453b-952d-ca838203f991" providerId="ADAL" clId="{E367B81C-9946-4168-A3CE-EDF7122D2A62}" dt="2024-11-18T03:43:33.721" v="3975" actId="14100"/>
          <ac:graphicFrameMkLst>
            <pc:docMk/>
            <pc:sldMk cId="2183276404" sldId="280"/>
            <ac:graphicFrameMk id="12" creationId="{FD7DDF09-8AED-4CA3-D868-D934035F598C}"/>
          </ac:graphicFrameMkLst>
        </pc:graphicFrameChg>
      </pc:sldChg>
      <pc:sldChg chg="add">
        <pc:chgData name="Josefa Rebolledo" userId="8cda1730-bde0-453b-952d-ca838203f991" providerId="ADAL" clId="{E367B81C-9946-4168-A3CE-EDF7122D2A62}" dt="2024-11-18T03:42:41.859" v="3959"/>
        <pc:sldMkLst>
          <pc:docMk/>
          <pc:sldMk cId="2483104323" sldId="281"/>
        </pc:sldMkLst>
      </pc:sldChg>
      <pc:sldChg chg="addSp delSp modSp add mod">
        <pc:chgData name="Josefa Rebolledo" userId="8cda1730-bde0-453b-952d-ca838203f991" providerId="ADAL" clId="{E367B81C-9946-4168-A3CE-EDF7122D2A62}" dt="2024-11-18T03:43:57.619" v="3996" actId="1076"/>
        <pc:sldMkLst>
          <pc:docMk/>
          <pc:sldMk cId="401609967" sldId="282"/>
        </pc:sldMkLst>
        <pc:spChg chg="mod">
          <ac:chgData name="Josefa Rebolledo" userId="8cda1730-bde0-453b-952d-ca838203f991" providerId="ADAL" clId="{E367B81C-9946-4168-A3CE-EDF7122D2A62}" dt="2024-11-18T03:43:45.628" v="3993" actId="20577"/>
          <ac:spMkLst>
            <pc:docMk/>
            <pc:sldMk cId="401609967" sldId="282"/>
            <ac:spMk id="25" creationId="{9BA9C85D-5A6E-4649-3C48-BA921C78A5E5}"/>
          </ac:spMkLst>
        </pc:spChg>
        <pc:graphicFrameChg chg="del">
          <ac:chgData name="Josefa Rebolledo" userId="8cda1730-bde0-453b-952d-ca838203f991" providerId="ADAL" clId="{E367B81C-9946-4168-A3CE-EDF7122D2A62}" dt="2024-11-18T03:43:49.653" v="3994" actId="478"/>
          <ac:graphicFrameMkLst>
            <pc:docMk/>
            <pc:sldMk cId="401609967" sldId="282"/>
            <ac:graphicFrameMk id="12" creationId="{E6D276E6-3DD5-C66E-D247-B725155AAC62}"/>
          </ac:graphicFrameMkLst>
        </pc:graphicFrameChg>
        <pc:picChg chg="add mod">
          <ac:chgData name="Josefa Rebolledo" userId="8cda1730-bde0-453b-952d-ca838203f991" providerId="ADAL" clId="{E367B81C-9946-4168-A3CE-EDF7122D2A62}" dt="2024-11-18T03:43:57.619" v="3996" actId="1076"/>
          <ac:picMkLst>
            <pc:docMk/>
            <pc:sldMk cId="401609967" sldId="282"/>
            <ac:picMk id="2" creationId="{BA57B4AB-E7F0-38AB-F5CD-07643474E291}"/>
          </ac:picMkLst>
        </pc:picChg>
      </pc:sldChg>
      <pc:sldChg chg="addSp delSp modSp add mod">
        <pc:chgData name="Josefa Rebolledo" userId="8cda1730-bde0-453b-952d-ca838203f991" providerId="ADAL" clId="{E367B81C-9946-4168-A3CE-EDF7122D2A62}" dt="2024-11-18T03:44:54.943" v="4020" actId="14100"/>
        <pc:sldMkLst>
          <pc:docMk/>
          <pc:sldMk cId="3080830070" sldId="283"/>
        </pc:sldMkLst>
        <pc:spChg chg="mod">
          <ac:chgData name="Josefa Rebolledo" userId="8cda1730-bde0-453b-952d-ca838203f991" providerId="ADAL" clId="{E367B81C-9946-4168-A3CE-EDF7122D2A62}" dt="2024-11-18T03:44:14.088" v="4017" actId="1076"/>
          <ac:spMkLst>
            <pc:docMk/>
            <pc:sldMk cId="3080830070" sldId="283"/>
            <ac:spMk id="25" creationId="{B5524591-58AE-4BEE-1C1E-3A6A9F7DAD5A}"/>
          </ac:spMkLst>
        </pc:spChg>
        <pc:picChg chg="del">
          <ac:chgData name="Josefa Rebolledo" userId="8cda1730-bde0-453b-952d-ca838203f991" providerId="ADAL" clId="{E367B81C-9946-4168-A3CE-EDF7122D2A62}" dt="2024-11-18T03:44:52.188" v="4018" actId="478"/>
          <ac:picMkLst>
            <pc:docMk/>
            <pc:sldMk cId="3080830070" sldId="283"/>
            <ac:picMk id="2" creationId="{030FD9FD-B6EB-7B30-7CE5-7858BB0AAAE3}"/>
          </ac:picMkLst>
        </pc:picChg>
        <pc:picChg chg="add mod">
          <ac:chgData name="Josefa Rebolledo" userId="8cda1730-bde0-453b-952d-ca838203f991" providerId="ADAL" clId="{E367B81C-9946-4168-A3CE-EDF7122D2A62}" dt="2024-11-18T03:44:54.943" v="4020" actId="14100"/>
          <ac:picMkLst>
            <pc:docMk/>
            <pc:sldMk cId="3080830070" sldId="283"/>
            <ac:picMk id="3" creationId="{D4584881-C543-9050-6146-FF7ADC9C824A}"/>
          </ac:picMkLst>
        </pc:picChg>
      </pc:sldChg>
      <pc:sldChg chg="modSp add mod">
        <pc:chgData name="Josefa Rebolledo" userId="8cda1730-bde0-453b-952d-ca838203f991" providerId="ADAL" clId="{E367B81C-9946-4168-A3CE-EDF7122D2A62}" dt="2024-11-18T03:48:47.949" v="4230" actId="12"/>
        <pc:sldMkLst>
          <pc:docMk/>
          <pc:sldMk cId="664505322" sldId="284"/>
        </pc:sldMkLst>
        <pc:spChg chg="mod">
          <ac:chgData name="Josefa Rebolledo" userId="8cda1730-bde0-453b-952d-ca838203f991" providerId="ADAL" clId="{E367B81C-9946-4168-A3CE-EDF7122D2A62}" dt="2024-11-18T03:47:45.513" v="4148" actId="1076"/>
          <ac:spMkLst>
            <pc:docMk/>
            <pc:sldMk cId="664505322" sldId="284"/>
            <ac:spMk id="7" creationId="{CC923CB5-904A-EACC-8D37-93179D1AEC1C}"/>
          </ac:spMkLst>
        </pc:spChg>
        <pc:spChg chg="mod">
          <ac:chgData name="Josefa Rebolledo" userId="8cda1730-bde0-453b-952d-ca838203f991" providerId="ADAL" clId="{E367B81C-9946-4168-A3CE-EDF7122D2A62}" dt="2024-11-18T03:48:47.949" v="4230" actId="12"/>
          <ac:spMkLst>
            <pc:docMk/>
            <pc:sldMk cId="664505322" sldId="284"/>
            <ac:spMk id="8" creationId="{B7494351-1F93-3FD6-0E9C-CDB305E33FA9}"/>
          </ac:spMkLst>
        </pc:spChg>
        <pc:spChg chg="mod">
          <ac:chgData name="Josefa Rebolledo" userId="8cda1730-bde0-453b-952d-ca838203f991" providerId="ADAL" clId="{E367B81C-9946-4168-A3CE-EDF7122D2A62}" dt="2024-11-18T03:47:29.840" v="4125" actId="27636"/>
          <ac:spMkLst>
            <pc:docMk/>
            <pc:sldMk cId="664505322" sldId="284"/>
            <ac:spMk id="25" creationId="{0A2DA2C3-1DCB-C035-4613-D6F06726C55B}"/>
          </ac:spMkLst>
        </pc:spChg>
      </pc:sldChg>
      <pc:sldChg chg="delSp modSp add del mod">
        <pc:chgData name="Josefa Rebolledo" userId="8cda1730-bde0-453b-952d-ca838203f991" providerId="ADAL" clId="{E367B81C-9946-4168-A3CE-EDF7122D2A62}" dt="2024-11-18T03:47:15.094" v="4094" actId="47"/>
        <pc:sldMkLst>
          <pc:docMk/>
          <pc:sldMk cId="3637163395" sldId="284"/>
        </pc:sldMkLst>
        <pc:spChg chg="mod">
          <ac:chgData name="Josefa Rebolledo" userId="8cda1730-bde0-453b-952d-ca838203f991" providerId="ADAL" clId="{E367B81C-9946-4168-A3CE-EDF7122D2A62}" dt="2024-11-18T03:47:00.319" v="4092" actId="20577"/>
          <ac:spMkLst>
            <pc:docMk/>
            <pc:sldMk cId="3637163395" sldId="284"/>
            <ac:spMk id="8" creationId="{663D62D5-272B-6497-8168-F2AB7532956C}"/>
          </ac:spMkLst>
        </pc:spChg>
        <pc:picChg chg="del">
          <ac:chgData name="Josefa Rebolledo" userId="8cda1730-bde0-453b-952d-ca838203f991" providerId="ADAL" clId="{E367B81C-9946-4168-A3CE-EDF7122D2A62}" dt="2024-11-18T03:47:02.760" v="4093" actId="478"/>
          <ac:picMkLst>
            <pc:docMk/>
            <pc:sldMk cId="3637163395" sldId="284"/>
            <ac:picMk id="7170" creationId="{1C848CB7-8B5E-E9DB-D80E-CE2FD913974F}"/>
          </ac:picMkLst>
        </pc:picChg>
      </pc:sldChg>
    </pc:docChg>
  </pc:docChgLst>
  <pc:docChgLst>
    <pc:chgData name="JAVIERA . IBARRA CIFUENTES" userId="S::ja.ibarra@duocuc.cl::058743d5-a4cd-446d-a21b-a5824e21742e" providerId="AD" clId="Web-{A1218EE5-AFA4-CD8C-EE33-2B2662AB5E15}"/>
    <pc:docChg chg="addSld delSld modSld sldOrd">
      <pc:chgData name="JAVIERA . IBARRA CIFUENTES" userId="S::ja.ibarra@duocuc.cl::058743d5-a4cd-446d-a21b-a5824e21742e" providerId="AD" clId="Web-{A1218EE5-AFA4-CD8C-EE33-2B2662AB5E15}" dt="2024-11-18T17:33:45.584" v="1163"/>
      <pc:docMkLst>
        <pc:docMk/>
      </pc:docMkLst>
      <pc:sldChg chg="addSp delSp">
        <pc:chgData name="JAVIERA . IBARRA CIFUENTES" userId="S::ja.ibarra@duocuc.cl::058743d5-a4cd-446d-a21b-a5824e21742e" providerId="AD" clId="Web-{A1218EE5-AFA4-CD8C-EE33-2B2662AB5E15}" dt="2024-11-18T16:17:34.327" v="549"/>
        <pc:sldMkLst>
          <pc:docMk/>
          <pc:sldMk cId="126871936" sldId="260"/>
        </pc:sldMkLst>
        <pc:picChg chg="add">
          <ac:chgData name="JAVIERA . IBARRA CIFUENTES" userId="S::ja.ibarra@duocuc.cl::058743d5-a4cd-446d-a21b-a5824e21742e" providerId="AD" clId="Web-{A1218EE5-AFA4-CD8C-EE33-2B2662AB5E15}" dt="2024-11-18T16:17:34.327" v="549"/>
          <ac:picMkLst>
            <pc:docMk/>
            <pc:sldMk cId="126871936" sldId="260"/>
            <ac:picMk id="3" creationId="{9AA45B4F-3419-3CBC-794C-206DF181E52D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5:38:55.118" v="514"/>
          <ac:picMkLst>
            <pc:docMk/>
            <pc:sldMk cId="126871936" sldId="260"/>
            <ac:picMk id="1026" creationId="{49654417-1307-0884-629F-C049AE611332}"/>
          </ac:picMkLst>
        </pc:picChg>
      </pc:sldChg>
      <pc:sldChg chg="addSp delSp">
        <pc:chgData name="JAVIERA . IBARRA CIFUENTES" userId="S::ja.ibarra@duocuc.cl::058743d5-a4cd-446d-a21b-a5824e21742e" providerId="AD" clId="Web-{A1218EE5-AFA4-CD8C-EE33-2B2662AB5E15}" dt="2024-11-18T16:17:11.326" v="540"/>
        <pc:sldMkLst>
          <pc:docMk/>
          <pc:sldMk cId="751371105" sldId="266"/>
        </pc:sldMkLst>
        <pc:picChg chg="add">
          <ac:chgData name="JAVIERA . IBARRA CIFUENTES" userId="S::ja.ibarra@duocuc.cl::058743d5-a4cd-446d-a21b-a5824e21742e" providerId="AD" clId="Web-{A1218EE5-AFA4-CD8C-EE33-2B2662AB5E15}" dt="2024-11-18T16:17:11.326" v="540"/>
          <ac:picMkLst>
            <pc:docMk/>
            <pc:sldMk cId="751371105" sldId="266"/>
            <ac:picMk id="3" creationId="{FF9BD979-EE83-60F5-8376-242D86A106B6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5:39:31.402" v="523"/>
          <ac:picMkLst>
            <pc:docMk/>
            <pc:sldMk cId="751371105" sldId="266"/>
            <ac:picMk id="7" creationId="{82DE06E5-AAD1-0E26-10D3-00764CEEE8FD}"/>
          </ac:picMkLst>
        </pc:picChg>
      </pc:sldChg>
      <pc:sldChg chg="addSp delSp">
        <pc:chgData name="JAVIERA . IBARRA CIFUENTES" userId="S::ja.ibarra@duocuc.cl::058743d5-a4cd-446d-a21b-a5824e21742e" providerId="AD" clId="Web-{A1218EE5-AFA4-CD8C-EE33-2B2662AB5E15}" dt="2024-11-18T16:17:06.513" v="539"/>
        <pc:sldMkLst>
          <pc:docMk/>
          <pc:sldMk cId="1555205926" sldId="269"/>
        </pc:sldMkLst>
        <pc:picChg chg="add">
          <ac:chgData name="JAVIERA . IBARRA CIFUENTES" userId="S::ja.ibarra@duocuc.cl::058743d5-a4cd-446d-a21b-a5824e21742e" providerId="AD" clId="Web-{A1218EE5-AFA4-CD8C-EE33-2B2662AB5E15}" dt="2024-11-18T16:17:06.513" v="539"/>
          <ac:picMkLst>
            <pc:docMk/>
            <pc:sldMk cId="1555205926" sldId="269"/>
            <ac:picMk id="3" creationId="{FA36B0E9-B98A-3433-B97C-951BA02AB32D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5:39:35.949" v="524"/>
          <ac:picMkLst>
            <pc:docMk/>
            <pc:sldMk cId="1555205926" sldId="269"/>
            <ac:picMk id="7" creationId="{07B7FBA6-CC28-6395-0CB3-764286506588}"/>
          </ac:picMkLst>
        </pc:picChg>
      </pc:sldChg>
      <pc:sldChg chg="addSp delSp">
        <pc:chgData name="JAVIERA . IBARRA CIFUENTES" userId="S::ja.ibarra@duocuc.cl::058743d5-a4cd-446d-a21b-a5824e21742e" providerId="AD" clId="Web-{A1218EE5-AFA4-CD8C-EE33-2B2662AB5E15}" dt="2024-11-18T16:17:39.936" v="553"/>
        <pc:sldMkLst>
          <pc:docMk/>
          <pc:sldMk cId="2639766607" sldId="275"/>
        </pc:sldMkLst>
        <pc:picChg chg="add">
          <ac:chgData name="JAVIERA . IBARRA CIFUENTES" userId="S::ja.ibarra@duocuc.cl::058743d5-a4cd-446d-a21b-a5824e21742e" providerId="AD" clId="Web-{A1218EE5-AFA4-CD8C-EE33-2B2662AB5E15}" dt="2024-11-18T16:17:39.936" v="553"/>
          <ac:picMkLst>
            <pc:docMk/>
            <pc:sldMk cId="2639766607" sldId="275"/>
            <ac:picMk id="3" creationId="{294E979E-2070-EA16-6FFE-573653E7CA98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5:38:21.804" v="510"/>
          <ac:picMkLst>
            <pc:docMk/>
            <pc:sldMk cId="2639766607" sldId="275"/>
            <ac:picMk id="25" creationId="{4E045B03-9AEC-0DA8-B6A9-391CAC27612A}"/>
          </ac:picMkLst>
        </pc:picChg>
      </pc:sldChg>
      <pc:sldChg chg="addSp delSp">
        <pc:chgData name="JAVIERA . IBARRA CIFUENTES" userId="S::ja.ibarra@duocuc.cl::058743d5-a4cd-446d-a21b-a5824e21742e" providerId="AD" clId="Web-{A1218EE5-AFA4-CD8C-EE33-2B2662AB5E15}" dt="2024-11-18T16:17:38.686" v="552"/>
        <pc:sldMkLst>
          <pc:docMk/>
          <pc:sldMk cId="1705763904" sldId="276"/>
        </pc:sldMkLst>
        <pc:picChg chg="add">
          <ac:chgData name="JAVIERA . IBARRA CIFUENTES" userId="S::ja.ibarra@duocuc.cl::058743d5-a4cd-446d-a21b-a5824e21742e" providerId="AD" clId="Web-{A1218EE5-AFA4-CD8C-EE33-2B2662AB5E15}" dt="2024-11-18T16:17:38.686" v="552"/>
          <ac:picMkLst>
            <pc:docMk/>
            <pc:sldMk cId="1705763904" sldId="276"/>
            <ac:picMk id="3" creationId="{666E22DD-E0E9-5010-7075-B5E2DA54C80C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5:38:26.163" v="511"/>
          <ac:picMkLst>
            <pc:docMk/>
            <pc:sldMk cId="1705763904" sldId="276"/>
            <ac:picMk id="1026" creationId="{9FD99592-0BB5-8DC8-48BD-A2D326F06B2D}"/>
          </ac:picMkLst>
        </pc:picChg>
      </pc:sldChg>
      <pc:sldChg chg="addSp delSp">
        <pc:chgData name="JAVIERA . IBARRA CIFUENTES" userId="S::ja.ibarra@duocuc.cl::058743d5-a4cd-446d-a21b-a5824e21742e" providerId="AD" clId="Web-{A1218EE5-AFA4-CD8C-EE33-2B2662AB5E15}" dt="2024-11-18T16:17:36.967" v="551"/>
        <pc:sldMkLst>
          <pc:docMk/>
          <pc:sldMk cId="1967301751" sldId="277"/>
        </pc:sldMkLst>
        <pc:picChg chg="add">
          <ac:chgData name="JAVIERA . IBARRA CIFUENTES" userId="S::ja.ibarra@duocuc.cl::058743d5-a4cd-446d-a21b-a5824e21742e" providerId="AD" clId="Web-{A1218EE5-AFA4-CD8C-EE33-2B2662AB5E15}" dt="2024-11-18T16:17:36.967" v="551"/>
          <ac:picMkLst>
            <pc:docMk/>
            <pc:sldMk cId="1967301751" sldId="277"/>
            <ac:picMk id="6" creationId="{7A5070E4-21BD-BED9-F361-5F8568DF359B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5:38:43.133" v="512"/>
          <ac:picMkLst>
            <pc:docMk/>
            <pc:sldMk cId="1967301751" sldId="277"/>
            <ac:picMk id="1026" creationId="{64680A8E-360A-7B7E-1B0A-A8024D379602}"/>
          </ac:picMkLst>
        </pc:picChg>
      </pc:sldChg>
      <pc:sldChg chg="addSp delSp modSp">
        <pc:chgData name="JAVIERA . IBARRA CIFUENTES" userId="S::ja.ibarra@duocuc.cl::058743d5-a4cd-446d-a21b-a5824e21742e" providerId="AD" clId="Web-{A1218EE5-AFA4-CD8C-EE33-2B2662AB5E15}" dt="2024-11-18T16:17:23.061" v="545"/>
        <pc:sldMkLst>
          <pc:docMk/>
          <pc:sldMk cId="1106917104" sldId="278"/>
        </pc:sldMkLst>
        <pc:spChg chg="add mod">
          <ac:chgData name="JAVIERA . IBARRA CIFUENTES" userId="S::ja.ibarra@duocuc.cl::058743d5-a4cd-446d-a21b-a5824e21742e" providerId="AD" clId="Web-{A1218EE5-AFA4-CD8C-EE33-2B2662AB5E15}" dt="2024-11-18T15:35:53.154" v="509" actId="1076"/>
          <ac:spMkLst>
            <pc:docMk/>
            <pc:sldMk cId="1106917104" sldId="278"/>
            <ac:spMk id="2" creationId="{1B09CD5D-0EE8-BD7D-7F36-96509039D96C}"/>
          </ac:spMkLst>
        </pc:spChg>
        <pc:spChg chg="add mod">
          <ac:chgData name="JAVIERA . IBARRA CIFUENTES" userId="S::ja.ibarra@duocuc.cl::058743d5-a4cd-446d-a21b-a5824e21742e" providerId="AD" clId="Web-{A1218EE5-AFA4-CD8C-EE33-2B2662AB5E15}" dt="2024-11-18T15:35:50.169" v="508" actId="1076"/>
          <ac:spMkLst>
            <pc:docMk/>
            <pc:sldMk cId="1106917104" sldId="278"/>
            <ac:spMk id="3" creationId="{FCA803A5-C9B4-B993-F2DE-3A3684BA44E0}"/>
          </ac:spMkLst>
        </pc:spChg>
        <pc:spChg chg="mod">
          <ac:chgData name="JAVIERA . IBARRA CIFUENTES" userId="S::ja.ibarra@duocuc.cl::058743d5-a4cd-446d-a21b-a5824e21742e" providerId="AD" clId="Web-{A1218EE5-AFA4-CD8C-EE33-2B2662AB5E15}" dt="2024-11-18T15:16:18.567" v="139" actId="1076"/>
          <ac:spMkLst>
            <pc:docMk/>
            <pc:sldMk cId="1106917104" sldId="278"/>
            <ac:spMk id="7" creationId="{3A99A582-D61B-253B-DB9B-F3B15171C7AB}"/>
          </ac:spMkLst>
        </pc:spChg>
        <pc:spChg chg="mod">
          <ac:chgData name="JAVIERA . IBARRA CIFUENTES" userId="S::ja.ibarra@duocuc.cl::058743d5-a4cd-446d-a21b-a5824e21742e" providerId="AD" clId="Web-{A1218EE5-AFA4-CD8C-EE33-2B2662AB5E15}" dt="2024-11-18T15:16:34.818" v="142" actId="1076"/>
          <ac:spMkLst>
            <pc:docMk/>
            <pc:sldMk cId="1106917104" sldId="278"/>
            <ac:spMk id="10" creationId="{56626E9D-858C-B7FF-E6D6-08F3909A7012}"/>
          </ac:spMkLst>
        </pc:spChg>
        <pc:picChg chg="add">
          <ac:chgData name="JAVIERA . IBARRA CIFUENTES" userId="S::ja.ibarra@duocuc.cl::058743d5-a4cd-446d-a21b-a5824e21742e" providerId="AD" clId="Web-{A1218EE5-AFA4-CD8C-EE33-2B2662AB5E15}" dt="2024-11-18T16:17:23.061" v="545"/>
          <ac:picMkLst>
            <pc:docMk/>
            <pc:sldMk cId="1106917104" sldId="278"/>
            <ac:picMk id="9" creationId="{5C3D7041-0C42-2CE9-5525-CE7C590EB5E9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5:39:11.025" v="518"/>
          <ac:picMkLst>
            <pc:docMk/>
            <pc:sldMk cId="1106917104" sldId="278"/>
            <ac:picMk id="1026" creationId="{42A44E02-2EE3-7653-95F6-1217B1F358C4}"/>
          </ac:picMkLst>
        </pc:picChg>
      </pc:sldChg>
      <pc:sldChg chg="addSp delSp del">
        <pc:chgData name="JAVIERA . IBARRA CIFUENTES" userId="S::ja.ibarra@duocuc.cl::058743d5-a4cd-446d-a21b-a5824e21742e" providerId="AD" clId="Web-{A1218EE5-AFA4-CD8C-EE33-2B2662AB5E15}" dt="2024-11-18T17:15:21.171" v="795"/>
        <pc:sldMkLst>
          <pc:docMk/>
          <pc:sldMk cId="2183276404" sldId="280"/>
        </pc:sldMkLst>
        <pc:picChg chg="add">
          <ac:chgData name="JAVIERA . IBARRA CIFUENTES" userId="S::ja.ibarra@duocuc.cl::058743d5-a4cd-446d-a21b-a5824e21742e" providerId="AD" clId="Web-{A1218EE5-AFA4-CD8C-EE33-2B2662AB5E15}" dt="2024-11-18T16:17:30.951" v="547"/>
          <ac:picMkLst>
            <pc:docMk/>
            <pc:sldMk cId="2183276404" sldId="280"/>
            <ac:picMk id="3" creationId="{B95A758D-6FC5-26CA-81C0-EF74D8A8A8CE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5:39:04.275" v="516"/>
          <ac:picMkLst>
            <pc:docMk/>
            <pc:sldMk cId="2183276404" sldId="280"/>
            <ac:picMk id="1026" creationId="{2C459D7A-9D7B-0447-1D80-7459CE963A3D}"/>
          </ac:picMkLst>
        </pc:picChg>
      </pc:sldChg>
      <pc:sldChg chg="addSp delSp">
        <pc:chgData name="JAVIERA . IBARRA CIFUENTES" userId="S::ja.ibarra@duocuc.cl::058743d5-a4cd-446d-a21b-a5824e21742e" providerId="AD" clId="Web-{A1218EE5-AFA4-CD8C-EE33-2B2662AB5E15}" dt="2024-11-18T16:17:15.420" v="542"/>
        <pc:sldMkLst>
          <pc:docMk/>
          <pc:sldMk cId="2483104323" sldId="281"/>
        </pc:sldMkLst>
        <pc:picChg chg="add">
          <ac:chgData name="JAVIERA . IBARRA CIFUENTES" userId="S::ja.ibarra@duocuc.cl::058743d5-a4cd-446d-a21b-a5824e21742e" providerId="AD" clId="Web-{A1218EE5-AFA4-CD8C-EE33-2B2662AB5E15}" dt="2024-11-18T16:17:15.420" v="542"/>
          <ac:picMkLst>
            <pc:docMk/>
            <pc:sldMk cId="2483104323" sldId="281"/>
            <ac:picMk id="4" creationId="{E5818E36-66B5-864E-2ADB-6B9C5ECAAE45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5:39:23.526" v="521"/>
          <ac:picMkLst>
            <pc:docMk/>
            <pc:sldMk cId="2483104323" sldId="281"/>
            <ac:picMk id="1026" creationId="{38F8FB18-8987-1846-4007-2DBAB69C04D2}"/>
          </ac:picMkLst>
        </pc:picChg>
      </pc:sldChg>
      <pc:sldChg chg="addSp delSp">
        <pc:chgData name="JAVIERA . IBARRA CIFUENTES" userId="S::ja.ibarra@duocuc.cl::058743d5-a4cd-446d-a21b-a5824e21742e" providerId="AD" clId="Web-{A1218EE5-AFA4-CD8C-EE33-2B2662AB5E15}" dt="2024-11-18T16:17:19.123" v="543"/>
        <pc:sldMkLst>
          <pc:docMk/>
          <pc:sldMk cId="401609967" sldId="282"/>
        </pc:sldMkLst>
        <pc:picChg chg="add">
          <ac:chgData name="JAVIERA . IBARRA CIFUENTES" userId="S::ja.ibarra@duocuc.cl::058743d5-a4cd-446d-a21b-a5824e21742e" providerId="AD" clId="Web-{A1218EE5-AFA4-CD8C-EE33-2B2662AB5E15}" dt="2024-11-18T16:17:19.123" v="543"/>
          <ac:picMkLst>
            <pc:docMk/>
            <pc:sldMk cId="401609967" sldId="282"/>
            <ac:picMk id="4" creationId="{B4D8C922-3DA1-3156-D9FE-52FBE89EE6F0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5:39:17.807" v="520"/>
          <ac:picMkLst>
            <pc:docMk/>
            <pc:sldMk cId="401609967" sldId="282"/>
            <ac:picMk id="1026" creationId="{022E21BD-5065-BB56-2197-8401F76BB82D}"/>
          </ac:picMkLst>
        </pc:picChg>
      </pc:sldChg>
      <pc:sldChg chg="addSp delSp">
        <pc:chgData name="JAVIERA . IBARRA CIFUENTES" userId="S::ja.ibarra@duocuc.cl::058743d5-a4cd-446d-a21b-a5824e21742e" providerId="AD" clId="Web-{A1218EE5-AFA4-CD8C-EE33-2B2662AB5E15}" dt="2024-11-18T16:17:13.217" v="541"/>
        <pc:sldMkLst>
          <pc:docMk/>
          <pc:sldMk cId="3080830070" sldId="283"/>
        </pc:sldMkLst>
        <pc:picChg chg="add">
          <ac:chgData name="JAVIERA . IBARRA CIFUENTES" userId="S::ja.ibarra@duocuc.cl::058743d5-a4cd-446d-a21b-a5824e21742e" providerId="AD" clId="Web-{A1218EE5-AFA4-CD8C-EE33-2B2662AB5E15}" dt="2024-11-18T16:17:13.217" v="541"/>
          <ac:picMkLst>
            <pc:docMk/>
            <pc:sldMk cId="3080830070" sldId="283"/>
            <ac:picMk id="4" creationId="{1502CCBD-FDB0-EEF4-DE74-F25E89D30E1B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5:39:26.854" v="522"/>
          <ac:picMkLst>
            <pc:docMk/>
            <pc:sldMk cId="3080830070" sldId="283"/>
            <ac:picMk id="1026" creationId="{A36F1E16-4085-A460-30A4-223A8A8131A8}"/>
          </ac:picMkLst>
        </pc:picChg>
      </pc:sldChg>
      <pc:sldChg chg="addSp delSp modSp">
        <pc:chgData name="JAVIERA . IBARRA CIFUENTES" userId="S::ja.ibarra@duocuc.cl::058743d5-a4cd-446d-a21b-a5824e21742e" providerId="AD" clId="Web-{A1218EE5-AFA4-CD8C-EE33-2B2662AB5E15}" dt="2024-11-18T16:16:49.591" v="534" actId="14100"/>
        <pc:sldMkLst>
          <pc:docMk/>
          <pc:sldMk cId="2154710150" sldId="287"/>
        </pc:sldMkLst>
        <pc:picChg chg="add mod">
          <ac:chgData name="JAVIERA . IBARRA CIFUENTES" userId="S::ja.ibarra@duocuc.cl::058743d5-a4cd-446d-a21b-a5824e21742e" providerId="AD" clId="Web-{A1218EE5-AFA4-CD8C-EE33-2B2662AB5E15}" dt="2024-11-18T16:16:49.591" v="534" actId="14100"/>
          <ac:picMkLst>
            <pc:docMk/>
            <pc:sldMk cId="2154710150" sldId="287"/>
            <ac:picMk id="2" creationId="{87234E40-47FE-C3C0-3703-29FA7C5FDD28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6:16:15.668" v="529"/>
          <ac:picMkLst>
            <pc:docMk/>
            <pc:sldMk cId="2154710150" sldId="287"/>
            <ac:picMk id="25" creationId="{4E045B03-9AEC-0DA8-B6A9-391CAC27612A}"/>
          </ac:picMkLst>
        </pc:picChg>
      </pc:sldChg>
      <pc:sldChg chg="addSp delSp modSp">
        <pc:chgData name="JAVIERA . IBARRA CIFUENTES" userId="S::ja.ibarra@duocuc.cl::058743d5-a4cd-446d-a21b-a5824e21742e" providerId="AD" clId="Web-{A1218EE5-AFA4-CD8C-EE33-2B2662AB5E15}" dt="2024-11-18T17:33:45.584" v="1163"/>
        <pc:sldMkLst>
          <pc:docMk/>
          <pc:sldMk cId="2928223088" sldId="288"/>
        </pc:sldMkLst>
        <pc:graphicFrameChg chg="mod modGraphic">
          <ac:chgData name="JAVIERA . IBARRA CIFUENTES" userId="S::ja.ibarra@duocuc.cl::058743d5-a4cd-446d-a21b-a5824e21742e" providerId="AD" clId="Web-{A1218EE5-AFA4-CD8C-EE33-2B2662AB5E15}" dt="2024-11-18T17:33:45.584" v="1163"/>
          <ac:graphicFrameMkLst>
            <pc:docMk/>
            <pc:sldMk cId="2928223088" sldId="288"/>
            <ac:graphicFrameMk id="12" creationId="{FD7DDF09-8AED-4CA3-D868-D934035F598C}"/>
          </ac:graphicFrameMkLst>
        </pc:graphicFrameChg>
        <pc:picChg chg="add">
          <ac:chgData name="JAVIERA . IBARRA CIFUENTES" userId="S::ja.ibarra@duocuc.cl::058743d5-a4cd-446d-a21b-a5824e21742e" providerId="AD" clId="Web-{A1218EE5-AFA4-CD8C-EE33-2B2662AB5E15}" dt="2024-11-18T16:17:32.577" v="548"/>
          <ac:picMkLst>
            <pc:docMk/>
            <pc:sldMk cId="2928223088" sldId="288"/>
            <ac:picMk id="3" creationId="{8B575799-7A28-1CF6-6AF5-0AAC2AF0748E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5:38:58.540" v="515"/>
          <ac:picMkLst>
            <pc:docMk/>
            <pc:sldMk cId="2928223088" sldId="288"/>
            <ac:picMk id="1026" creationId="{2C459D7A-9D7B-0447-1D80-7459CE963A3D}"/>
          </ac:picMkLst>
        </pc:picChg>
      </pc:sldChg>
      <pc:sldChg chg="addSp delSp">
        <pc:chgData name="JAVIERA . IBARRA CIFUENTES" userId="S::ja.ibarra@duocuc.cl::058743d5-a4cd-446d-a21b-a5824e21742e" providerId="AD" clId="Web-{A1218EE5-AFA4-CD8C-EE33-2B2662AB5E15}" dt="2024-11-18T16:17:35.577" v="550"/>
        <pc:sldMkLst>
          <pc:docMk/>
          <pc:sldMk cId="636948460" sldId="289"/>
        </pc:sldMkLst>
        <pc:picChg chg="add">
          <ac:chgData name="JAVIERA . IBARRA CIFUENTES" userId="S::ja.ibarra@duocuc.cl::058743d5-a4cd-446d-a21b-a5824e21742e" providerId="AD" clId="Web-{A1218EE5-AFA4-CD8C-EE33-2B2662AB5E15}" dt="2024-11-18T16:17:35.577" v="550"/>
          <ac:picMkLst>
            <pc:docMk/>
            <pc:sldMk cId="636948460" sldId="289"/>
            <ac:picMk id="3" creationId="{CDF046EB-F37F-2417-3382-B93C761FA513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5:38:47.383" v="513"/>
          <ac:picMkLst>
            <pc:docMk/>
            <pc:sldMk cId="636948460" sldId="289"/>
            <ac:picMk id="1026" creationId="{64680A8E-360A-7B7E-1B0A-A8024D379602}"/>
          </ac:picMkLst>
        </pc:picChg>
      </pc:sldChg>
      <pc:sldChg chg="addSp delSp ord">
        <pc:chgData name="JAVIERA . IBARRA CIFUENTES" userId="S::ja.ibarra@duocuc.cl::058743d5-a4cd-446d-a21b-a5824e21742e" providerId="AD" clId="Web-{A1218EE5-AFA4-CD8C-EE33-2B2662AB5E15}" dt="2024-11-18T16:17:28.217" v="546"/>
        <pc:sldMkLst>
          <pc:docMk/>
          <pc:sldMk cId="1131652158" sldId="290"/>
        </pc:sldMkLst>
        <pc:picChg chg="add">
          <ac:chgData name="JAVIERA . IBARRA CIFUENTES" userId="S::ja.ibarra@duocuc.cl::058743d5-a4cd-446d-a21b-a5824e21742e" providerId="AD" clId="Web-{A1218EE5-AFA4-CD8C-EE33-2B2662AB5E15}" dt="2024-11-18T16:17:28.217" v="546"/>
          <ac:picMkLst>
            <pc:docMk/>
            <pc:sldMk cId="1131652158" sldId="290"/>
            <ac:picMk id="3" creationId="{CD6B850E-6BEE-48E7-B397-1FD4A913BE66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5:39:07.916" v="517"/>
          <ac:picMkLst>
            <pc:docMk/>
            <pc:sldMk cId="1131652158" sldId="290"/>
            <ac:picMk id="1026" creationId="{42A44E02-2EE3-7653-95F6-1217B1F358C4}"/>
          </ac:picMkLst>
        </pc:picChg>
      </pc:sldChg>
      <pc:sldChg chg="addSp delSp">
        <pc:chgData name="JAVIERA . IBARRA CIFUENTES" userId="S::ja.ibarra@duocuc.cl::058743d5-a4cd-446d-a21b-a5824e21742e" providerId="AD" clId="Web-{A1218EE5-AFA4-CD8C-EE33-2B2662AB5E15}" dt="2024-11-18T16:17:04.841" v="538"/>
        <pc:sldMkLst>
          <pc:docMk/>
          <pc:sldMk cId="2330282831" sldId="291"/>
        </pc:sldMkLst>
        <pc:picChg chg="add">
          <ac:chgData name="JAVIERA . IBARRA CIFUENTES" userId="S::ja.ibarra@duocuc.cl::058743d5-a4cd-446d-a21b-a5824e21742e" providerId="AD" clId="Web-{A1218EE5-AFA4-CD8C-EE33-2B2662AB5E15}" dt="2024-11-18T16:17:04.841" v="538"/>
          <ac:picMkLst>
            <pc:docMk/>
            <pc:sldMk cId="2330282831" sldId="291"/>
            <ac:picMk id="9" creationId="{44850552-7A2E-FC45-93B1-A52A4FFB2E06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5:39:40.902" v="525"/>
          <ac:picMkLst>
            <pc:docMk/>
            <pc:sldMk cId="2330282831" sldId="291"/>
            <ac:picMk id="1026" creationId="{8158B0A2-1B73-8450-3266-7E9C47883AB4}"/>
          </ac:picMkLst>
        </pc:picChg>
      </pc:sldChg>
      <pc:sldChg chg="addSp delSp modSp">
        <pc:chgData name="JAVIERA . IBARRA CIFUENTES" userId="S::ja.ibarra@duocuc.cl::058743d5-a4cd-446d-a21b-a5824e21742e" providerId="AD" clId="Web-{A1218EE5-AFA4-CD8C-EE33-2B2662AB5E15}" dt="2024-11-18T16:57:27.509" v="691"/>
        <pc:sldMkLst>
          <pc:docMk/>
          <pc:sldMk cId="3412946694" sldId="292"/>
        </pc:sldMkLst>
        <pc:spChg chg="add del mod">
          <ac:chgData name="JAVIERA . IBARRA CIFUENTES" userId="S::ja.ibarra@duocuc.cl::058743d5-a4cd-446d-a21b-a5824e21742e" providerId="AD" clId="Web-{A1218EE5-AFA4-CD8C-EE33-2B2662AB5E15}" dt="2024-11-18T16:45:30.641" v="572"/>
          <ac:spMkLst>
            <pc:docMk/>
            <pc:sldMk cId="3412946694" sldId="292"/>
            <ac:spMk id="4" creationId="{C17044E3-9107-0318-0AB8-C978724AFB48}"/>
          </ac:spMkLst>
        </pc:spChg>
        <pc:spChg chg="add mod">
          <ac:chgData name="JAVIERA . IBARRA CIFUENTES" userId="S::ja.ibarra@duocuc.cl::058743d5-a4cd-446d-a21b-a5824e21742e" providerId="AD" clId="Web-{A1218EE5-AFA4-CD8C-EE33-2B2662AB5E15}" dt="2024-11-18T16:57:16.196" v="690" actId="1076"/>
          <ac:spMkLst>
            <pc:docMk/>
            <pc:sldMk cId="3412946694" sldId="292"/>
            <ac:spMk id="7" creationId="{E2EAB21D-080D-B000-E564-2FE8F2034A8E}"/>
          </ac:spMkLst>
        </pc:spChg>
        <pc:spChg chg="add del mod">
          <ac:chgData name="JAVIERA . IBARRA CIFUENTES" userId="S::ja.ibarra@duocuc.cl::058743d5-a4cd-446d-a21b-a5824e21742e" providerId="AD" clId="Web-{A1218EE5-AFA4-CD8C-EE33-2B2662AB5E15}" dt="2024-11-18T16:52:42.750" v="609"/>
          <ac:spMkLst>
            <pc:docMk/>
            <pc:sldMk cId="3412946694" sldId="292"/>
            <ac:spMk id="10" creationId="{CB0E195E-E531-DDB9-AD89-0D70B07F0A07}"/>
          </ac:spMkLst>
        </pc:spChg>
        <pc:spChg chg="add mod">
          <ac:chgData name="JAVIERA . IBARRA CIFUENTES" userId="S::ja.ibarra@duocuc.cl::058743d5-a4cd-446d-a21b-a5824e21742e" providerId="AD" clId="Web-{A1218EE5-AFA4-CD8C-EE33-2B2662AB5E15}" dt="2024-11-18T16:57:10.618" v="689" actId="1076"/>
          <ac:spMkLst>
            <pc:docMk/>
            <pc:sldMk cId="3412946694" sldId="292"/>
            <ac:spMk id="12" creationId="{9364A4BA-992A-4745-D512-67EA4466DC02}"/>
          </ac:spMkLst>
        </pc:spChg>
        <pc:spChg chg="add del mod">
          <ac:chgData name="JAVIERA . IBARRA CIFUENTES" userId="S::ja.ibarra@duocuc.cl::058743d5-a4cd-446d-a21b-a5824e21742e" providerId="AD" clId="Web-{A1218EE5-AFA4-CD8C-EE33-2B2662AB5E15}" dt="2024-11-18T16:57:04.837" v="688" actId="1076"/>
          <ac:spMkLst>
            <pc:docMk/>
            <pc:sldMk cId="3412946694" sldId="292"/>
            <ac:spMk id="14" creationId="{B2F5E541-F961-1BD2-66BF-EF0ED7CFEC47}"/>
          </ac:spMkLst>
        </pc:spChg>
        <pc:spChg chg="add del mod">
          <ac:chgData name="JAVIERA . IBARRA CIFUENTES" userId="S::ja.ibarra@duocuc.cl::058743d5-a4cd-446d-a21b-a5824e21742e" providerId="AD" clId="Web-{A1218EE5-AFA4-CD8C-EE33-2B2662AB5E15}" dt="2024-11-18T16:54:46.566" v="647"/>
          <ac:spMkLst>
            <pc:docMk/>
            <pc:sldMk cId="3412946694" sldId="292"/>
            <ac:spMk id="15" creationId="{FCA557B6-D56C-A6AC-3886-596EA6D06AB2}"/>
          </ac:spMkLst>
        </pc:spChg>
        <pc:spChg chg="add del mod">
          <ac:chgData name="JAVIERA . IBARRA CIFUENTES" userId="S::ja.ibarra@duocuc.cl::058743d5-a4cd-446d-a21b-a5824e21742e" providerId="AD" clId="Web-{A1218EE5-AFA4-CD8C-EE33-2B2662AB5E15}" dt="2024-11-18T16:54:48.316" v="648"/>
          <ac:spMkLst>
            <pc:docMk/>
            <pc:sldMk cId="3412946694" sldId="292"/>
            <ac:spMk id="16" creationId="{E9074E0A-E83E-901B-7580-95A6508EAE80}"/>
          </ac:spMkLst>
        </pc:spChg>
        <pc:spChg chg="add del mod">
          <ac:chgData name="JAVIERA . IBARRA CIFUENTES" userId="S::ja.ibarra@duocuc.cl::058743d5-a4cd-446d-a21b-a5824e21742e" providerId="AD" clId="Web-{A1218EE5-AFA4-CD8C-EE33-2B2662AB5E15}" dt="2024-11-18T16:56:03.038" v="665"/>
          <ac:spMkLst>
            <pc:docMk/>
            <pc:sldMk cId="3412946694" sldId="292"/>
            <ac:spMk id="17" creationId="{12D28CB1-AF31-7248-1E23-5535A09C6860}"/>
          </ac:spMkLst>
        </pc:spChg>
        <pc:spChg chg="add mod">
          <ac:chgData name="JAVIERA . IBARRA CIFUENTES" userId="S::ja.ibarra@duocuc.cl::058743d5-a4cd-446d-a21b-a5824e21742e" providerId="AD" clId="Web-{A1218EE5-AFA4-CD8C-EE33-2B2662AB5E15}" dt="2024-11-18T16:57:27.509" v="691"/>
          <ac:spMkLst>
            <pc:docMk/>
            <pc:sldMk cId="3412946694" sldId="292"/>
            <ac:spMk id="18" creationId="{AFF0E8B1-9C2F-5452-F1C7-4DEC1E110BE3}"/>
          </ac:spMkLst>
        </pc:spChg>
        <pc:picChg chg="add del mod">
          <ac:chgData name="JAVIERA . IBARRA CIFUENTES" userId="S::ja.ibarra@duocuc.cl::058743d5-a4cd-446d-a21b-a5824e21742e" providerId="AD" clId="Web-{A1218EE5-AFA4-CD8C-EE33-2B2662AB5E15}" dt="2024-11-18T16:44:01.732" v="565"/>
          <ac:picMkLst>
            <pc:docMk/>
            <pc:sldMk cId="3412946694" sldId="292"/>
            <ac:picMk id="2" creationId="{0937677A-00AA-6E66-99A9-64FCCEE3B92F}"/>
          </ac:picMkLst>
        </pc:picChg>
        <pc:picChg chg="add">
          <ac:chgData name="JAVIERA . IBARRA CIFUENTES" userId="S::ja.ibarra@duocuc.cl::058743d5-a4cd-446d-a21b-a5824e21742e" providerId="AD" clId="Web-{A1218EE5-AFA4-CD8C-EE33-2B2662AB5E15}" dt="2024-11-18T16:17:02.607" v="537"/>
          <ac:picMkLst>
            <pc:docMk/>
            <pc:sldMk cId="3412946694" sldId="292"/>
            <ac:picMk id="3" creationId="{267231D8-6971-CFE9-C385-E14516E22DFD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5:39:50.012" v="526"/>
          <ac:picMkLst>
            <pc:docMk/>
            <pc:sldMk cId="3412946694" sldId="292"/>
            <ac:picMk id="7" creationId="{07B7FBA6-CC28-6395-0CB3-764286506588}"/>
          </ac:picMkLst>
        </pc:picChg>
      </pc:sldChg>
      <pc:sldChg chg="addSp delSp modSp add replId">
        <pc:chgData name="JAVIERA . IBARRA CIFUENTES" userId="S::ja.ibarra@duocuc.cl::058743d5-a4cd-446d-a21b-a5824e21742e" providerId="AD" clId="Web-{A1218EE5-AFA4-CD8C-EE33-2B2662AB5E15}" dt="2024-11-18T16:17:20.686" v="544"/>
        <pc:sldMkLst>
          <pc:docMk/>
          <pc:sldMk cId="4224101599" sldId="293"/>
        </pc:sldMkLst>
        <pc:spChg chg="mod">
          <ac:chgData name="JAVIERA . IBARRA CIFUENTES" userId="S::ja.ibarra@duocuc.cl::058743d5-a4cd-446d-a21b-a5824e21742e" providerId="AD" clId="Web-{A1218EE5-AFA4-CD8C-EE33-2B2662AB5E15}" dt="2024-11-18T15:30:08.555" v="497" actId="14100"/>
          <ac:spMkLst>
            <pc:docMk/>
            <pc:sldMk cId="4224101599" sldId="293"/>
            <ac:spMk id="2" creationId="{1B09CD5D-0EE8-BD7D-7F36-96509039D96C}"/>
          </ac:spMkLst>
        </pc:spChg>
        <pc:spChg chg="del">
          <ac:chgData name="JAVIERA . IBARRA CIFUENTES" userId="S::ja.ibarra@duocuc.cl::058743d5-a4cd-446d-a21b-a5824e21742e" providerId="AD" clId="Web-{A1218EE5-AFA4-CD8C-EE33-2B2662AB5E15}" dt="2024-11-18T15:22:58.060" v="177"/>
          <ac:spMkLst>
            <pc:docMk/>
            <pc:sldMk cId="4224101599" sldId="293"/>
            <ac:spMk id="3" creationId="{FCA803A5-C9B4-B993-F2DE-3A3684BA44E0}"/>
          </ac:spMkLst>
        </pc:spChg>
        <pc:spChg chg="mod">
          <ac:chgData name="JAVIERA . IBARRA CIFUENTES" userId="S::ja.ibarra@duocuc.cl::058743d5-a4cd-446d-a21b-a5824e21742e" providerId="AD" clId="Web-{A1218EE5-AFA4-CD8C-EE33-2B2662AB5E15}" dt="2024-11-18T15:25:47.101" v="363" actId="20577"/>
          <ac:spMkLst>
            <pc:docMk/>
            <pc:sldMk cId="4224101599" sldId="293"/>
            <ac:spMk id="7" creationId="{3A99A582-D61B-253B-DB9B-F3B15171C7AB}"/>
          </ac:spMkLst>
        </pc:spChg>
        <pc:spChg chg="del">
          <ac:chgData name="JAVIERA . IBARRA CIFUENTES" userId="S::ja.ibarra@duocuc.cl::058743d5-a4cd-446d-a21b-a5824e21742e" providerId="AD" clId="Web-{A1218EE5-AFA4-CD8C-EE33-2B2662AB5E15}" dt="2024-11-18T15:22:55.231" v="176"/>
          <ac:spMkLst>
            <pc:docMk/>
            <pc:sldMk cId="4224101599" sldId="293"/>
            <ac:spMk id="10" creationId="{56626E9D-858C-B7FF-E6D6-08F3909A7012}"/>
          </ac:spMkLst>
        </pc:spChg>
        <pc:picChg chg="add">
          <ac:chgData name="JAVIERA . IBARRA CIFUENTES" userId="S::ja.ibarra@duocuc.cl::058743d5-a4cd-446d-a21b-a5824e21742e" providerId="AD" clId="Web-{A1218EE5-AFA4-CD8C-EE33-2B2662AB5E15}" dt="2024-11-18T16:17:20.686" v="544"/>
          <ac:picMkLst>
            <pc:docMk/>
            <pc:sldMk cId="4224101599" sldId="293"/>
            <ac:picMk id="6" creationId="{767BE7E6-8FE7-3A44-F99F-F70483FD8FC8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5:39:14.963" v="519"/>
          <ac:picMkLst>
            <pc:docMk/>
            <pc:sldMk cId="4224101599" sldId="293"/>
            <ac:picMk id="1026" creationId="{42A44E02-2EE3-7653-95F6-1217B1F358C4}"/>
          </ac:picMkLst>
        </pc:picChg>
        <pc:cxnChg chg="del">
          <ac:chgData name="JAVIERA . IBARRA CIFUENTES" userId="S::ja.ibarra@duocuc.cl::058743d5-a4cd-446d-a21b-a5824e21742e" providerId="AD" clId="Web-{A1218EE5-AFA4-CD8C-EE33-2B2662AB5E15}" dt="2024-11-18T15:22:55.231" v="175"/>
          <ac:cxnSpMkLst>
            <pc:docMk/>
            <pc:sldMk cId="4224101599" sldId="293"/>
            <ac:cxnSpMk id="6" creationId="{CCDAFF9A-808B-60F7-AE73-D2495DEC72E8}"/>
          </ac:cxnSpMkLst>
        </pc:cxnChg>
      </pc:sldChg>
      <pc:sldChg chg="addSp delSp modSp">
        <pc:chgData name="JAVIERA . IBARRA CIFUENTES" userId="S::ja.ibarra@duocuc.cl::058743d5-a4cd-446d-a21b-a5824e21742e" providerId="AD" clId="Web-{A1218EE5-AFA4-CD8C-EE33-2B2662AB5E15}" dt="2024-11-18T17:12:29.884" v="794" actId="20577"/>
        <pc:sldMkLst>
          <pc:docMk/>
          <pc:sldMk cId="4269133526" sldId="294"/>
        </pc:sldMkLst>
        <pc:spChg chg="add del mod">
          <ac:chgData name="JAVIERA . IBARRA CIFUENTES" userId="S::ja.ibarra@duocuc.cl::058743d5-a4cd-446d-a21b-a5824e21742e" providerId="AD" clId="Web-{A1218EE5-AFA4-CD8C-EE33-2B2662AB5E15}" dt="2024-11-18T17:07:28.327" v="695"/>
          <ac:spMkLst>
            <pc:docMk/>
            <pc:sldMk cId="4269133526" sldId="294"/>
            <ac:spMk id="4" creationId="{5D68AB46-A6BE-3438-3936-EDA1FE9D08C1}"/>
          </ac:spMkLst>
        </pc:spChg>
        <pc:spChg chg="add del">
          <ac:chgData name="JAVIERA . IBARRA CIFUENTES" userId="S::ja.ibarra@duocuc.cl::058743d5-a4cd-446d-a21b-a5824e21742e" providerId="AD" clId="Web-{A1218EE5-AFA4-CD8C-EE33-2B2662AB5E15}" dt="2024-11-18T17:07:36.483" v="697"/>
          <ac:spMkLst>
            <pc:docMk/>
            <pc:sldMk cId="4269133526" sldId="294"/>
            <ac:spMk id="7" creationId="{FB8DBBE9-0701-6F6D-1AE5-62E1A360F326}"/>
          </ac:spMkLst>
        </pc:spChg>
        <pc:spChg chg="add mod">
          <ac:chgData name="JAVIERA . IBARRA CIFUENTES" userId="S::ja.ibarra@duocuc.cl::058743d5-a4cd-446d-a21b-a5824e21742e" providerId="AD" clId="Web-{A1218EE5-AFA4-CD8C-EE33-2B2662AB5E15}" dt="2024-11-18T17:12:29.884" v="794" actId="20577"/>
          <ac:spMkLst>
            <pc:docMk/>
            <pc:sldMk cId="4269133526" sldId="294"/>
            <ac:spMk id="10" creationId="{DC114193-8EF6-8BEA-84E3-D709A63BE6E8}"/>
          </ac:spMkLst>
        </pc:spChg>
        <pc:picChg chg="add">
          <ac:chgData name="JAVIERA . IBARRA CIFUENTES" userId="S::ja.ibarra@duocuc.cl::058743d5-a4cd-446d-a21b-a5824e21742e" providerId="AD" clId="Web-{A1218EE5-AFA4-CD8C-EE33-2B2662AB5E15}" dt="2024-11-18T16:17:00.294" v="536"/>
          <ac:picMkLst>
            <pc:docMk/>
            <pc:sldMk cId="4269133526" sldId="294"/>
            <ac:picMk id="3" creationId="{36908D14-D610-3A2B-F1A0-C52E46FECFF6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6:16:08.293" v="527"/>
          <ac:picMkLst>
            <pc:docMk/>
            <pc:sldMk cId="4269133526" sldId="294"/>
            <ac:picMk id="7" creationId="{07B7FBA6-CC28-6395-0CB3-764286506588}"/>
          </ac:picMkLst>
        </pc:picChg>
        <pc:picChg chg="add mod">
          <ac:chgData name="JAVIERA . IBARRA CIFUENTES" userId="S::ja.ibarra@duocuc.cl::058743d5-a4cd-446d-a21b-a5824e21742e" providerId="AD" clId="Web-{A1218EE5-AFA4-CD8C-EE33-2B2662AB5E15}" dt="2024-11-18T17:12:12.399" v="792" actId="1076"/>
          <ac:picMkLst>
            <pc:docMk/>
            <pc:sldMk cId="4269133526" sldId="294"/>
            <ac:picMk id="11" creationId="{72733079-DB57-AD06-90FB-802813DDDB49}"/>
          </ac:picMkLst>
        </pc:picChg>
      </pc:sldChg>
      <pc:sldChg chg="addSp delSp modSp">
        <pc:chgData name="JAVIERA . IBARRA CIFUENTES" userId="S::ja.ibarra@duocuc.cl::058743d5-a4cd-446d-a21b-a5824e21742e" providerId="AD" clId="Web-{A1218EE5-AFA4-CD8C-EE33-2B2662AB5E15}" dt="2024-11-18T17:31:53.924" v="1112"/>
        <pc:sldMkLst>
          <pc:docMk/>
          <pc:sldMk cId="2292946005" sldId="295"/>
        </pc:sldMkLst>
        <pc:spChg chg="mod">
          <ac:chgData name="JAVIERA . IBARRA CIFUENTES" userId="S::ja.ibarra@duocuc.cl::058743d5-a4cd-446d-a21b-a5824e21742e" providerId="AD" clId="Web-{A1218EE5-AFA4-CD8C-EE33-2B2662AB5E15}" dt="2024-11-18T17:31:53.924" v="1112"/>
          <ac:spMkLst>
            <pc:docMk/>
            <pc:sldMk cId="2292946005" sldId="295"/>
            <ac:spMk id="2" creationId="{DBE657EB-CF27-2331-2D41-C5B7F9054D77}"/>
          </ac:spMkLst>
        </pc:spChg>
        <pc:picChg chg="add">
          <ac:chgData name="JAVIERA . IBARRA CIFUENTES" userId="S::ja.ibarra@duocuc.cl::058743d5-a4cd-446d-a21b-a5824e21742e" providerId="AD" clId="Web-{A1218EE5-AFA4-CD8C-EE33-2B2662AB5E15}" dt="2024-11-18T16:16:58.060" v="535"/>
          <ac:picMkLst>
            <pc:docMk/>
            <pc:sldMk cId="2292946005" sldId="295"/>
            <ac:picMk id="4" creationId="{48F2476F-DAAF-C902-8284-74E913FC4A2C}"/>
          </ac:picMkLst>
        </pc:picChg>
        <pc:picChg chg="del">
          <ac:chgData name="JAVIERA . IBARRA CIFUENTES" userId="S::ja.ibarra@duocuc.cl::058743d5-a4cd-446d-a21b-a5824e21742e" providerId="AD" clId="Web-{A1218EE5-AFA4-CD8C-EE33-2B2662AB5E15}" dt="2024-11-18T16:16:11.668" v="528"/>
          <ac:picMkLst>
            <pc:docMk/>
            <pc:sldMk cId="2292946005" sldId="295"/>
            <ac:picMk id="7" creationId="{07B7FBA6-CC28-6395-0CB3-764286506588}"/>
          </ac:picMkLst>
        </pc:picChg>
      </pc:sldChg>
    </pc:docChg>
  </pc:docChgLst>
  <pc:docChgLst>
    <pc:chgData name="JAVIERA . IBARRA CIFUENTES" userId="S::ja.ibarra@duocuc.cl::058743d5-a4cd-446d-a21b-a5824e21742e" providerId="AD" clId="Web-{A9899295-2189-557F-35ED-1BD15370D9E9}"/>
    <pc:docChg chg="addSld modSld">
      <pc:chgData name="JAVIERA . IBARRA CIFUENTES" userId="S::ja.ibarra@duocuc.cl::058743d5-a4cd-446d-a21b-a5824e21742e" providerId="AD" clId="Web-{A9899295-2189-557F-35ED-1BD15370D9E9}" dt="2024-11-18T14:07:34.801" v="225"/>
      <pc:docMkLst>
        <pc:docMk/>
      </pc:docMkLst>
      <pc:sldChg chg="modSp add replId">
        <pc:chgData name="JAVIERA . IBARRA CIFUENTES" userId="S::ja.ibarra@duocuc.cl::058743d5-a4cd-446d-a21b-a5824e21742e" providerId="AD" clId="Web-{A9899295-2189-557F-35ED-1BD15370D9E9}" dt="2024-11-18T14:07:34.801" v="225"/>
        <pc:sldMkLst>
          <pc:docMk/>
          <pc:sldMk cId="2928223088" sldId="288"/>
        </pc:sldMkLst>
        <pc:graphicFrameChg chg="mod modGraphic">
          <ac:chgData name="JAVIERA . IBARRA CIFUENTES" userId="S::ja.ibarra@duocuc.cl::058743d5-a4cd-446d-a21b-a5824e21742e" providerId="AD" clId="Web-{A9899295-2189-557F-35ED-1BD15370D9E9}" dt="2024-11-18T14:07:34.801" v="225"/>
          <ac:graphicFrameMkLst>
            <pc:docMk/>
            <pc:sldMk cId="2928223088" sldId="288"/>
            <ac:graphicFrameMk id="12" creationId="{FD7DDF09-8AED-4CA3-D868-D934035F598C}"/>
          </ac:graphicFrameMkLst>
        </pc:graphicFrameChg>
      </pc:sldChg>
    </pc:docChg>
  </pc:docChgLst>
  <pc:docChgLst>
    <pc:chgData name="JOSEFA ANTONIA REBOLLEDO ARAYA" userId="S::jo.rebolledoa@duocuc.cl::7f32ae4b-52ad-4c42-9027-5c2a5a64d159" providerId="AD" clId="Web-{566F1452-63FD-C618-EDFE-E3FF3C28F21E}"/>
    <pc:docChg chg="addSld delSld modSld">
      <pc:chgData name="JOSEFA ANTONIA REBOLLEDO ARAYA" userId="S::jo.rebolledoa@duocuc.cl::7f32ae4b-52ad-4c42-9027-5c2a5a64d159" providerId="AD" clId="Web-{566F1452-63FD-C618-EDFE-E3FF3C28F21E}" dt="2024-11-18T04:10:18.413" v="1135"/>
      <pc:docMkLst>
        <pc:docMk/>
      </pc:docMkLst>
      <pc:sldChg chg="modSp">
        <pc:chgData name="JOSEFA ANTONIA REBOLLEDO ARAYA" userId="S::jo.rebolledoa@duocuc.cl::7f32ae4b-52ad-4c42-9027-5c2a5a64d159" providerId="AD" clId="Web-{566F1452-63FD-C618-EDFE-E3FF3C28F21E}" dt="2024-11-18T03:50:30.415" v="3" actId="1076"/>
        <pc:sldMkLst>
          <pc:docMk/>
          <pc:sldMk cId="751371105" sldId="266"/>
        </pc:sldMkLst>
        <pc:picChg chg="mod">
          <ac:chgData name="JOSEFA ANTONIA REBOLLEDO ARAYA" userId="S::jo.rebolledoa@duocuc.cl::7f32ae4b-52ad-4c42-9027-5c2a5a64d159" providerId="AD" clId="Web-{566F1452-63FD-C618-EDFE-E3FF3C28F21E}" dt="2024-11-18T03:50:30.415" v="3" actId="1076"/>
          <ac:picMkLst>
            <pc:docMk/>
            <pc:sldMk cId="751371105" sldId="266"/>
            <ac:picMk id="5124" creationId="{26C3CF59-BBFE-372F-482D-617645334E0C}"/>
          </ac:picMkLst>
        </pc:picChg>
      </pc:sldChg>
      <pc:sldChg chg="modSp">
        <pc:chgData name="JOSEFA ANTONIA REBOLLEDO ARAYA" userId="S::jo.rebolledoa@duocuc.cl::7f32ae4b-52ad-4c42-9027-5c2a5a64d159" providerId="AD" clId="Web-{566F1452-63FD-C618-EDFE-E3FF3C28F21E}" dt="2024-11-18T03:50:41.947" v="6" actId="1076"/>
        <pc:sldMkLst>
          <pc:docMk/>
          <pc:sldMk cId="2912126217" sldId="267"/>
        </pc:sldMkLst>
        <pc:picChg chg="mod">
          <ac:chgData name="JOSEFA ANTONIA REBOLLEDO ARAYA" userId="S::jo.rebolledoa@duocuc.cl::7f32ae4b-52ad-4c42-9027-5c2a5a64d159" providerId="AD" clId="Web-{566F1452-63FD-C618-EDFE-E3FF3C28F21E}" dt="2024-11-18T03:50:41.947" v="6" actId="1076"/>
          <ac:picMkLst>
            <pc:docMk/>
            <pc:sldMk cId="2912126217" sldId="267"/>
            <ac:picMk id="9218" creationId="{5C03D7F8-8D50-C344-4921-F1F60DF260A4}"/>
          </ac:picMkLst>
        </pc:picChg>
      </pc:sldChg>
      <pc:sldChg chg="modSp">
        <pc:chgData name="JOSEFA ANTONIA REBOLLEDO ARAYA" userId="S::jo.rebolledoa@duocuc.cl::7f32ae4b-52ad-4c42-9027-5c2a5a64d159" providerId="AD" clId="Web-{566F1452-63FD-C618-EDFE-E3FF3C28F21E}" dt="2024-11-18T03:50:47.478" v="9" actId="1076"/>
        <pc:sldMkLst>
          <pc:docMk/>
          <pc:sldMk cId="2407293301" sldId="268"/>
        </pc:sldMkLst>
        <pc:picChg chg="mod">
          <ac:chgData name="JOSEFA ANTONIA REBOLLEDO ARAYA" userId="S::jo.rebolledoa@duocuc.cl::7f32ae4b-52ad-4c42-9027-5c2a5a64d159" providerId="AD" clId="Web-{566F1452-63FD-C618-EDFE-E3FF3C28F21E}" dt="2024-11-18T03:50:47.478" v="9" actId="1076"/>
          <ac:picMkLst>
            <pc:docMk/>
            <pc:sldMk cId="2407293301" sldId="268"/>
            <ac:picMk id="8194" creationId="{9BBD9F50-BD93-75BE-169A-CF36BD63CD94}"/>
          </ac:picMkLst>
        </pc:picChg>
      </pc:sldChg>
      <pc:sldChg chg="modSp">
        <pc:chgData name="JOSEFA ANTONIA REBOLLEDO ARAYA" userId="S::jo.rebolledoa@duocuc.cl::7f32ae4b-52ad-4c42-9027-5c2a5a64d159" providerId="AD" clId="Web-{566F1452-63FD-C618-EDFE-E3FF3C28F21E}" dt="2024-11-18T03:51:53.965" v="26" actId="1076"/>
        <pc:sldMkLst>
          <pc:docMk/>
          <pc:sldMk cId="1555205926" sldId="269"/>
        </pc:sldMkLst>
        <pc:picChg chg="mod modCrop">
          <ac:chgData name="JOSEFA ANTONIA REBOLLEDO ARAYA" userId="S::jo.rebolledoa@duocuc.cl::7f32ae4b-52ad-4c42-9027-5c2a5a64d159" providerId="AD" clId="Web-{566F1452-63FD-C618-EDFE-E3FF3C28F21E}" dt="2024-11-18T03:51:53.965" v="26" actId="1076"/>
          <ac:picMkLst>
            <pc:docMk/>
            <pc:sldMk cId="1555205926" sldId="269"/>
            <ac:picMk id="7170" creationId="{30569755-9EEB-3840-BD98-CD821318C51B}"/>
          </ac:picMkLst>
        </pc:picChg>
      </pc:sldChg>
      <pc:sldChg chg="modSp">
        <pc:chgData name="JOSEFA ANTONIA REBOLLEDO ARAYA" userId="S::jo.rebolledoa@duocuc.cl::7f32ae4b-52ad-4c42-9027-5c2a5a64d159" providerId="AD" clId="Web-{566F1452-63FD-C618-EDFE-E3FF3C28F21E}" dt="2024-11-18T03:50:54.823" v="12" actId="1076"/>
        <pc:sldMkLst>
          <pc:docMk/>
          <pc:sldMk cId="3040920701" sldId="271"/>
        </pc:sldMkLst>
        <pc:picChg chg="mod">
          <ac:chgData name="JOSEFA ANTONIA REBOLLEDO ARAYA" userId="S::jo.rebolledoa@duocuc.cl::7f32ae4b-52ad-4c42-9027-5c2a5a64d159" providerId="AD" clId="Web-{566F1452-63FD-C618-EDFE-E3FF3C28F21E}" dt="2024-11-18T03:50:54.823" v="12" actId="1076"/>
          <ac:picMkLst>
            <pc:docMk/>
            <pc:sldMk cId="3040920701" sldId="271"/>
            <ac:picMk id="12290" creationId="{90FDB06E-8102-7804-17CF-8B220EE89DA2}"/>
          </ac:picMkLst>
        </pc:picChg>
      </pc:sldChg>
      <pc:sldChg chg="modSp">
        <pc:chgData name="JOSEFA ANTONIA REBOLLEDO ARAYA" userId="S::jo.rebolledoa@duocuc.cl::7f32ae4b-52ad-4c42-9027-5c2a5a64d159" providerId="AD" clId="Web-{566F1452-63FD-C618-EDFE-E3FF3C28F21E}" dt="2024-11-18T03:51:15.042" v="18" actId="1076"/>
        <pc:sldMkLst>
          <pc:docMk/>
          <pc:sldMk cId="1415459977" sldId="272"/>
        </pc:sldMkLst>
        <pc:picChg chg="mod modCrop">
          <ac:chgData name="JOSEFA ANTONIA REBOLLEDO ARAYA" userId="S::jo.rebolledoa@duocuc.cl::7f32ae4b-52ad-4c42-9027-5c2a5a64d159" providerId="AD" clId="Web-{566F1452-63FD-C618-EDFE-E3FF3C28F21E}" dt="2024-11-18T03:51:15.042" v="18" actId="1076"/>
          <ac:picMkLst>
            <pc:docMk/>
            <pc:sldMk cId="1415459977" sldId="272"/>
            <ac:picMk id="11266" creationId="{EDBC64BA-0F29-6E2D-FD41-D04DB73796A9}"/>
          </ac:picMkLst>
        </pc:picChg>
      </pc:sldChg>
      <pc:sldChg chg="modSp">
        <pc:chgData name="JOSEFA ANTONIA REBOLLEDO ARAYA" userId="S::jo.rebolledoa@duocuc.cl::7f32ae4b-52ad-4c42-9027-5c2a5a64d159" providerId="AD" clId="Web-{566F1452-63FD-C618-EDFE-E3FF3C28F21E}" dt="2024-11-18T03:51:30.214" v="22"/>
        <pc:sldMkLst>
          <pc:docMk/>
          <pc:sldMk cId="418071400" sldId="273"/>
        </pc:sldMkLst>
        <pc:picChg chg="mod modCrop">
          <ac:chgData name="JOSEFA ANTONIA REBOLLEDO ARAYA" userId="S::jo.rebolledoa@duocuc.cl::7f32ae4b-52ad-4c42-9027-5c2a5a64d159" providerId="AD" clId="Web-{566F1452-63FD-C618-EDFE-E3FF3C28F21E}" dt="2024-11-18T03:51:30.214" v="22"/>
          <ac:picMkLst>
            <pc:docMk/>
            <pc:sldMk cId="418071400" sldId="273"/>
            <ac:picMk id="10242" creationId="{715220A0-3675-9C90-36E1-D5546BC3E224}"/>
          </ac:picMkLst>
        </pc:picChg>
      </pc:sldChg>
      <pc:sldChg chg="modSp">
        <pc:chgData name="JOSEFA ANTONIA REBOLLEDO ARAYA" userId="S::jo.rebolledoa@duocuc.cl::7f32ae4b-52ad-4c42-9027-5c2a5a64d159" providerId="AD" clId="Web-{566F1452-63FD-C618-EDFE-E3FF3C28F21E}" dt="2024-11-18T04:09:43.880" v="1131" actId="1076"/>
        <pc:sldMkLst>
          <pc:docMk/>
          <pc:sldMk cId="1106917104" sldId="278"/>
        </pc:sldMkLst>
        <pc:spChg chg="mod">
          <ac:chgData name="JOSEFA ANTONIA REBOLLEDO ARAYA" userId="S::jo.rebolledoa@duocuc.cl::7f32ae4b-52ad-4c42-9027-5c2a5a64d159" providerId="AD" clId="Web-{566F1452-63FD-C618-EDFE-E3FF3C28F21E}" dt="2024-11-18T04:09:43.865" v="1130" actId="1076"/>
          <ac:spMkLst>
            <pc:docMk/>
            <pc:sldMk cId="1106917104" sldId="278"/>
            <ac:spMk id="13" creationId="{160BC86E-38D2-CC73-D3E0-E1D640C5E61B}"/>
          </ac:spMkLst>
        </pc:spChg>
        <pc:spChg chg="mod">
          <ac:chgData name="JOSEFA ANTONIA REBOLLEDO ARAYA" userId="S::jo.rebolledoa@duocuc.cl::7f32ae4b-52ad-4c42-9027-5c2a5a64d159" providerId="AD" clId="Web-{566F1452-63FD-C618-EDFE-E3FF3C28F21E}" dt="2024-11-18T04:09:43.880" v="1131" actId="1076"/>
          <ac:spMkLst>
            <pc:docMk/>
            <pc:sldMk cId="1106917104" sldId="278"/>
            <ac:spMk id="14" creationId="{29007731-7848-5EE6-3D95-3850B2FA74D5}"/>
          </ac:spMkLst>
        </pc:spChg>
      </pc:sldChg>
      <pc:sldChg chg="modSp">
        <pc:chgData name="JOSEFA ANTONIA REBOLLEDO ARAYA" userId="S::jo.rebolledoa@duocuc.cl::7f32ae4b-52ad-4c42-9027-5c2a5a64d159" providerId="AD" clId="Web-{566F1452-63FD-C618-EDFE-E3FF3C28F21E}" dt="2024-11-18T04:06:21.811" v="1129"/>
        <pc:sldMkLst>
          <pc:docMk/>
          <pc:sldMk cId="2183276404" sldId="280"/>
        </pc:sldMkLst>
        <pc:graphicFrameChg chg="mod modGraphic">
          <ac:chgData name="JOSEFA ANTONIA REBOLLEDO ARAYA" userId="S::jo.rebolledoa@duocuc.cl::7f32ae4b-52ad-4c42-9027-5c2a5a64d159" providerId="AD" clId="Web-{566F1452-63FD-C618-EDFE-E3FF3C28F21E}" dt="2024-11-18T04:06:21.811" v="1129"/>
          <ac:graphicFrameMkLst>
            <pc:docMk/>
            <pc:sldMk cId="2183276404" sldId="280"/>
            <ac:graphicFrameMk id="12" creationId="{FD7DDF09-8AED-4CA3-D868-D934035F598C}"/>
          </ac:graphicFrameMkLst>
        </pc:graphicFrameChg>
      </pc:sldChg>
      <pc:sldChg chg="delSp modSp add del replId">
        <pc:chgData name="JOSEFA ANTONIA REBOLLEDO ARAYA" userId="S::jo.rebolledoa@duocuc.cl::7f32ae4b-52ad-4c42-9027-5c2a5a64d159" providerId="AD" clId="Web-{566F1452-63FD-C618-EDFE-E3FF3C28F21E}" dt="2024-11-18T04:10:18.413" v="1135"/>
        <pc:sldMkLst>
          <pc:docMk/>
          <pc:sldMk cId="2406985674" sldId="285"/>
        </pc:sldMkLst>
        <pc:spChg chg="del">
          <ac:chgData name="JOSEFA ANTONIA REBOLLEDO ARAYA" userId="S::jo.rebolledoa@duocuc.cl::7f32ae4b-52ad-4c42-9027-5c2a5a64d159" providerId="AD" clId="Web-{566F1452-63FD-C618-EDFE-E3FF3C28F21E}" dt="2024-11-18T03:53:01.843" v="44"/>
          <ac:spMkLst>
            <pc:docMk/>
            <pc:sldMk cId="2406985674" sldId="285"/>
            <ac:spMk id="3" creationId="{68B1E3A3-B2A5-9A13-18B3-3A1037AB8248}"/>
          </ac:spMkLst>
        </pc:spChg>
        <pc:spChg chg="del">
          <ac:chgData name="JOSEFA ANTONIA REBOLLEDO ARAYA" userId="S::jo.rebolledoa@duocuc.cl::7f32ae4b-52ad-4c42-9027-5c2a5a64d159" providerId="AD" clId="Web-{566F1452-63FD-C618-EDFE-E3FF3C28F21E}" dt="2024-11-18T03:53:00.983" v="43"/>
          <ac:spMkLst>
            <pc:docMk/>
            <pc:sldMk cId="2406985674" sldId="285"/>
            <ac:spMk id="4" creationId="{672E3A0A-B7B9-7C98-B708-81E6A128251E}"/>
          </ac:spMkLst>
        </pc:spChg>
        <pc:spChg chg="del">
          <ac:chgData name="JOSEFA ANTONIA REBOLLEDO ARAYA" userId="S::jo.rebolledoa@duocuc.cl::7f32ae4b-52ad-4c42-9027-5c2a5a64d159" providerId="AD" clId="Web-{566F1452-63FD-C618-EDFE-E3FF3C28F21E}" dt="2024-11-18T03:53:05.374" v="47"/>
          <ac:spMkLst>
            <pc:docMk/>
            <pc:sldMk cId="2406985674" sldId="285"/>
            <ac:spMk id="7" creationId="{83BAC77C-AE51-8317-F4B1-1747C0E6CA0F}"/>
          </ac:spMkLst>
        </pc:spChg>
        <pc:spChg chg="del">
          <ac:chgData name="JOSEFA ANTONIA REBOLLEDO ARAYA" userId="S::jo.rebolledoa@duocuc.cl::7f32ae4b-52ad-4c42-9027-5c2a5a64d159" providerId="AD" clId="Web-{566F1452-63FD-C618-EDFE-E3FF3C28F21E}" dt="2024-11-18T03:53:03.593" v="45"/>
          <ac:spMkLst>
            <pc:docMk/>
            <pc:sldMk cId="2406985674" sldId="285"/>
            <ac:spMk id="8" creationId="{15DC1B52-3FFF-9179-DCBF-E067A280D23C}"/>
          </ac:spMkLst>
        </pc:spChg>
        <pc:spChg chg="del">
          <ac:chgData name="JOSEFA ANTONIA REBOLLEDO ARAYA" userId="S::jo.rebolledoa@duocuc.cl::7f32ae4b-52ad-4c42-9027-5c2a5a64d159" providerId="AD" clId="Web-{566F1452-63FD-C618-EDFE-E3FF3C28F21E}" dt="2024-11-18T03:54:34.409" v="90"/>
          <ac:spMkLst>
            <pc:docMk/>
            <pc:sldMk cId="2406985674" sldId="285"/>
            <ac:spMk id="9" creationId="{8D9E96DA-250A-C657-9B83-4E2E0E4D70C9}"/>
          </ac:spMkLst>
        </pc:spChg>
        <pc:spChg chg="del">
          <ac:chgData name="JOSEFA ANTONIA REBOLLEDO ARAYA" userId="S::jo.rebolledoa@duocuc.cl::7f32ae4b-52ad-4c42-9027-5c2a5a64d159" providerId="AD" clId="Web-{566F1452-63FD-C618-EDFE-E3FF3C28F21E}" dt="2024-11-18T03:54:35.690" v="91"/>
          <ac:spMkLst>
            <pc:docMk/>
            <pc:sldMk cId="2406985674" sldId="285"/>
            <ac:spMk id="12" creationId="{9141C429-2B62-287D-511E-5408F28621CB}"/>
          </ac:spMkLst>
        </pc:spChg>
        <pc:spChg chg="mod">
          <ac:chgData name="JOSEFA ANTONIA REBOLLEDO ARAYA" userId="S::jo.rebolledoa@duocuc.cl::7f32ae4b-52ad-4c42-9027-5c2a5a64d159" providerId="AD" clId="Web-{566F1452-63FD-C618-EDFE-E3FF3C28F21E}" dt="2024-11-18T03:52:57.139" v="42" actId="20577"/>
          <ac:spMkLst>
            <pc:docMk/>
            <pc:sldMk cId="2406985674" sldId="285"/>
            <ac:spMk id="15" creationId="{E60BC1D2-3137-5C58-2BDD-441C36A8FB36}"/>
          </ac:spMkLst>
        </pc:spChg>
        <pc:cxnChg chg="del">
          <ac:chgData name="JOSEFA ANTONIA REBOLLEDO ARAYA" userId="S::jo.rebolledoa@duocuc.cl::7f32ae4b-52ad-4c42-9027-5c2a5a64d159" providerId="AD" clId="Web-{566F1452-63FD-C618-EDFE-E3FF3C28F21E}" dt="2024-11-18T03:53:04.249" v="46"/>
          <ac:cxnSpMkLst>
            <pc:docMk/>
            <pc:sldMk cId="2406985674" sldId="285"/>
            <ac:cxnSpMk id="5" creationId="{1E138DB0-6E4F-5E3C-BC97-143CCDCAF509}"/>
          </ac:cxnSpMkLst>
        </pc:cxnChg>
      </pc:sldChg>
      <pc:sldChg chg="delSp modSp add del replId">
        <pc:chgData name="JOSEFA ANTONIA REBOLLEDO ARAYA" userId="S::jo.rebolledoa@duocuc.cl::7f32ae4b-52ad-4c42-9027-5c2a5a64d159" providerId="AD" clId="Web-{566F1452-63FD-C618-EDFE-E3FF3C28F21E}" dt="2024-11-18T04:10:17.257" v="1134"/>
        <pc:sldMkLst>
          <pc:docMk/>
          <pc:sldMk cId="742382917" sldId="286"/>
        </pc:sldMkLst>
        <pc:spChg chg="del">
          <ac:chgData name="JOSEFA ANTONIA REBOLLEDO ARAYA" userId="S::jo.rebolledoa@duocuc.cl::7f32ae4b-52ad-4c42-9027-5c2a5a64d159" providerId="AD" clId="Web-{566F1452-63FD-C618-EDFE-E3FF3C28F21E}" dt="2024-11-18T03:54:24.924" v="88"/>
          <ac:spMkLst>
            <pc:docMk/>
            <pc:sldMk cId="742382917" sldId="286"/>
            <ac:spMk id="9" creationId="{8D9E96DA-250A-C657-9B83-4E2E0E4D70C9}"/>
          </ac:spMkLst>
        </pc:spChg>
        <pc:spChg chg="del">
          <ac:chgData name="JOSEFA ANTONIA REBOLLEDO ARAYA" userId="S::jo.rebolledoa@duocuc.cl::7f32ae4b-52ad-4c42-9027-5c2a5a64d159" providerId="AD" clId="Web-{566F1452-63FD-C618-EDFE-E3FF3C28F21E}" dt="2024-11-18T03:54:26.205" v="89"/>
          <ac:spMkLst>
            <pc:docMk/>
            <pc:sldMk cId="742382917" sldId="286"/>
            <ac:spMk id="12" creationId="{9141C429-2B62-287D-511E-5408F28621CB}"/>
          </ac:spMkLst>
        </pc:spChg>
        <pc:spChg chg="mod">
          <ac:chgData name="JOSEFA ANTONIA REBOLLEDO ARAYA" userId="S::jo.rebolledoa@duocuc.cl::7f32ae4b-52ad-4c42-9027-5c2a5a64d159" providerId="AD" clId="Web-{566F1452-63FD-C618-EDFE-E3FF3C28F21E}" dt="2024-11-18T03:53:23.641" v="63" actId="20577"/>
          <ac:spMkLst>
            <pc:docMk/>
            <pc:sldMk cId="742382917" sldId="286"/>
            <ac:spMk id="15" creationId="{E60BC1D2-3137-5C58-2BDD-441C36A8FB36}"/>
          </ac:spMkLst>
        </pc:spChg>
      </pc:sldChg>
      <pc:sldChg chg="delSp modSp add replId">
        <pc:chgData name="JOSEFA ANTONIA REBOLLEDO ARAYA" userId="S::jo.rebolledoa@duocuc.cl::7f32ae4b-52ad-4c42-9027-5c2a5a64d159" providerId="AD" clId="Web-{566F1452-63FD-C618-EDFE-E3FF3C28F21E}" dt="2024-11-18T03:54:21.846" v="87" actId="14100"/>
        <pc:sldMkLst>
          <pc:docMk/>
          <pc:sldMk cId="2154710150" sldId="287"/>
        </pc:sldMkLst>
        <pc:spChg chg="mod">
          <ac:chgData name="JOSEFA ANTONIA REBOLLEDO ARAYA" userId="S::jo.rebolledoa@duocuc.cl::7f32ae4b-52ad-4c42-9027-5c2a5a64d159" providerId="AD" clId="Web-{566F1452-63FD-C618-EDFE-E3FF3C28F21E}" dt="2024-11-18T03:54:09.330" v="83" actId="14100"/>
          <ac:spMkLst>
            <pc:docMk/>
            <pc:sldMk cId="2154710150" sldId="287"/>
            <ac:spMk id="16" creationId="{3CDC96E3-ED63-8EB1-5CCB-99F8368E105A}"/>
          </ac:spMkLst>
        </pc:spChg>
        <pc:spChg chg="mod">
          <ac:chgData name="JOSEFA ANTONIA REBOLLEDO ARAYA" userId="S::jo.rebolledoa@duocuc.cl::7f32ae4b-52ad-4c42-9027-5c2a5a64d159" providerId="AD" clId="Web-{566F1452-63FD-C618-EDFE-E3FF3C28F21E}" dt="2024-11-18T03:54:14.189" v="84" actId="1076"/>
          <ac:spMkLst>
            <pc:docMk/>
            <pc:sldMk cId="2154710150" sldId="287"/>
            <ac:spMk id="18" creationId="{F441389F-9B40-5331-74CA-4D06E3DBBDBA}"/>
          </ac:spMkLst>
        </pc:spChg>
        <pc:spChg chg="del">
          <ac:chgData name="JOSEFA ANTONIA REBOLLEDO ARAYA" userId="S::jo.rebolledoa@duocuc.cl::7f32ae4b-52ad-4c42-9027-5c2a5a64d159" providerId="AD" clId="Web-{566F1452-63FD-C618-EDFE-E3FF3C28F21E}" dt="2024-11-18T03:54:04.408" v="82"/>
          <ac:spMkLst>
            <pc:docMk/>
            <pc:sldMk cId="2154710150" sldId="287"/>
            <ac:spMk id="23" creationId="{5609C7FD-32CC-1AD8-98C2-00205ADFA68E}"/>
          </ac:spMkLst>
        </pc:spChg>
        <pc:cxnChg chg="mod">
          <ac:chgData name="JOSEFA ANTONIA REBOLLEDO ARAYA" userId="S::jo.rebolledoa@duocuc.cl::7f32ae4b-52ad-4c42-9027-5c2a5a64d159" providerId="AD" clId="Web-{566F1452-63FD-C618-EDFE-E3FF3C28F21E}" dt="2024-11-18T03:54:21.846" v="87" actId="14100"/>
          <ac:cxnSpMkLst>
            <pc:docMk/>
            <pc:sldMk cId="2154710150" sldId="287"/>
            <ac:cxnSpMk id="21" creationId="{10817299-BA49-F247-9BCF-4B6E0A1148F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579F0-7D5F-0EED-B56D-01B8F36A2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49D694-CE7F-1D84-97D1-272DA0309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CF60DB-5D30-A0EE-59EF-BDBF0C37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01-12-2024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584492-AA10-DDC5-AF05-5D3719B3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CED84F-643E-364D-6939-B63F4588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509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26E63-AF99-D86F-861F-970E71F1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CC274F-A5B9-DE90-25A4-A5BA043F5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6CD32A-639C-1D87-581C-25DA1019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01-12-2024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1FD1E2-29F5-B221-8007-DD8B47D9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8D8AFE-3FBA-6E8F-6DBB-8C84321D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987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F88C21-3DBE-5E57-108C-0FEF82DC5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279E2D-E823-43DB-548F-7E90FE8AD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3DEAB8-60EC-94A3-CB2A-A4BD1A91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01-12-2024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4F1E3-FBE6-7957-375B-874D7530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7A157-398A-A3B5-4850-E3292828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929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523A4-98AE-7527-FD46-AD53DF82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3A657-D6E8-A318-E59C-BFD1AEFC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0A5F7-5F96-DFA0-0C52-553FC318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01-12-2024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D657F-90FF-1BD6-BDE4-111CB676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3D673B-C0C0-2F90-5B68-69E919A7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00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C3D4A-FD92-57F5-D881-BF688169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ED2C4E-F0EF-20EC-B5EE-91596CA64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A7674-ECA9-6095-DDB3-BFA5C777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01-12-2024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AB438-2FB6-A8BC-1925-6B3DA34A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054953-4681-E57E-459E-040029FD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608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D4B0D-AAF3-A5E1-A928-FE34A32C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57C7EB-9515-B31D-9614-3D807B4FF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E1FBED-E670-B680-FD25-2DC4EB9A0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93A3AF-DCB4-8903-EEF6-3ED20102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01-12-2024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418A76-6A1B-F23B-E60B-1D21903A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A5A83B-57D7-C775-62F4-0AFDC29A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044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C5201-717F-94CE-0909-43F69C4E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DC03B3-4638-D3F7-3BA6-2275D3AA8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7EE8C7-B0C1-DDF9-9C55-81942685C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0FA986-CC50-D8D7-76C6-908DB9970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40AE40-90A8-FF3C-B04C-2F6151613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95C09B-D565-4A86-5F0F-00A8B683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01-12-2024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360588-375B-6614-E0D6-567A92D0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DF48D5-A2C6-E820-D4FB-43535F4D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222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3A713-42B5-5859-73A8-7CA4B5F4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1C349E-5358-C215-E24A-838EC018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01-12-2024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D4913B-FEBD-A6DB-F8CE-FD617E30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165709-CBD8-182A-4516-B5EC73A3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54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A80333-B84A-1F39-14B3-805F1A58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01-12-2024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393B60-8457-AB11-68C3-BC8C7824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B6D2BD-BC35-1236-E7B3-1501CC96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407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7AAB3-F5D0-9A6E-F25B-812FB1BE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B1CEB6-C10A-E7F4-A21D-D81CAA1F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8A5A93-669B-7801-34E6-1FD70B098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8264B7-EFFB-2799-9E2D-5E6B6426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01-12-2024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EF1BB8-9744-309D-759A-85B713AB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EE4C70-D717-7D6E-F93C-977FCD24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077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95D20-8127-2E89-46F5-0D0AD37E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DDB87A-C225-7467-150B-93AED0B6B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A9E289-1C3A-24AE-95FF-E64C7DFBC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6CBFD1-9D0C-E6EC-80BD-058F03E0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A2C85-3480-41E7-A47F-27A76562860A}" type="datetimeFigureOut">
              <a:rPr lang="es-CL" smtClean="0"/>
              <a:t>01-12-2024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7C8FDC-217B-A469-F815-353E7728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56DF39-2425-ACC8-BFB4-FC4D8682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249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151E66-5D82-8E05-B284-B8A5C455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EA7EBB-A5F8-DC06-6155-3E93D976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2A6E27-C76D-9A4A-AF0F-0CB838041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A2C85-3480-41E7-A47F-27A76562860A}" type="datetimeFigureOut">
              <a:rPr lang="es-CL" smtClean="0"/>
              <a:t>01-12-2024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382FD7-1947-C591-9446-5FCF70274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C7B55B-B337-D69E-D8C6-1A1FB8776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9B9DC1-CB96-4516-A6A2-40FCF59478C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1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gif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82B34-B667-94BC-A93B-347B9359F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Un edificio de fondo&#10;&#10;Descripción generada automáticamente">
            <a:extLst>
              <a:ext uri="{FF2B5EF4-FFF2-40B4-BE49-F238E27FC236}">
                <a16:creationId xmlns:a16="http://schemas.microsoft.com/office/drawing/2014/main" id="{D7D7EBCF-0DBF-45D9-C5A2-8D551F926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r="2671"/>
          <a:stretch/>
        </p:blipFill>
        <p:spPr>
          <a:xfrm>
            <a:off x="-4" y="-197040"/>
            <a:ext cx="12192003" cy="5869858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CDC96E3-ED63-8EB1-5CCB-99F8368E105A}"/>
              </a:ext>
            </a:extLst>
          </p:cNvPr>
          <p:cNvSpPr/>
          <p:nvPr/>
        </p:nvSpPr>
        <p:spPr>
          <a:xfrm>
            <a:off x="0" y="4898571"/>
            <a:ext cx="12192003" cy="1959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441389F-9B40-5331-74CA-4D06E3DBBDBA}"/>
              </a:ext>
            </a:extLst>
          </p:cNvPr>
          <p:cNvSpPr txBox="1"/>
          <p:nvPr/>
        </p:nvSpPr>
        <p:spPr>
          <a:xfrm>
            <a:off x="239486" y="5092403"/>
            <a:ext cx="1027548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3500" b="1">
                <a:latin typeface="Lato" panose="020F0502020204030204" pitchFamily="34" charset="0"/>
              </a:rPr>
              <a:t>PROYECTO TOTEM VESPUCIO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0817299-BA49-F247-9BCF-4B6E0A1148F2}"/>
              </a:ext>
            </a:extLst>
          </p:cNvPr>
          <p:cNvCxnSpPr>
            <a:cxnSpLocks/>
          </p:cNvCxnSpPr>
          <p:nvPr/>
        </p:nvCxnSpPr>
        <p:spPr>
          <a:xfrm>
            <a:off x="239486" y="5723345"/>
            <a:ext cx="9655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ubtítulo 2">
            <a:extLst>
              <a:ext uri="{FF2B5EF4-FFF2-40B4-BE49-F238E27FC236}">
                <a16:creationId xmlns:a16="http://schemas.microsoft.com/office/drawing/2014/main" id="{5609C7FD-32CC-1AD8-98C2-00205ADFA68E}"/>
              </a:ext>
            </a:extLst>
          </p:cNvPr>
          <p:cNvSpPr txBox="1">
            <a:spLocks/>
          </p:cNvSpPr>
          <p:nvPr/>
        </p:nvSpPr>
        <p:spPr>
          <a:xfrm>
            <a:off x="239486" y="5886452"/>
            <a:ext cx="3550483" cy="685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800" err="1">
                <a:latin typeface="Lato" panose="020F0502020204030203" pitchFamily="34" charset="0"/>
              </a:rPr>
              <a:t>Capstone</a:t>
            </a:r>
            <a:r>
              <a:rPr lang="es-CL" sz="1800">
                <a:latin typeface="Lato" panose="020F0502020204030203" pitchFamily="34" charset="0"/>
              </a:rPr>
              <a:t> 001D</a:t>
            </a:r>
          </a:p>
          <a:p>
            <a:pPr algn="l"/>
            <a:r>
              <a:rPr lang="es-CL" sz="1800">
                <a:latin typeface="Lato" panose="020F0502020204030203" pitchFamily="34" charset="0"/>
              </a:rPr>
              <a:t>Francia Berna</a:t>
            </a:r>
          </a:p>
          <a:p>
            <a:endParaRPr lang="es-CL">
              <a:latin typeface="Merriweather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294E979E-2070-EA16-6FFE-573653E7C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9" y="6287622"/>
            <a:ext cx="2286002" cy="5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6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5E570-D809-77B8-E008-847BE62D8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superiores redondeadas 27">
            <a:extLst>
              <a:ext uri="{FF2B5EF4-FFF2-40B4-BE49-F238E27FC236}">
                <a16:creationId xmlns:a16="http://schemas.microsoft.com/office/drawing/2014/main" id="{B9D49FCC-00AD-847D-D7A7-B7E3E094C03A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9BA9C85D-5A6E-4649-3C48-BA921C78A5E5}"/>
              </a:ext>
            </a:extLst>
          </p:cNvPr>
          <p:cNvSpPr txBox="1">
            <a:spLocks/>
          </p:cNvSpPr>
          <p:nvPr/>
        </p:nvSpPr>
        <p:spPr>
          <a:xfrm>
            <a:off x="342867" y="306098"/>
            <a:ext cx="3406792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>
                <a:latin typeface="Lato" panose="020F0502020204030203" pitchFamily="34" charset="0"/>
              </a:rPr>
              <a:t>ARQUITECTURA</a:t>
            </a:r>
          </a:p>
        </p:txBody>
      </p:sp>
      <p:pic>
        <p:nvPicPr>
          <p:cNvPr id="2" name="Picture 2" descr="Diagrama&#10;&#10;Descripción generada automáticamente">
            <a:extLst>
              <a:ext uri="{FF2B5EF4-FFF2-40B4-BE49-F238E27FC236}">
                <a16:creationId xmlns:a16="http://schemas.microsoft.com/office/drawing/2014/main" id="{BA57B4AB-E7F0-38AB-F5CD-07643474E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99" y="1268919"/>
            <a:ext cx="10809802" cy="430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B4D8C922-3DA1-3156-D9FE-52FBE89EE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9" y="6287622"/>
            <a:ext cx="2286002" cy="5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309C9-0018-F108-1C58-6407A594F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superiores redondeadas 27">
            <a:extLst>
              <a:ext uri="{FF2B5EF4-FFF2-40B4-BE49-F238E27FC236}">
                <a16:creationId xmlns:a16="http://schemas.microsoft.com/office/drawing/2014/main" id="{A27B08E9-7E49-FB74-CF5E-5464DBB2E59C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EEE32946-A689-6236-E0D5-BB62C517B3A1}"/>
              </a:ext>
            </a:extLst>
          </p:cNvPr>
          <p:cNvSpPr txBox="1">
            <a:spLocks/>
          </p:cNvSpPr>
          <p:nvPr/>
        </p:nvSpPr>
        <p:spPr>
          <a:xfrm>
            <a:off x="342866" y="306098"/>
            <a:ext cx="4960653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>
                <a:latin typeface="Lato" panose="020F0502020204030203" pitchFamily="34" charset="0"/>
              </a:rPr>
              <a:t>METODOLOGÍA HÍBRIDA</a:t>
            </a:r>
          </a:p>
        </p:txBody>
      </p:sp>
      <p:sp>
        <p:nvSpPr>
          <p:cNvPr id="7" name="Google Shape;541;p23">
            <a:extLst>
              <a:ext uri="{FF2B5EF4-FFF2-40B4-BE49-F238E27FC236}">
                <a16:creationId xmlns:a16="http://schemas.microsoft.com/office/drawing/2014/main" id="{0BC2DC9D-5C1B-B187-128C-1EE140BD386B}"/>
              </a:ext>
            </a:extLst>
          </p:cNvPr>
          <p:cNvSpPr txBox="1"/>
          <p:nvPr/>
        </p:nvSpPr>
        <p:spPr>
          <a:xfrm>
            <a:off x="2134107" y="1304925"/>
            <a:ext cx="2402864" cy="76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CL" sz="2400">
                <a:solidFill>
                  <a:schemeClr val="lt1"/>
                </a:solidFill>
                <a:latin typeface="Lato" panose="020F0502020204030203" pitchFamily="34" charset="0"/>
                <a:ea typeface="Open Sans Medium"/>
                <a:cs typeface="Open Sans Medium"/>
                <a:sym typeface="Open Sans Medium"/>
              </a:rPr>
              <a:t>Flexibilidad</a:t>
            </a:r>
            <a:r>
              <a:rPr lang="es-CL">
                <a:solidFill>
                  <a:schemeClr val="lt1"/>
                </a:solidFill>
                <a:latin typeface="Lato" panose="020F0502020204030203" pitchFamily="34" charset="0"/>
                <a:ea typeface="Open Sans Medium"/>
                <a:cs typeface="Open Sans Medium"/>
                <a:sym typeface="Open Sans Medium"/>
              </a:rPr>
              <a:t> </a:t>
            </a:r>
            <a:endParaRPr sz="1800">
              <a:solidFill>
                <a:schemeClr val="lt1"/>
              </a:solidFill>
              <a:latin typeface="Lato" panose="020F0502020204030203" pitchFamily="34" charset="0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ED6F8783-312D-CE65-8023-F45C32B67689}"/>
              </a:ext>
            </a:extLst>
          </p:cNvPr>
          <p:cNvSpPr/>
          <p:nvPr/>
        </p:nvSpPr>
        <p:spPr>
          <a:xfrm>
            <a:off x="2446599" y="1477019"/>
            <a:ext cx="3937968" cy="4027099"/>
          </a:xfrm>
          <a:prstGeom prst="ellipse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DF9BD2A-6366-ACBB-39C3-FED62BD94AE8}"/>
              </a:ext>
            </a:extLst>
          </p:cNvPr>
          <p:cNvSpPr/>
          <p:nvPr/>
        </p:nvSpPr>
        <p:spPr>
          <a:xfrm>
            <a:off x="5304099" y="1572268"/>
            <a:ext cx="3937968" cy="4027099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17CF062-8CB5-A766-5EB8-5D4266E02BC3}"/>
              </a:ext>
            </a:extLst>
          </p:cNvPr>
          <p:cNvSpPr txBox="1"/>
          <p:nvPr/>
        </p:nvSpPr>
        <p:spPr>
          <a:xfrm>
            <a:off x="3791385" y="3164623"/>
            <a:ext cx="12609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600" b="1">
                <a:solidFill>
                  <a:schemeClr val="bg1"/>
                </a:solidFill>
                <a:latin typeface="Lato"/>
                <a:ea typeface="Lato"/>
                <a:cs typeface="Lato"/>
              </a:rPr>
              <a:t>ÁGIL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B095909-E27E-AD95-4F50-4C03FAF3CC50}"/>
              </a:ext>
            </a:extLst>
          </p:cNvPr>
          <p:cNvSpPr txBox="1"/>
          <p:nvPr/>
        </p:nvSpPr>
        <p:spPr>
          <a:xfrm>
            <a:off x="6233959" y="3164623"/>
            <a:ext cx="25970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600" b="1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CASCADA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E5818E36-66B5-864E-2ADB-6B9C5ECAA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9" y="6287622"/>
            <a:ext cx="2286002" cy="5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0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F1040-270D-03EB-E34A-8A2CF7ED9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superiores redondeadas 27">
            <a:extLst>
              <a:ext uri="{FF2B5EF4-FFF2-40B4-BE49-F238E27FC236}">
                <a16:creationId xmlns:a16="http://schemas.microsoft.com/office/drawing/2014/main" id="{60808D9E-1BBB-49AD-2F47-1CDA3EB21E7F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24591-58AE-4BEE-1C1E-3A6A9F7DAD5A}"/>
              </a:ext>
            </a:extLst>
          </p:cNvPr>
          <p:cNvSpPr txBox="1">
            <a:spLocks/>
          </p:cNvSpPr>
          <p:nvPr/>
        </p:nvSpPr>
        <p:spPr>
          <a:xfrm>
            <a:off x="228599" y="306098"/>
            <a:ext cx="4584733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>
                <a:latin typeface="Lato" panose="020F0502020204030203" pitchFamily="34" charset="0"/>
              </a:rPr>
              <a:t>MODELO DE DATOS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D4584881-C543-9050-6146-FF7ADC9C8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8" y="1257220"/>
            <a:ext cx="11041582" cy="4970168"/>
          </a:xfrm>
          <a:prstGeom prst="rect">
            <a:avLst/>
          </a:pr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1502CCBD-FDB0-EEF4-DE74-F25E89D30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9" y="6287622"/>
            <a:ext cx="2286002" cy="5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3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245A7-7EB9-C771-9F85-E1AA4ED00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FFD2B07C-EE43-5731-CCD7-1059E4766E88}"/>
              </a:ext>
            </a:extLst>
          </p:cNvPr>
          <p:cNvSpPr txBox="1">
            <a:spLocks/>
          </p:cNvSpPr>
          <p:nvPr/>
        </p:nvSpPr>
        <p:spPr>
          <a:xfrm>
            <a:off x="2467148" y="1257220"/>
            <a:ext cx="6086856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3000">
              <a:latin typeface="Merriweather" panose="020F0502020204030204" pitchFamily="2" charset="0"/>
            </a:endParaRPr>
          </a:p>
        </p:txBody>
      </p:sp>
      <p:pic>
        <p:nvPicPr>
          <p:cNvPr id="5124" name="Picture 4" descr="Diagrama&#10;&#10;Descripción generada automáticamente">
            <a:extLst>
              <a:ext uri="{FF2B5EF4-FFF2-40B4-BE49-F238E27FC236}">
                <a16:creationId xmlns:a16="http://schemas.microsoft.com/office/drawing/2014/main" id="{26C3CF59-BBFE-372F-482D-617645334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34" y="1041451"/>
            <a:ext cx="9410700" cy="5124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7D5DD2B6-CEE0-1065-E3B5-63A99EDC6BF4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7B93B1C-5664-2469-58D6-A9226E96C004}"/>
              </a:ext>
            </a:extLst>
          </p:cNvPr>
          <p:cNvSpPr txBox="1">
            <a:spLocks/>
          </p:cNvSpPr>
          <p:nvPr/>
        </p:nvSpPr>
        <p:spPr>
          <a:xfrm>
            <a:off x="228599" y="306098"/>
            <a:ext cx="4584733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>
                <a:latin typeface="Lato" panose="020F0502020204030203" pitchFamily="34" charset="0"/>
              </a:rPr>
              <a:t>MODELO DE DATOS</a:t>
            </a: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FF9BD979-EE83-60F5-8376-242D86A1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9" y="6287622"/>
            <a:ext cx="2286002" cy="5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7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F0728-C9A8-4712-E9A5-CF07C74C0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DD62C12-6EC4-E7CC-6AA7-03C95B73A2FE}"/>
              </a:ext>
            </a:extLst>
          </p:cNvPr>
          <p:cNvSpPr txBox="1">
            <a:spLocks/>
          </p:cNvSpPr>
          <p:nvPr/>
        </p:nvSpPr>
        <p:spPr>
          <a:xfrm>
            <a:off x="2467148" y="1257220"/>
            <a:ext cx="6086856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L" sz="3000">
              <a:latin typeface="Merriweather" panose="020F0502020204030204" pitchFamily="2" charset="0"/>
            </a:endParaRPr>
          </a:p>
        </p:txBody>
      </p:sp>
      <p:pic>
        <p:nvPicPr>
          <p:cNvPr id="7170" name="Picture 2" descr="Diagrama, Texto&#10;&#10;Descripción generada automáticamente">
            <a:extLst>
              <a:ext uri="{FF2B5EF4-FFF2-40B4-BE49-F238E27FC236}">
                <a16:creationId xmlns:a16="http://schemas.microsoft.com/office/drawing/2014/main" id="{30569755-9EEB-3840-BD98-CD821318C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" r="8470" b="4250"/>
          <a:stretch/>
        </p:blipFill>
        <p:spPr bwMode="auto">
          <a:xfrm>
            <a:off x="3423084" y="1712963"/>
            <a:ext cx="5123444" cy="3971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1819C609-278B-75CF-B96C-E049C97AC119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8CD7C48-DBCA-DC53-56F1-29DC861A5785}"/>
              </a:ext>
            </a:extLst>
          </p:cNvPr>
          <p:cNvSpPr txBox="1">
            <a:spLocks/>
          </p:cNvSpPr>
          <p:nvPr/>
        </p:nvSpPr>
        <p:spPr>
          <a:xfrm>
            <a:off x="228599" y="306098"/>
            <a:ext cx="4584733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>
                <a:latin typeface="Lato" panose="020F0502020204030203" pitchFamily="34" charset="0"/>
              </a:rPr>
              <a:t>MODELO DE DATOS</a:t>
            </a: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FA36B0E9-B98A-3433-B97C-951BA02AB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9" y="6287622"/>
            <a:ext cx="2286002" cy="5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0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6AA06-3DAF-F827-7B44-E5DFDFF70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superiores redondeadas 27">
            <a:extLst>
              <a:ext uri="{FF2B5EF4-FFF2-40B4-BE49-F238E27FC236}">
                <a16:creationId xmlns:a16="http://schemas.microsoft.com/office/drawing/2014/main" id="{2389D51F-8954-2142-E9CE-93A8BB36CE7B}"/>
              </a:ext>
            </a:extLst>
          </p:cNvPr>
          <p:cNvSpPr/>
          <p:nvPr/>
        </p:nvSpPr>
        <p:spPr>
          <a:xfrm>
            <a:off x="2248505" y="1209040"/>
            <a:ext cx="799495" cy="5648960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0A2DA2C3-1DCB-C035-4613-D6F06726C55B}"/>
              </a:ext>
            </a:extLst>
          </p:cNvPr>
          <p:cNvSpPr txBox="1">
            <a:spLocks/>
          </p:cNvSpPr>
          <p:nvPr/>
        </p:nvSpPr>
        <p:spPr>
          <a:xfrm rot="16200000">
            <a:off x="-140690" y="3726129"/>
            <a:ext cx="5577888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>
                <a:latin typeface="Lato" panose="020F0502020204030203" pitchFamily="34" charset="0"/>
              </a:rPr>
              <a:t>TECNOLOGÍAS USADAS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2974EAD-D208-B574-EA3C-8D7EBAE34639}"/>
              </a:ext>
            </a:extLst>
          </p:cNvPr>
          <p:cNvSpPr/>
          <p:nvPr/>
        </p:nvSpPr>
        <p:spPr>
          <a:xfrm>
            <a:off x="0" y="0"/>
            <a:ext cx="2144486" cy="6858000"/>
          </a:xfrm>
          <a:prstGeom prst="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 descr="Un edificio de fondo&#10;&#10;Descripción generada automáticamente">
            <a:extLst>
              <a:ext uri="{FF2B5EF4-FFF2-40B4-BE49-F238E27FC236}">
                <a16:creationId xmlns:a16="http://schemas.microsoft.com/office/drawing/2014/main" id="{D14B362F-3FED-BAC4-ED70-03894FBD4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4" t="374" r="12424" b="-374"/>
          <a:stretch/>
        </p:blipFill>
        <p:spPr>
          <a:xfrm>
            <a:off x="0" y="0"/>
            <a:ext cx="2144486" cy="688374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C923CB5-904A-EACC-8D37-93179D1AEC1C}"/>
              </a:ext>
            </a:extLst>
          </p:cNvPr>
          <p:cNvSpPr txBox="1"/>
          <p:nvPr/>
        </p:nvSpPr>
        <p:spPr>
          <a:xfrm>
            <a:off x="4470251" y="505028"/>
            <a:ext cx="530431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500" b="1">
                <a:latin typeface="Lato" panose="020F0502020204030203" pitchFamily="34" charset="0"/>
              </a:rPr>
              <a:t>TECNOLOGÍAS USADAS</a:t>
            </a:r>
            <a:endParaRPr lang="es-CL" sz="3500">
              <a:latin typeface="Lato" panose="020F0502020204030203" pitchFamily="34" charset="0"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C28C1AFA-6847-579C-AAE8-49807E5E0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78" y="4937945"/>
            <a:ext cx="2558461" cy="793842"/>
          </a:xfrm>
          <a:prstGeom prst="rect">
            <a:avLst/>
          </a:prstGeom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4080940F-76DF-7015-7A38-0024A7209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531" y="3811052"/>
            <a:ext cx="1514211" cy="796444"/>
          </a:xfrm>
          <a:prstGeom prst="rect">
            <a:avLst/>
          </a:prstGeom>
        </p:spPr>
      </p:pic>
      <p:pic>
        <p:nvPicPr>
          <p:cNvPr id="6" name="Imagen 5" descr="Imagen que contiene interior, pequeño, verde, tabla&#10;&#10;Descripción generada automáticamente">
            <a:extLst>
              <a:ext uri="{FF2B5EF4-FFF2-40B4-BE49-F238E27FC236}">
                <a16:creationId xmlns:a16="http://schemas.microsoft.com/office/drawing/2014/main" id="{7DFABBE8-E20E-0A92-EBB4-0F93D7A08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581" y="2636492"/>
            <a:ext cx="916506" cy="979200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A7DA07C1-594E-F201-9B9A-3D5B971D9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6659" y="1576906"/>
            <a:ext cx="1458952" cy="646897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F8FFEA4E-59EA-2B7C-FEDF-E7421AA1AF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8756" y="1481452"/>
            <a:ext cx="2007221" cy="828512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65F16D09-EF46-05E2-EB07-BA8CC8190D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3766" y="1674076"/>
            <a:ext cx="1957736" cy="545480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3CC60DC2-015A-24E5-C8D3-DCE361A551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5233" y="2516575"/>
            <a:ext cx="1644805" cy="979217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44850552-7A2E-FC45-93B1-A52A4FFB2E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5999" y="6287622"/>
            <a:ext cx="2286002" cy="5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8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F0728-C9A8-4712-E9A5-CF07C74C0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1819C609-278B-75CF-B96C-E049C97AC119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8CD7C48-DBCA-DC53-56F1-29DC861A5785}"/>
              </a:ext>
            </a:extLst>
          </p:cNvPr>
          <p:cNvSpPr txBox="1">
            <a:spLocks/>
          </p:cNvSpPr>
          <p:nvPr/>
        </p:nvSpPr>
        <p:spPr>
          <a:xfrm>
            <a:off x="228599" y="306098"/>
            <a:ext cx="4584733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>
                <a:latin typeface="Lato"/>
                <a:ea typeface="Lato"/>
                <a:cs typeface="Lato"/>
              </a:rPr>
              <a:t>RESULTADOS OBTENIDOS</a:t>
            </a:r>
            <a:endParaRPr lang="es-ES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267231D8-6971-CFE9-C385-E14516E2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9" y="6287622"/>
            <a:ext cx="2286002" cy="56566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2EAB21D-080D-B000-E564-2FE8F2034A8E}"/>
              </a:ext>
            </a:extLst>
          </p:cNvPr>
          <p:cNvSpPr txBox="1"/>
          <p:nvPr/>
        </p:nvSpPr>
        <p:spPr>
          <a:xfrm>
            <a:off x="1365972" y="2300569"/>
            <a:ext cx="22923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500" b="1">
                <a:latin typeface="Lato" panose="020F0502020204030203" pitchFamily="34" charset="0"/>
              </a:rPr>
              <a:t>TOTEM</a:t>
            </a:r>
            <a:endParaRPr lang="es-CL" sz="3500">
              <a:latin typeface="Lato" panose="020F050202020403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364A4BA-992A-4745-D512-67EA4466DC02}"/>
              </a:ext>
            </a:extLst>
          </p:cNvPr>
          <p:cNvSpPr txBox="1"/>
          <p:nvPr/>
        </p:nvSpPr>
        <p:spPr>
          <a:xfrm>
            <a:off x="409835" y="4528182"/>
            <a:ext cx="4212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500" b="1">
                <a:latin typeface="Lato" panose="020F0502020204030203" pitchFamily="34" charset="0"/>
              </a:rPr>
              <a:t>ADMINISTRADOR</a:t>
            </a:r>
            <a:endParaRPr lang="es-CL" sz="3500">
              <a:latin typeface="Lato" panose="020F05020202040302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2F5E541-F961-1BD2-66BF-EF0ED7CFEC47}"/>
              </a:ext>
            </a:extLst>
          </p:cNvPr>
          <p:cNvSpPr txBox="1"/>
          <p:nvPr/>
        </p:nvSpPr>
        <p:spPr>
          <a:xfrm>
            <a:off x="6905392" y="1572835"/>
            <a:ext cx="5281426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CL" sz="3200">
                <a:latin typeface="Lato"/>
                <a:ea typeface="Lato"/>
                <a:cs typeface="Lato"/>
              </a:rPr>
              <a:t>Escalable</a:t>
            </a:r>
          </a:p>
          <a:p>
            <a:endParaRPr lang="es-CL" sz="3200">
              <a:latin typeface="Lato"/>
              <a:ea typeface="Lato"/>
              <a:cs typeface="Lato"/>
            </a:endParaRPr>
          </a:p>
          <a:p>
            <a:pPr marL="457200" indent="-457200">
              <a:buFont typeface="Arial"/>
              <a:buChar char="•"/>
            </a:pPr>
            <a:r>
              <a:rPr lang="es-CL" sz="3200">
                <a:latin typeface="Lato"/>
                <a:ea typeface="Lato"/>
                <a:cs typeface="Lato"/>
              </a:rPr>
              <a:t>Modular</a:t>
            </a:r>
          </a:p>
          <a:p>
            <a:endParaRPr lang="es-CL" sz="3200">
              <a:latin typeface="Lato"/>
              <a:ea typeface="Lato"/>
              <a:cs typeface="Lato"/>
            </a:endParaRPr>
          </a:p>
          <a:p>
            <a:pPr marL="457200" indent="-457200">
              <a:buFont typeface="Arial"/>
              <a:buChar char="•"/>
            </a:pPr>
            <a:r>
              <a:rPr lang="es-CL" sz="3200">
                <a:latin typeface="Lato"/>
                <a:ea typeface="Lato"/>
                <a:cs typeface="Lato"/>
              </a:rPr>
              <a:t>Mantenible</a:t>
            </a:r>
          </a:p>
          <a:p>
            <a:endParaRPr lang="es-CL" sz="3200">
              <a:latin typeface="Lato"/>
              <a:ea typeface="Lato"/>
              <a:cs typeface="Lato"/>
            </a:endParaRPr>
          </a:p>
          <a:p>
            <a:pPr marL="457200" indent="-457200">
              <a:buFont typeface="Arial"/>
              <a:buChar char="•"/>
            </a:pPr>
            <a:r>
              <a:rPr lang="es-CL" sz="3200">
                <a:latin typeface="Lato"/>
                <a:ea typeface="Lato"/>
                <a:cs typeface="Lato"/>
              </a:rPr>
              <a:t>Seguro</a:t>
            </a:r>
          </a:p>
          <a:p>
            <a:pPr marL="457200" indent="-457200">
              <a:buFont typeface="Arial"/>
              <a:buChar char="•"/>
            </a:pPr>
            <a:endParaRPr lang="es-CL" sz="3200">
              <a:latin typeface="Lato"/>
              <a:ea typeface="Lato"/>
              <a:cs typeface="Lato"/>
            </a:endParaRPr>
          </a:p>
        </p:txBody>
      </p:sp>
      <p:sp>
        <p:nvSpPr>
          <p:cNvPr id="18" name="Cerrar llave 17">
            <a:extLst>
              <a:ext uri="{FF2B5EF4-FFF2-40B4-BE49-F238E27FC236}">
                <a16:creationId xmlns:a16="http://schemas.microsoft.com/office/drawing/2014/main" id="{AFF0E8B1-9C2F-5452-F1C7-4DEC1E110BE3}"/>
              </a:ext>
            </a:extLst>
          </p:cNvPr>
          <p:cNvSpPr/>
          <p:nvPr/>
        </p:nvSpPr>
        <p:spPr>
          <a:xfrm>
            <a:off x="4810579" y="1318404"/>
            <a:ext cx="1147485" cy="4551870"/>
          </a:xfrm>
          <a:prstGeom prst="rightBrace">
            <a:avLst/>
          </a:prstGeom>
          <a:noFill/>
          <a:ln w="57150">
            <a:solidFill>
              <a:srgbClr val="FFB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946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F0728-C9A8-4712-E9A5-CF07C74C0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1819C609-278B-75CF-B96C-E049C97AC119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8CD7C48-DBCA-DC53-56F1-29DC861A5785}"/>
              </a:ext>
            </a:extLst>
          </p:cNvPr>
          <p:cNvSpPr txBox="1">
            <a:spLocks/>
          </p:cNvSpPr>
          <p:nvPr/>
        </p:nvSpPr>
        <p:spPr>
          <a:xfrm>
            <a:off x="-32360" y="222592"/>
            <a:ext cx="6140048" cy="637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 dirty="0">
                <a:latin typeface="Lato"/>
                <a:ea typeface="Lato"/>
                <a:cs typeface="Lato"/>
              </a:rPr>
              <a:t>OBSTÁCULOS PRESENTADOS</a:t>
            </a:r>
            <a:endParaRPr lang="es-ES" dirty="0"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36908D14-D610-3A2B-F1A0-C52E46FE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9" y="6287622"/>
            <a:ext cx="2286002" cy="56566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14193-8EF6-8BEA-84E3-D709A63BE6E8}"/>
              </a:ext>
            </a:extLst>
          </p:cNvPr>
          <p:cNvSpPr txBox="1"/>
          <p:nvPr/>
        </p:nvSpPr>
        <p:spPr>
          <a:xfrm>
            <a:off x="622486" y="2723024"/>
            <a:ext cx="8731993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CL" sz="3600">
                <a:latin typeface="Lato"/>
                <a:ea typeface="Lato"/>
                <a:cs typeface="Lato"/>
              </a:rPr>
              <a:t>Manejo de tiempos</a:t>
            </a:r>
          </a:p>
          <a:p>
            <a:pPr marL="457200" indent="-457200">
              <a:buFont typeface="Arial"/>
              <a:buChar char="•"/>
            </a:pPr>
            <a:endParaRPr lang="es-CL" sz="3600">
              <a:latin typeface="Lato"/>
              <a:ea typeface="Lato"/>
              <a:cs typeface="Lato"/>
            </a:endParaRPr>
          </a:p>
          <a:p>
            <a:pPr marL="457200" indent="-457200">
              <a:buFont typeface="Arial"/>
              <a:buChar char="•"/>
            </a:pPr>
            <a:endParaRPr lang="es-CL" sz="3600">
              <a:latin typeface="Lato"/>
              <a:ea typeface="Lato"/>
              <a:cs typeface="Lato"/>
            </a:endParaRPr>
          </a:p>
          <a:p>
            <a:endParaRPr lang="es-CL" sz="3600">
              <a:latin typeface="Lato"/>
              <a:ea typeface="Lato"/>
              <a:cs typeface="Lato"/>
            </a:endParaRPr>
          </a:p>
          <a:p>
            <a:pPr marL="457200" indent="-457200">
              <a:buFont typeface="Arial"/>
              <a:buChar char="•"/>
            </a:pPr>
            <a:endParaRPr lang="es-CL" sz="3600">
              <a:latin typeface="Lato"/>
              <a:ea typeface="Lato"/>
              <a:cs typeface="Lato"/>
            </a:endParaRPr>
          </a:p>
        </p:txBody>
      </p:sp>
      <p:pic>
        <p:nvPicPr>
          <p:cNvPr id="11" name="Gráfico 10" descr="Reloj de arena terminado con relleno sólido">
            <a:extLst>
              <a:ext uri="{FF2B5EF4-FFF2-40B4-BE49-F238E27FC236}">
                <a16:creationId xmlns:a16="http://schemas.microsoft.com/office/drawing/2014/main" id="{72733079-DB57-AD06-90FB-802813DDD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2951" y="2511725"/>
            <a:ext cx="2193984" cy="21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3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F0728-C9A8-4712-E9A5-CF07C74C0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1819C609-278B-75CF-B96C-E049C97AC119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8CD7C48-DBCA-DC53-56F1-29DC861A5785}"/>
              </a:ext>
            </a:extLst>
          </p:cNvPr>
          <p:cNvSpPr txBox="1">
            <a:spLocks/>
          </p:cNvSpPr>
          <p:nvPr/>
        </p:nvSpPr>
        <p:spPr>
          <a:xfrm>
            <a:off x="-1045" y="222592"/>
            <a:ext cx="3415638" cy="637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>
                <a:latin typeface="Lato"/>
                <a:ea typeface="Lato"/>
                <a:cs typeface="Lato"/>
              </a:rPr>
              <a:t>CONCLUSIÓN</a:t>
            </a:r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E657EB-CF27-2331-2D41-C5B7F9054D77}"/>
              </a:ext>
            </a:extLst>
          </p:cNvPr>
          <p:cNvSpPr txBox="1"/>
          <p:nvPr/>
        </p:nvSpPr>
        <p:spPr>
          <a:xfrm>
            <a:off x="998274" y="1937827"/>
            <a:ext cx="9778256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3200"/>
              <a:t>Desarrollo de proyecto en su totalidad</a:t>
            </a:r>
            <a:endParaRPr lang="es-ES" sz="3200" dirty="0"/>
          </a:p>
          <a:p>
            <a:endParaRPr lang="es-ES" sz="3200"/>
          </a:p>
          <a:p>
            <a:pPr marL="285750" indent="-285750">
              <a:buFont typeface="Arial"/>
              <a:buChar char="•"/>
            </a:pPr>
            <a:r>
              <a:rPr lang="es-ES" sz="3200" dirty="0"/>
              <a:t>Cliente real</a:t>
            </a:r>
          </a:p>
          <a:p>
            <a:endParaRPr lang="es-ES" sz="3200"/>
          </a:p>
          <a:p>
            <a:pPr marL="285750" indent="-285750">
              <a:buFont typeface="Arial"/>
              <a:buChar char="•"/>
            </a:pPr>
            <a:r>
              <a:rPr lang="es-ES" sz="3200" dirty="0"/>
              <a:t>Tecnologías actuales</a:t>
            </a:r>
          </a:p>
          <a:p>
            <a:endParaRPr lang="es-ES" sz="3200"/>
          </a:p>
          <a:p>
            <a:pPr marL="285750" indent="-285750">
              <a:buFont typeface="Arial"/>
              <a:buChar char="•"/>
            </a:pPr>
            <a:r>
              <a:rPr lang="es-ES" sz="3200" dirty="0"/>
              <a:t>Integración de tecnologías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48F2476F-DAAF-C902-8284-74E913FC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9" y="6287622"/>
            <a:ext cx="2286002" cy="5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4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82B34-B667-94BC-A93B-347B9359F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Un edificio de fondo&#10;&#10;Descripción generada automáticamente">
            <a:extLst>
              <a:ext uri="{FF2B5EF4-FFF2-40B4-BE49-F238E27FC236}">
                <a16:creationId xmlns:a16="http://schemas.microsoft.com/office/drawing/2014/main" id="{D7D7EBCF-0DBF-45D9-C5A2-8D551F926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r="2671"/>
          <a:stretch/>
        </p:blipFill>
        <p:spPr>
          <a:xfrm>
            <a:off x="-4" y="-197040"/>
            <a:ext cx="12192003" cy="5869858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3CDC96E3-ED63-8EB1-5CCB-99F8368E105A}"/>
              </a:ext>
            </a:extLst>
          </p:cNvPr>
          <p:cNvSpPr/>
          <p:nvPr/>
        </p:nvSpPr>
        <p:spPr>
          <a:xfrm>
            <a:off x="0" y="3155496"/>
            <a:ext cx="12192003" cy="370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441389F-9B40-5331-74CA-4D06E3DBBDBA}"/>
              </a:ext>
            </a:extLst>
          </p:cNvPr>
          <p:cNvSpPr txBox="1"/>
          <p:nvPr/>
        </p:nvSpPr>
        <p:spPr>
          <a:xfrm>
            <a:off x="953861" y="3977978"/>
            <a:ext cx="10275483" cy="63094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3500" b="1">
                <a:latin typeface="Lato"/>
                <a:ea typeface="Lato"/>
                <a:cs typeface="Lato"/>
              </a:rPr>
              <a:t>DEMOSTRACIÓN RESULTADOS DEL PROYECTO</a:t>
            </a:r>
            <a:endParaRPr lang="es-ES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0817299-BA49-F247-9BCF-4B6E0A1148F2}"/>
              </a:ext>
            </a:extLst>
          </p:cNvPr>
          <p:cNvCxnSpPr>
            <a:cxnSpLocks/>
          </p:cNvCxnSpPr>
          <p:nvPr/>
        </p:nvCxnSpPr>
        <p:spPr>
          <a:xfrm flipV="1">
            <a:off x="687161" y="4751795"/>
            <a:ext cx="10874828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87234E40-47FE-C3C0-3703-29FA7C5FD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9" y="6287622"/>
            <a:ext cx="2286002" cy="5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1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E33EE-6E71-85CB-82B2-4DC313F18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superiores redondeadas 10">
            <a:extLst>
              <a:ext uri="{FF2B5EF4-FFF2-40B4-BE49-F238E27FC236}">
                <a16:creationId xmlns:a16="http://schemas.microsoft.com/office/drawing/2014/main" id="{892FDB7B-556E-4835-5308-6DAE571360E0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10F14B5D-EED0-1105-CE86-43664F1D2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568" y="306098"/>
            <a:ext cx="6086856" cy="543707"/>
          </a:xfrm>
        </p:spPr>
        <p:txBody>
          <a:bodyPr>
            <a:normAutofit/>
          </a:bodyPr>
          <a:lstStyle/>
          <a:p>
            <a:r>
              <a:rPr lang="es-CL" sz="3000" b="1">
                <a:latin typeface="Lato" panose="020F0502020204030203" pitchFamily="34" charset="0"/>
              </a:rPr>
              <a:t>INTEGRANTES DEL PROYECTO</a:t>
            </a: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A57C6526-5A44-2699-35B6-38F5E77D2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59073"/>
              </p:ext>
            </p:extLst>
          </p:nvPr>
        </p:nvGraphicFramePr>
        <p:xfrm>
          <a:off x="978027" y="1933956"/>
          <a:ext cx="9701784" cy="29900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50892">
                  <a:extLst>
                    <a:ext uri="{9D8B030D-6E8A-4147-A177-3AD203B41FA5}">
                      <a16:colId xmlns:a16="http://schemas.microsoft.com/office/drawing/2014/main" val="3364188312"/>
                    </a:ext>
                  </a:extLst>
                </a:gridCol>
                <a:gridCol w="4850892">
                  <a:extLst>
                    <a:ext uri="{9D8B030D-6E8A-4147-A177-3AD203B41FA5}">
                      <a16:colId xmlns:a16="http://schemas.microsoft.com/office/drawing/2014/main" val="2793786561"/>
                    </a:ext>
                  </a:extLst>
                </a:gridCol>
              </a:tblGrid>
              <a:tr h="593465">
                <a:tc>
                  <a:txBody>
                    <a:bodyPr/>
                    <a:lstStyle/>
                    <a:p>
                      <a:r>
                        <a:rPr lang="es-CL" spc="300">
                          <a:latin typeface="Lato" panose="020F0502020204030203" pitchFamily="34" charset="0"/>
                        </a:rPr>
                        <a:t>Integrante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pc="300">
                          <a:latin typeface="Lato" panose="020F0502020204030203" pitchFamily="34" charset="0"/>
                        </a:rPr>
                        <a:t>Función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74876"/>
                  </a:ext>
                </a:extLst>
              </a:tr>
              <a:tr h="593465">
                <a:tc>
                  <a:txBody>
                    <a:bodyPr/>
                    <a:lstStyle/>
                    <a:p>
                      <a:r>
                        <a:rPr lang="es-CL">
                          <a:latin typeface="Lato" panose="020F0502020204030203" pitchFamily="34" charset="0"/>
                        </a:rPr>
                        <a:t>Nicolás Castillo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endParaRPr lang="es-CL">
                        <a:latin typeface="Lato" panose="020F0502020204030203" pitchFamily="34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s-CL">
                        <a:latin typeface="Lato" panose="020F0502020204030203" pitchFamily="34" charset="0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CL">
                          <a:latin typeface="Lato" panose="020F0502020204030203" pitchFamily="34" charset="0"/>
                        </a:rPr>
                        <a:t>Jefe de Proyecto Rotativo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CL">
                          <a:latin typeface="Lato" panose="020F0502020204030203" pitchFamily="34" charset="0"/>
                        </a:rPr>
                        <a:t>Desarrollador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CL">
                          <a:latin typeface="Lato" panose="020F0502020204030203" pitchFamily="34" charset="0"/>
                        </a:rPr>
                        <a:t>Scrum Master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s-CL">
                          <a:latin typeface="Lato" panose="020F0502020204030203" pitchFamily="34" charset="0"/>
                        </a:rPr>
                        <a:t>Project Manager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s-CL">
                        <a:latin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92999"/>
                  </a:ext>
                </a:extLst>
              </a:tr>
              <a:tr h="593465">
                <a:tc>
                  <a:txBody>
                    <a:bodyPr/>
                    <a:lstStyle/>
                    <a:p>
                      <a:r>
                        <a:rPr lang="es-CL">
                          <a:latin typeface="Lato" panose="020F0502020204030203" pitchFamily="34" charset="0"/>
                        </a:rPr>
                        <a:t>Javiera Ibarra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17454"/>
                  </a:ext>
                </a:extLst>
              </a:tr>
              <a:tr h="616228">
                <a:tc>
                  <a:txBody>
                    <a:bodyPr/>
                    <a:lstStyle/>
                    <a:p>
                      <a:r>
                        <a:rPr lang="es-CL">
                          <a:latin typeface="Lato" panose="020F0502020204030203" pitchFamily="34" charset="0"/>
                        </a:rPr>
                        <a:t>Miguel Silva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0164"/>
                  </a:ext>
                </a:extLst>
              </a:tr>
              <a:tr h="593465">
                <a:tc>
                  <a:txBody>
                    <a:bodyPr/>
                    <a:lstStyle/>
                    <a:p>
                      <a:r>
                        <a:rPr lang="es-CL">
                          <a:latin typeface="Lato" panose="020F0502020204030203" pitchFamily="34" charset="0"/>
                        </a:rPr>
                        <a:t>Josefa Rebolledo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79876"/>
                  </a:ext>
                </a:extLst>
              </a:tr>
            </a:tbl>
          </a:graphicData>
        </a:graphic>
      </p:graphicFrame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666E22DD-E0E9-5010-7075-B5E2DA54C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9" y="6287622"/>
            <a:ext cx="2286002" cy="5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6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8CE0E-D021-1243-1B30-6058E8AB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9141C429-2B62-287D-511E-5408F28621CB}"/>
              </a:ext>
            </a:extLst>
          </p:cNvPr>
          <p:cNvSpPr/>
          <p:nvPr/>
        </p:nvSpPr>
        <p:spPr>
          <a:xfrm>
            <a:off x="7534342" y="1922117"/>
            <a:ext cx="3904791" cy="3013766"/>
          </a:xfrm>
          <a:prstGeom prst="rect">
            <a:avLst/>
          </a:prstGeom>
          <a:solidFill>
            <a:schemeClr val="bg1"/>
          </a:solidFill>
          <a:ln w="76200">
            <a:solidFill>
              <a:srgbClr val="1A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D9E96DA-250A-C657-9B83-4E2E0E4D70C9}"/>
              </a:ext>
            </a:extLst>
          </p:cNvPr>
          <p:cNvSpPr/>
          <p:nvPr/>
        </p:nvSpPr>
        <p:spPr>
          <a:xfrm>
            <a:off x="476249" y="1922117"/>
            <a:ext cx="3904791" cy="3013766"/>
          </a:xfrm>
          <a:prstGeom prst="rect">
            <a:avLst/>
          </a:prstGeom>
          <a:solidFill>
            <a:schemeClr val="bg1"/>
          </a:solidFill>
          <a:ln w="76200">
            <a:solidFill>
              <a:srgbClr val="1A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: esquinas superiores redondeadas 10">
            <a:extLst>
              <a:ext uri="{FF2B5EF4-FFF2-40B4-BE49-F238E27FC236}">
                <a16:creationId xmlns:a16="http://schemas.microsoft.com/office/drawing/2014/main" id="{E56EA9AB-EBF9-AE63-92A7-279269FFA867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60BC1D2-3137-5C58-2BDD-441C36A8F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568" y="306098"/>
            <a:ext cx="6086856" cy="543707"/>
          </a:xfrm>
        </p:spPr>
        <p:txBody>
          <a:bodyPr>
            <a:normAutofit/>
          </a:bodyPr>
          <a:lstStyle/>
          <a:p>
            <a:r>
              <a:rPr lang="es-CL" sz="3000" b="1">
                <a:latin typeface="Lato" panose="020F0502020204030203" pitchFamily="34" charset="0"/>
              </a:rPr>
              <a:t>DESCRIPCIÓN DEL PROYECTO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8B1E3A3-B2A5-9A13-18B3-3A1037AB8248}"/>
              </a:ext>
            </a:extLst>
          </p:cNvPr>
          <p:cNvSpPr txBox="1"/>
          <p:nvPr/>
        </p:nvSpPr>
        <p:spPr>
          <a:xfrm>
            <a:off x="1651960" y="2242660"/>
            <a:ext cx="1545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>
                <a:latin typeface="Merriweather" panose="00000500000000000000" pitchFamily="2" charset="0"/>
              </a:rPr>
              <a:t>Problema</a:t>
            </a:r>
            <a:endParaRPr lang="es-CL" sz="2000">
              <a:latin typeface="Merriweather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2E3A0A-B7B9-7C98-B708-81E6A128251E}"/>
              </a:ext>
            </a:extLst>
          </p:cNvPr>
          <p:cNvSpPr txBox="1"/>
          <p:nvPr/>
        </p:nvSpPr>
        <p:spPr>
          <a:xfrm>
            <a:off x="609218" y="2897328"/>
            <a:ext cx="3743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>
                <a:latin typeface="Merriweather" panose="00000500000000000000" pitchFamily="2" charset="0"/>
              </a:rPr>
              <a:t>Los estudiantes de primer año en </a:t>
            </a:r>
            <a:r>
              <a:rPr lang="es-CL" sz="1600" err="1">
                <a:latin typeface="Merriweather" panose="00000500000000000000" pitchFamily="2" charset="0"/>
              </a:rPr>
              <a:t>DuocUc</a:t>
            </a:r>
            <a:r>
              <a:rPr lang="es-CL" sz="1600">
                <a:latin typeface="Merriweather" panose="00000500000000000000" pitchFamily="2" charset="0"/>
              </a:rPr>
              <a:t> Plaza Vespucio enfrentan </a:t>
            </a:r>
            <a:r>
              <a:rPr lang="es-CL" sz="1600" b="1">
                <a:latin typeface="Merriweather" panose="00000500000000000000" pitchFamily="2" charset="0"/>
              </a:rPr>
              <a:t>dificultades</a:t>
            </a:r>
            <a:r>
              <a:rPr lang="es-CL" sz="1600">
                <a:latin typeface="Merriweather" panose="00000500000000000000" pitchFamily="2" charset="0"/>
              </a:rPr>
              <a:t> </a:t>
            </a:r>
            <a:r>
              <a:rPr lang="es-CL" sz="1600" b="1">
                <a:latin typeface="Merriweather" panose="00000500000000000000" pitchFamily="2" charset="0"/>
              </a:rPr>
              <a:t>para ubicarse y acceder a información</a:t>
            </a:r>
            <a:r>
              <a:rPr lang="es-CL" sz="1600">
                <a:latin typeface="Merriweather" panose="00000500000000000000" pitchFamily="2" charset="0"/>
              </a:rPr>
              <a:t> clave debido a la falta de una plataforma digital centralizada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E138DB0-6E4F-5E3C-BC97-143CCDCAF509}"/>
              </a:ext>
            </a:extLst>
          </p:cNvPr>
          <p:cNvCxnSpPr>
            <a:cxnSpLocks/>
          </p:cNvCxnSpPr>
          <p:nvPr/>
        </p:nvCxnSpPr>
        <p:spPr>
          <a:xfrm>
            <a:off x="5019386" y="3429000"/>
            <a:ext cx="1838037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83BAC77C-AE51-8317-F4B1-1747C0E6CA0F}"/>
              </a:ext>
            </a:extLst>
          </p:cNvPr>
          <p:cNvSpPr txBox="1"/>
          <p:nvPr/>
        </p:nvSpPr>
        <p:spPr>
          <a:xfrm>
            <a:off x="8875834" y="2228136"/>
            <a:ext cx="1545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>
                <a:latin typeface="Merriweather" panose="00000500000000000000" pitchFamily="2" charset="0"/>
              </a:rPr>
              <a:t>Solución</a:t>
            </a:r>
            <a:endParaRPr lang="es-CL" sz="2000">
              <a:latin typeface="Merriweather" panose="000005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DC1B52-3FFF-9179-DCBF-E067A280D23C}"/>
              </a:ext>
            </a:extLst>
          </p:cNvPr>
          <p:cNvSpPr txBox="1"/>
          <p:nvPr/>
        </p:nvSpPr>
        <p:spPr>
          <a:xfrm>
            <a:off x="7796482" y="2687984"/>
            <a:ext cx="3462067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L" sz="1600">
                <a:latin typeface="Merriweather"/>
              </a:rPr>
              <a:t>Totem Vespucio es una plataforma interactiva diseñada para orientar a los estudiantes mediante mapas, preguntas frecuentes y datos de contacto, </a:t>
            </a:r>
            <a:r>
              <a:rPr lang="es-CL" sz="1600" b="1">
                <a:latin typeface="Merriweather"/>
              </a:rPr>
              <a:t>resolviendo rápidamente sus dudas.</a:t>
            </a:r>
            <a:endParaRPr lang="es-ES"/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7A5070E4-21BD-BED9-F361-5F8568DF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9" y="6287622"/>
            <a:ext cx="2286002" cy="5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0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8CE0E-D021-1243-1B30-6058E8AB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superiores redondeadas 10">
            <a:extLst>
              <a:ext uri="{FF2B5EF4-FFF2-40B4-BE49-F238E27FC236}">
                <a16:creationId xmlns:a16="http://schemas.microsoft.com/office/drawing/2014/main" id="{E56EA9AB-EBF9-AE63-92A7-279269FFA867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60BC1D2-3137-5C58-2BDD-441C36A8F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24" y="212153"/>
            <a:ext cx="5293541" cy="637651"/>
          </a:xfrm>
        </p:spPr>
        <p:txBody>
          <a:bodyPr>
            <a:normAutofit/>
          </a:bodyPr>
          <a:lstStyle/>
          <a:p>
            <a:r>
              <a:rPr lang="es-CL" sz="3000" b="1">
                <a:latin typeface="Lato"/>
                <a:ea typeface="Lato"/>
                <a:cs typeface="Lato"/>
              </a:rPr>
              <a:t>PRIMERA VERSIÓN TOTEM</a:t>
            </a:r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4DE1FA-AB51-F1FB-6F47-CE0230B3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982" y="1291877"/>
            <a:ext cx="2972322" cy="5123536"/>
          </a:xfrm>
          <a:prstGeom prst="rect">
            <a:avLst/>
          </a:prstGeom>
        </p:spPr>
      </p:pic>
      <p:pic>
        <p:nvPicPr>
          <p:cNvPr id="10" name="Imagen 9" descr="Imagen que contiene Texto&#10;&#10;Descripción generada automáticamente">
            <a:extLst>
              <a:ext uri="{FF2B5EF4-FFF2-40B4-BE49-F238E27FC236}">
                <a16:creationId xmlns:a16="http://schemas.microsoft.com/office/drawing/2014/main" id="{6C0F3538-FD4C-D4FE-FF05-E93D871B1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44" y="1286789"/>
            <a:ext cx="2899123" cy="5127320"/>
          </a:xfrm>
          <a:prstGeom prst="rect">
            <a:avLst/>
          </a:prstGeom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CDF046EB-F37F-2417-3382-B93C761FA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9" y="6287622"/>
            <a:ext cx="2286002" cy="5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4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A1D38-1012-898D-93D9-2CBBC8E85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superiores redondeadas 27">
            <a:extLst>
              <a:ext uri="{FF2B5EF4-FFF2-40B4-BE49-F238E27FC236}">
                <a16:creationId xmlns:a16="http://schemas.microsoft.com/office/drawing/2014/main" id="{3E1F3B38-E3D7-0F22-3790-16D88F067773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8350BC1-2C5F-6E38-A466-3C9B7E6726C9}"/>
              </a:ext>
            </a:extLst>
          </p:cNvPr>
          <p:cNvSpPr/>
          <p:nvPr/>
        </p:nvSpPr>
        <p:spPr>
          <a:xfrm>
            <a:off x="198225" y="2355337"/>
            <a:ext cx="5669287" cy="2222074"/>
          </a:xfrm>
          <a:prstGeom prst="rect">
            <a:avLst/>
          </a:prstGeom>
          <a:solidFill>
            <a:schemeClr val="bg1"/>
          </a:solidFill>
          <a:ln w="63500">
            <a:solidFill>
              <a:srgbClr val="1A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4EBF99-D1B5-0FA4-7773-B20F256E4C2E}"/>
              </a:ext>
            </a:extLst>
          </p:cNvPr>
          <p:cNvSpPr txBox="1"/>
          <p:nvPr/>
        </p:nvSpPr>
        <p:spPr>
          <a:xfrm>
            <a:off x="254221" y="3076598"/>
            <a:ext cx="542653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L" sz="2000" b="1">
                <a:latin typeface="Lato"/>
                <a:ea typeface="Lato"/>
                <a:cs typeface="Lato"/>
              </a:rPr>
              <a:t>Optimizar la experiencia</a:t>
            </a:r>
            <a:r>
              <a:rPr lang="es-CL" sz="2000">
                <a:latin typeface="Lato"/>
                <a:ea typeface="Lato"/>
                <a:cs typeface="Lato"/>
              </a:rPr>
              <a:t> educativa y administrativa mediante una plataforma que mejora la comunicación entre estudiantes y personal administrativo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1261FE1-5289-B502-F78A-1C008541B3E5}"/>
              </a:ext>
            </a:extLst>
          </p:cNvPr>
          <p:cNvSpPr/>
          <p:nvPr/>
        </p:nvSpPr>
        <p:spPr>
          <a:xfrm>
            <a:off x="6310484" y="2351097"/>
            <a:ext cx="5669288" cy="2237200"/>
          </a:xfrm>
          <a:prstGeom prst="rect">
            <a:avLst/>
          </a:prstGeom>
          <a:solidFill>
            <a:schemeClr val="bg1"/>
          </a:solidFill>
          <a:ln w="63500">
            <a:solidFill>
              <a:srgbClr val="1A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0870F92-1528-0690-E521-6E7D0161A982}"/>
              </a:ext>
            </a:extLst>
          </p:cNvPr>
          <p:cNvSpPr/>
          <p:nvPr/>
        </p:nvSpPr>
        <p:spPr>
          <a:xfrm>
            <a:off x="6310484" y="2351097"/>
            <a:ext cx="5669287" cy="456466"/>
          </a:xfrm>
          <a:prstGeom prst="rect">
            <a:avLst/>
          </a:prstGeom>
          <a:solidFill>
            <a:srgbClr val="1A1A1A"/>
          </a:solidFill>
          <a:ln w="63500">
            <a:solidFill>
              <a:srgbClr val="1A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E087BADE-7F1B-543A-ADF7-8CD7282DD39C}"/>
              </a:ext>
            </a:extLst>
          </p:cNvPr>
          <p:cNvSpPr txBox="1">
            <a:spLocks/>
          </p:cNvSpPr>
          <p:nvPr/>
        </p:nvSpPr>
        <p:spPr>
          <a:xfrm>
            <a:off x="7214894" y="2135948"/>
            <a:ext cx="3916463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b="1">
                <a:solidFill>
                  <a:schemeClr val="bg1"/>
                </a:solidFill>
                <a:latin typeface="Lato" panose="020F0502020204030203" pitchFamily="34" charset="0"/>
              </a:rPr>
              <a:t>OBJETIVOS ESPECÍFICOS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2182D91-5110-A322-C946-43B672B3FAB1}"/>
              </a:ext>
            </a:extLst>
          </p:cNvPr>
          <p:cNvSpPr txBox="1"/>
          <p:nvPr/>
        </p:nvSpPr>
        <p:spPr>
          <a:xfrm>
            <a:off x="6380484" y="2900760"/>
            <a:ext cx="56132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>
                <a:latin typeface="Lato" panose="020F0502020204030203" pitchFamily="34" charset="0"/>
              </a:rPr>
              <a:t>Diseño y configuración de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>
                <a:latin typeface="Lato" panose="020F0502020204030203" pitchFamily="34" charset="0"/>
              </a:rPr>
              <a:t>Implementación </a:t>
            </a:r>
            <a:r>
              <a:rPr lang="es-CL" sz="2000" err="1">
                <a:latin typeface="Lato" panose="020F0502020204030203" pitchFamily="34" charset="0"/>
              </a:rPr>
              <a:t>BackEnd</a:t>
            </a:r>
            <a:endParaRPr lang="es-CL" sz="2000"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>
                <a:latin typeface="Lato" panose="020F0502020204030203" pitchFamily="34" charset="0"/>
              </a:rPr>
              <a:t>Sistema Administrador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err="1">
                <a:latin typeface="Lato" panose="020F0502020204030203" pitchFamily="34" charset="0"/>
              </a:rPr>
              <a:t>Dashboard</a:t>
            </a:r>
            <a:r>
              <a:rPr lang="es-CL" sz="2000">
                <a:latin typeface="Lato" panose="020F0502020204030203" pitchFamily="34" charset="0"/>
              </a:rPr>
              <a:t> para Administradores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>
                <a:latin typeface="Lato" panose="020F0502020204030203" pitchFamily="34" charset="0"/>
              </a:rPr>
              <a:t>Rediseño y adaptación de la página de inicio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EA542E2-B8E3-F49A-7FDC-87E1603D921A}"/>
              </a:ext>
            </a:extLst>
          </p:cNvPr>
          <p:cNvSpPr/>
          <p:nvPr/>
        </p:nvSpPr>
        <p:spPr>
          <a:xfrm>
            <a:off x="198224" y="2344470"/>
            <a:ext cx="5669287" cy="456466"/>
          </a:xfrm>
          <a:prstGeom prst="rect">
            <a:avLst/>
          </a:prstGeom>
          <a:solidFill>
            <a:srgbClr val="1A1A1A"/>
          </a:solidFill>
          <a:ln w="63500">
            <a:solidFill>
              <a:srgbClr val="1A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211EB23-3391-CFC6-5379-885262827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684" y="2135948"/>
            <a:ext cx="3539613" cy="685800"/>
          </a:xfrm>
        </p:spPr>
        <p:txBody>
          <a:bodyPr>
            <a:normAutofit/>
          </a:bodyPr>
          <a:lstStyle/>
          <a:p>
            <a:r>
              <a:rPr lang="es-CL" sz="2400" b="1">
                <a:solidFill>
                  <a:schemeClr val="bg1"/>
                </a:solidFill>
                <a:latin typeface="Lato" panose="020F0502020204030203" pitchFamily="34" charset="0"/>
              </a:rPr>
              <a:t>OBJETIVO GENERAL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5D6F0FE0-454D-0476-84CB-DD0732313180}"/>
              </a:ext>
            </a:extLst>
          </p:cNvPr>
          <p:cNvSpPr txBox="1">
            <a:spLocks/>
          </p:cNvSpPr>
          <p:nvPr/>
        </p:nvSpPr>
        <p:spPr>
          <a:xfrm>
            <a:off x="-43213" y="301179"/>
            <a:ext cx="3135334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>
                <a:latin typeface="Lato" panose="020F0502020204030203" pitchFamily="34" charset="0"/>
              </a:rPr>
              <a:t>OBJETIVOS</a:t>
            </a: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9AA45B4F-3419-3CBC-794C-206DF181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9" y="6287622"/>
            <a:ext cx="2286002" cy="5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759D7-484D-E605-EF27-D48CEFDE0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superiores redondeadas 27">
            <a:extLst>
              <a:ext uri="{FF2B5EF4-FFF2-40B4-BE49-F238E27FC236}">
                <a16:creationId xmlns:a16="http://schemas.microsoft.com/office/drawing/2014/main" id="{1EC492F7-1B52-5A8D-294A-5C50B784CFAC}"/>
              </a:ext>
            </a:extLst>
          </p:cNvPr>
          <p:cNvSpPr/>
          <p:nvPr/>
        </p:nvSpPr>
        <p:spPr>
          <a:xfrm rot="5400000">
            <a:off x="3322184" y="-2836761"/>
            <a:ext cx="642255" cy="6829425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0C059B96-2150-D10A-574D-E17694B48877}"/>
              </a:ext>
            </a:extLst>
          </p:cNvPr>
          <p:cNvSpPr txBox="1">
            <a:spLocks/>
          </p:cNvSpPr>
          <p:nvPr/>
        </p:nvSpPr>
        <p:spPr>
          <a:xfrm>
            <a:off x="342867" y="306098"/>
            <a:ext cx="3406792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>
                <a:latin typeface="Lato" panose="020F0502020204030203" pitchFamily="34" charset="0"/>
              </a:rPr>
              <a:t>CRONOGRAMA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FD7DDF09-8AED-4CA3-D868-D934035F5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411723"/>
              </p:ext>
            </p:extLst>
          </p:nvPr>
        </p:nvGraphicFramePr>
        <p:xfrm>
          <a:off x="144577" y="1128848"/>
          <a:ext cx="11789541" cy="4972121"/>
        </p:xfrm>
        <a:graphic>
          <a:graphicData uri="http://schemas.openxmlformats.org/drawingml/2006/table">
            <a:tbl>
              <a:tblPr/>
              <a:tblGrid>
                <a:gridCol w="2244993">
                  <a:extLst>
                    <a:ext uri="{9D8B030D-6E8A-4147-A177-3AD203B41FA5}">
                      <a16:colId xmlns:a16="http://schemas.microsoft.com/office/drawing/2014/main" val="2075682845"/>
                    </a:ext>
                  </a:extLst>
                </a:gridCol>
                <a:gridCol w="408176">
                  <a:extLst>
                    <a:ext uri="{9D8B030D-6E8A-4147-A177-3AD203B41FA5}">
                      <a16:colId xmlns:a16="http://schemas.microsoft.com/office/drawing/2014/main" val="2689739010"/>
                    </a:ext>
                  </a:extLst>
                </a:gridCol>
                <a:gridCol w="428587">
                  <a:extLst>
                    <a:ext uri="{9D8B030D-6E8A-4147-A177-3AD203B41FA5}">
                      <a16:colId xmlns:a16="http://schemas.microsoft.com/office/drawing/2014/main" val="360920841"/>
                    </a:ext>
                  </a:extLst>
                </a:gridCol>
                <a:gridCol w="479611">
                  <a:extLst>
                    <a:ext uri="{9D8B030D-6E8A-4147-A177-3AD203B41FA5}">
                      <a16:colId xmlns:a16="http://schemas.microsoft.com/office/drawing/2014/main" val="3659561464"/>
                    </a:ext>
                  </a:extLst>
                </a:gridCol>
                <a:gridCol w="468747">
                  <a:extLst>
                    <a:ext uri="{9D8B030D-6E8A-4147-A177-3AD203B41FA5}">
                      <a16:colId xmlns:a16="http://schemas.microsoft.com/office/drawing/2014/main" val="1501884317"/>
                    </a:ext>
                  </a:extLst>
                </a:gridCol>
                <a:gridCol w="507950">
                  <a:extLst>
                    <a:ext uri="{9D8B030D-6E8A-4147-A177-3AD203B41FA5}">
                      <a16:colId xmlns:a16="http://schemas.microsoft.com/office/drawing/2014/main" val="2138946296"/>
                    </a:ext>
                  </a:extLst>
                </a:gridCol>
                <a:gridCol w="548872">
                  <a:extLst>
                    <a:ext uri="{9D8B030D-6E8A-4147-A177-3AD203B41FA5}">
                      <a16:colId xmlns:a16="http://schemas.microsoft.com/office/drawing/2014/main" val="2913624692"/>
                    </a:ext>
                  </a:extLst>
                </a:gridCol>
                <a:gridCol w="559102">
                  <a:extLst>
                    <a:ext uri="{9D8B030D-6E8A-4147-A177-3AD203B41FA5}">
                      <a16:colId xmlns:a16="http://schemas.microsoft.com/office/drawing/2014/main" val="25114519"/>
                    </a:ext>
                  </a:extLst>
                </a:gridCol>
                <a:gridCol w="538645">
                  <a:extLst>
                    <a:ext uri="{9D8B030D-6E8A-4147-A177-3AD203B41FA5}">
                      <a16:colId xmlns:a16="http://schemas.microsoft.com/office/drawing/2014/main" val="1893375620"/>
                    </a:ext>
                  </a:extLst>
                </a:gridCol>
                <a:gridCol w="518184">
                  <a:extLst>
                    <a:ext uri="{9D8B030D-6E8A-4147-A177-3AD203B41FA5}">
                      <a16:colId xmlns:a16="http://schemas.microsoft.com/office/drawing/2014/main" val="1989359082"/>
                    </a:ext>
                  </a:extLst>
                </a:gridCol>
                <a:gridCol w="548872">
                  <a:extLst>
                    <a:ext uri="{9D8B030D-6E8A-4147-A177-3AD203B41FA5}">
                      <a16:colId xmlns:a16="http://schemas.microsoft.com/office/drawing/2014/main" val="659787486"/>
                    </a:ext>
                  </a:extLst>
                </a:gridCol>
                <a:gridCol w="579563">
                  <a:extLst>
                    <a:ext uri="{9D8B030D-6E8A-4147-A177-3AD203B41FA5}">
                      <a16:colId xmlns:a16="http://schemas.microsoft.com/office/drawing/2014/main" val="3762441281"/>
                    </a:ext>
                  </a:extLst>
                </a:gridCol>
                <a:gridCol w="600683">
                  <a:extLst>
                    <a:ext uri="{9D8B030D-6E8A-4147-A177-3AD203B41FA5}">
                      <a16:colId xmlns:a16="http://schemas.microsoft.com/office/drawing/2014/main" val="3581545950"/>
                    </a:ext>
                  </a:extLst>
                </a:gridCol>
                <a:gridCol w="549535">
                  <a:extLst>
                    <a:ext uri="{9D8B030D-6E8A-4147-A177-3AD203B41FA5}">
                      <a16:colId xmlns:a16="http://schemas.microsoft.com/office/drawing/2014/main" val="3485865460"/>
                    </a:ext>
                  </a:extLst>
                </a:gridCol>
                <a:gridCol w="552408">
                  <a:extLst>
                    <a:ext uri="{9D8B030D-6E8A-4147-A177-3AD203B41FA5}">
                      <a16:colId xmlns:a16="http://schemas.microsoft.com/office/drawing/2014/main" val="519660439"/>
                    </a:ext>
                  </a:extLst>
                </a:gridCol>
                <a:gridCol w="536429">
                  <a:extLst>
                    <a:ext uri="{9D8B030D-6E8A-4147-A177-3AD203B41FA5}">
                      <a16:colId xmlns:a16="http://schemas.microsoft.com/office/drawing/2014/main" val="2583207709"/>
                    </a:ext>
                  </a:extLst>
                </a:gridCol>
                <a:gridCol w="321606">
                  <a:extLst>
                    <a:ext uri="{9D8B030D-6E8A-4147-A177-3AD203B41FA5}">
                      <a16:colId xmlns:a16="http://schemas.microsoft.com/office/drawing/2014/main" val="801665657"/>
                    </a:ext>
                  </a:extLst>
                </a:gridCol>
                <a:gridCol w="255741">
                  <a:extLst>
                    <a:ext uri="{9D8B030D-6E8A-4147-A177-3AD203B41FA5}">
                      <a16:colId xmlns:a16="http://schemas.microsoft.com/office/drawing/2014/main" val="1781898209"/>
                    </a:ext>
                  </a:extLst>
                </a:gridCol>
                <a:gridCol w="553258">
                  <a:extLst>
                    <a:ext uri="{9D8B030D-6E8A-4147-A177-3AD203B41FA5}">
                      <a16:colId xmlns:a16="http://schemas.microsoft.com/office/drawing/2014/main" val="4181047170"/>
                    </a:ext>
                  </a:extLst>
                </a:gridCol>
                <a:gridCol w="588579">
                  <a:extLst>
                    <a:ext uri="{9D8B030D-6E8A-4147-A177-3AD203B41FA5}">
                      <a16:colId xmlns:a16="http://schemas.microsoft.com/office/drawing/2014/main" val="1552940302"/>
                    </a:ext>
                  </a:extLst>
                </a:gridCol>
              </a:tblGrid>
              <a:tr h="301951">
                <a:tc rowSpan="2"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Actividad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Fase 1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Fase 2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Fase 3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78064"/>
                  </a:ext>
                </a:extLst>
              </a:tr>
              <a:tr h="543511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2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3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4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5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6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7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8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9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10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11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12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13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14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15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16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17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</a:pPr>
                      <a:r>
                        <a:rPr lang="es-CL" sz="11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S 18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853714"/>
                  </a:ext>
                </a:extLst>
              </a:tr>
              <a:tr h="76494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12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Planificación</a:t>
                      </a:r>
                    </a:p>
                  </a:txBody>
                  <a:tcPr marL="82102" marR="82102" marT="41051" marB="41051" anchor="ctr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​X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​X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​X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​X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98040"/>
                  </a:ext>
                </a:extLst>
              </a:tr>
              <a:tr h="865592">
                <a:tc>
                  <a:txBody>
                    <a:bodyPr/>
                    <a:lstStyle/>
                    <a:p>
                      <a:pPr lvl="0" algn="ctr">
                        <a:lnSpc>
                          <a:spcPts val="112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Desarrollo </a:t>
                      </a:r>
                      <a:r>
                        <a:rPr lang="es-CL" sz="1200" b="1" i="0" err="1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Backend</a:t>
                      </a:r>
                    </a:p>
                  </a:txBody>
                  <a:tcPr marL="82102" marR="82102" marT="41051" marB="41051" anchor="ctr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686322"/>
                  </a:ext>
                </a:extLst>
              </a:tr>
              <a:tr h="1046763">
                <a:tc>
                  <a:txBody>
                    <a:bodyPr/>
                    <a:lstStyle/>
                    <a:p>
                      <a:pPr lvl="0" algn="ctr">
                        <a:lnSpc>
                          <a:spcPts val="112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Desarrollo Front-</a:t>
                      </a:r>
                      <a:r>
                        <a:rPr lang="es-CL" sz="1200" b="1" i="0" err="1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End</a:t>
                      </a:r>
                    </a:p>
                    <a:p>
                      <a:pPr lvl="0" algn="ctr">
                        <a:lnSpc>
                          <a:spcPts val="112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Tótem</a:t>
                      </a:r>
                    </a:p>
                  </a:txBody>
                  <a:tcPr marL="82102" marR="82102" marT="41051" marB="41051" anchor="ctr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273847"/>
                  </a:ext>
                </a:extLst>
              </a:tr>
              <a:tr h="1066891">
                <a:tc>
                  <a:txBody>
                    <a:bodyPr/>
                    <a:lstStyle/>
                    <a:p>
                      <a:pPr lvl="0" algn="ctr">
                        <a:lnSpc>
                          <a:spcPts val="112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Desarrollo Front-</a:t>
                      </a:r>
                      <a:r>
                        <a:rPr lang="es-CL" sz="1200" b="1" i="0" err="1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End</a:t>
                      </a:r>
                    </a:p>
                    <a:p>
                      <a:pPr lvl="0" algn="ctr">
                        <a:lnSpc>
                          <a:spcPts val="1125"/>
                        </a:lnSpc>
                        <a:buNone/>
                      </a:pPr>
                      <a:r>
                        <a:rPr lang="es-CL" sz="1200" b="1" i="0" err="1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Adminitrador</a:t>
                      </a: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 anchor="ctr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  <a:p>
                      <a:pPr lvl="0" algn="just">
                        <a:lnSpc>
                          <a:spcPts val="1575"/>
                        </a:lnSpc>
                        <a:buNone/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  <a:endParaRPr lang="es-ES"/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018919"/>
                  </a:ext>
                </a:extLst>
              </a:tr>
              <a:tr h="382471">
                <a:tc>
                  <a:txBody>
                    <a:bodyPr/>
                    <a:lstStyle/>
                    <a:p>
                      <a:pPr algn="l" fontAlgn="base">
                        <a:lnSpc>
                          <a:spcPts val="112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Fase de Pruebas 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X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endParaRPr lang="es-CL" sz="1200" b="1" i="0">
                        <a:solidFill>
                          <a:srgbClr val="000000"/>
                        </a:solidFill>
                        <a:effectLst/>
                        <a:latin typeface="Lato"/>
                      </a:endParaRP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1575"/>
                        </a:lnSpc>
                      </a:pPr>
                      <a:r>
                        <a:rPr lang="es-CL" sz="1200" b="1" i="0">
                          <a:solidFill>
                            <a:srgbClr val="000000"/>
                          </a:solidFill>
                          <a:effectLst/>
                          <a:latin typeface="Lato"/>
                        </a:rPr>
                        <a:t>​</a:t>
                      </a:r>
                    </a:p>
                  </a:txBody>
                  <a:tcPr marL="82102" marR="82102" marT="41051" marB="41051">
                    <a:lnL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959304"/>
                  </a:ext>
                </a:extLst>
              </a:tr>
            </a:tbl>
          </a:graphicData>
        </a:graphic>
      </p:graphicFrame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B575799-7A28-1CF6-6AF5-0AAC2AF0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9" y="6287622"/>
            <a:ext cx="2286002" cy="5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2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2FFE2-6987-3AA5-C88B-854BD38A3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superiores redondeadas 27">
            <a:extLst>
              <a:ext uri="{FF2B5EF4-FFF2-40B4-BE49-F238E27FC236}">
                <a16:creationId xmlns:a16="http://schemas.microsoft.com/office/drawing/2014/main" id="{EA37FDB9-B143-386B-E98B-70DE3C78B7D2}"/>
              </a:ext>
            </a:extLst>
          </p:cNvPr>
          <p:cNvSpPr/>
          <p:nvPr/>
        </p:nvSpPr>
        <p:spPr>
          <a:xfrm>
            <a:off x="2248505" y="1209040"/>
            <a:ext cx="799495" cy="5648960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C16924E1-209A-399A-586B-8FBAF7B9393B}"/>
              </a:ext>
            </a:extLst>
          </p:cNvPr>
          <p:cNvSpPr txBox="1">
            <a:spLocks/>
          </p:cNvSpPr>
          <p:nvPr/>
        </p:nvSpPr>
        <p:spPr>
          <a:xfrm rot="16200000">
            <a:off x="1080586" y="3761666"/>
            <a:ext cx="3135334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>
                <a:latin typeface="Lato" panose="020F0502020204030203" pitchFamily="34" charset="0"/>
              </a:rPr>
              <a:t>ALCANCE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B367D31-3979-73DA-69AC-EA3FE62E5DCB}"/>
              </a:ext>
            </a:extLst>
          </p:cNvPr>
          <p:cNvSpPr/>
          <p:nvPr/>
        </p:nvSpPr>
        <p:spPr>
          <a:xfrm>
            <a:off x="0" y="0"/>
            <a:ext cx="2144486" cy="6858000"/>
          </a:xfrm>
          <a:prstGeom prst="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 descr="Un edificio de fondo&#10;&#10;Descripción generada automáticamente">
            <a:extLst>
              <a:ext uri="{FF2B5EF4-FFF2-40B4-BE49-F238E27FC236}">
                <a16:creationId xmlns:a16="http://schemas.microsoft.com/office/drawing/2014/main" id="{8B016B53-8759-4AF6-5EC3-181952F6C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4" t="374" r="12424" b="-374"/>
          <a:stretch/>
        </p:blipFill>
        <p:spPr>
          <a:xfrm>
            <a:off x="0" y="0"/>
            <a:ext cx="2144486" cy="688374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A99A582-D61B-253B-DB9B-F3B15171C7AB}"/>
              </a:ext>
            </a:extLst>
          </p:cNvPr>
          <p:cNvSpPr txBox="1"/>
          <p:nvPr/>
        </p:nvSpPr>
        <p:spPr>
          <a:xfrm>
            <a:off x="6403182" y="2273508"/>
            <a:ext cx="22923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500" b="1">
                <a:latin typeface="Lato" panose="020F0502020204030203" pitchFamily="34" charset="0"/>
              </a:rPr>
              <a:t>TOTEM</a:t>
            </a:r>
            <a:endParaRPr lang="es-CL" sz="3500">
              <a:latin typeface="Lato" panose="020F050202020403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626E9D-858C-B7FF-E6D6-08F3909A7012}"/>
              </a:ext>
            </a:extLst>
          </p:cNvPr>
          <p:cNvSpPr txBox="1"/>
          <p:nvPr/>
        </p:nvSpPr>
        <p:spPr>
          <a:xfrm>
            <a:off x="5090026" y="2901280"/>
            <a:ext cx="49172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500" b="1">
                <a:latin typeface="Lato" panose="020F0502020204030203" pitchFamily="34" charset="0"/>
              </a:rPr>
              <a:t>ADMINISTRADOR</a:t>
            </a:r>
            <a:endParaRPr lang="es-CL" sz="3500">
              <a:latin typeface="Lato" panose="020F050202020403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60BC86E-38D2-CC73-D3E0-E1D640C5E61B}"/>
              </a:ext>
            </a:extLst>
          </p:cNvPr>
          <p:cNvSpPr txBox="1"/>
          <p:nvPr/>
        </p:nvSpPr>
        <p:spPr>
          <a:xfrm>
            <a:off x="5261772" y="3532077"/>
            <a:ext cx="45814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500" b="1">
                <a:latin typeface="Lato" panose="020F0502020204030203" pitchFamily="34" charset="0"/>
              </a:rPr>
              <a:t>BASE DE DATOS</a:t>
            </a:r>
            <a:endParaRPr lang="es-CL" sz="3500">
              <a:latin typeface="Lato" panose="020F050202020403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0699377-0A64-814D-8903-3BD8104DBDE3}"/>
              </a:ext>
            </a:extLst>
          </p:cNvPr>
          <p:cNvSpPr txBox="1"/>
          <p:nvPr/>
        </p:nvSpPr>
        <p:spPr>
          <a:xfrm>
            <a:off x="6206823" y="4160727"/>
            <a:ext cx="28953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500" b="1">
                <a:latin typeface="Lato" panose="020F0502020204030203" pitchFamily="34" charset="0"/>
              </a:rPr>
              <a:t>BACKEND</a:t>
            </a:r>
            <a:endParaRPr lang="es-CL" sz="3500">
              <a:latin typeface="Lato" panose="020F0502020204030203" pitchFamily="34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CD6B850E-6BEE-48E7-B397-1FD4A913B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9" y="6287622"/>
            <a:ext cx="2286002" cy="5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5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2FFE2-6987-3AA5-C88B-854BD38A3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superiores redondeadas 27">
            <a:extLst>
              <a:ext uri="{FF2B5EF4-FFF2-40B4-BE49-F238E27FC236}">
                <a16:creationId xmlns:a16="http://schemas.microsoft.com/office/drawing/2014/main" id="{EA37FDB9-B143-386B-E98B-70DE3C78B7D2}"/>
              </a:ext>
            </a:extLst>
          </p:cNvPr>
          <p:cNvSpPr/>
          <p:nvPr/>
        </p:nvSpPr>
        <p:spPr>
          <a:xfrm>
            <a:off x="2248505" y="1209040"/>
            <a:ext cx="799495" cy="5648960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C16924E1-209A-399A-586B-8FBAF7B9393B}"/>
              </a:ext>
            </a:extLst>
          </p:cNvPr>
          <p:cNvSpPr txBox="1">
            <a:spLocks/>
          </p:cNvSpPr>
          <p:nvPr/>
        </p:nvSpPr>
        <p:spPr>
          <a:xfrm rot="16200000">
            <a:off x="1080586" y="3761666"/>
            <a:ext cx="3135334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>
                <a:latin typeface="Lato" panose="020F0502020204030203" pitchFamily="34" charset="0"/>
              </a:rPr>
              <a:t>ALCANCE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B367D31-3979-73DA-69AC-EA3FE62E5DCB}"/>
              </a:ext>
            </a:extLst>
          </p:cNvPr>
          <p:cNvSpPr/>
          <p:nvPr/>
        </p:nvSpPr>
        <p:spPr>
          <a:xfrm>
            <a:off x="0" y="0"/>
            <a:ext cx="2144486" cy="6858000"/>
          </a:xfrm>
          <a:prstGeom prst="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 descr="Un edificio de fondo&#10;&#10;Descripción generada automáticamente">
            <a:extLst>
              <a:ext uri="{FF2B5EF4-FFF2-40B4-BE49-F238E27FC236}">
                <a16:creationId xmlns:a16="http://schemas.microsoft.com/office/drawing/2014/main" id="{8B016B53-8759-4AF6-5EC3-181952F6C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4" t="374" r="12424" b="-374"/>
          <a:stretch/>
        </p:blipFill>
        <p:spPr>
          <a:xfrm>
            <a:off x="0" y="0"/>
            <a:ext cx="2144486" cy="688374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A99A582-D61B-253B-DB9B-F3B15171C7AB}"/>
              </a:ext>
            </a:extLst>
          </p:cNvPr>
          <p:cNvSpPr txBox="1"/>
          <p:nvPr/>
        </p:nvSpPr>
        <p:spPr>
          <a:xfrm>
            <a:off x="2861218" y="2041776"/>
            <a:ext cx="22923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500" b="1">
                <a:latin typeface="Lato" panose="020F0502020204030203" pitchFamily="34" charset="0"/>
              </a:rPr>
              <a:t>TOTEM</a:t>
            </a:r>
            <a:endParaRPr lang="es-CL" sz="3500">
              <a:latin typeface="Lato" panose="020F050202020403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626E9D-858C-B7FF-E6D6-08F3909A7012}"/>
              </a:ext>
            </a:extLst>
          </p:cNvPr>
          <p:cNvSpPr txBox="1"/>
          <p:nvPr/>
        </p:nvSpPr>
        <p:spPr>
          <a:xfrm>
            <a:off x="7871684" y="2040899"/>
            <a:ext cx="4212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500" b="1">
                <a:latin typeface="Lato" panose="020F0502020204030203" pitchFamily="34" charset="0"/>
              </a:rPr>
              <a:t>ADMINISTRADOR</a:t>
            </a:r>
            <a:endParaRPr lang="es-CL" sz="3500">
              <a:latin typeface="Lato" panose="020F050202020403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09CD5D-0EE8-BD7D-7F36-96509039D96C}"/>
              </a:ext>
            </a:extLst>
          </p:cNvPr>
          <p:cNvSpPr txBox="1"/>
          <p:nvPr/>
        </p:nvSpPr>
        <p:spPr>
          <a:xfrm>
            <a:off x="3078651" y="3213235"/>
            <a:ext cx="412178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CL" sz="2000">
                <a:latin typeface="Lato"/>
                <a:ea typeface="Lato"/>
                <a:cs typeface="Lato"/>
              </a:rPr>
              <a:t>Noticias</a:t>
            </a:r>
            <a:endParaRPr lang="es-ES"/>
          </a:p>
          <a:p>
            <a:pPr marL="457200" indent="-457200">
              <a:buFont typeface="Arial"/>
              <a:buChar char="•"/>
            </a:pPr>
            <a:r>
              <a:rPr lang="es-CL" sz="2000">
                <a:latin typeface="Lato"/>
                <a:ea typeface="Lato"/>
                <a:cs typeface="Lato"/>
              </a:rPr>
              <a:t>Colaboradores</a:t>
            </a:r>
          </a:p>
          <a:p>
            <a:pPr marL="457200" indent="-457200">
              <a:buFont typeface="Arial"/>
              <a:buChar char="•"/>
            </a:pPr>
            <a:r>
              <a:rPr lang="es-CL" sz="2000">
                <a:latin typeface="Lato"/>
                <a:ea typeface="Lato"/>
                <a:cs typeface="Lato"/>
              </a:rPr>
              <a:t>Preguntas Frecuentes</a:t>
            </a:r>
          </a:p>
          <a:p>
            <a:pPr marL="457200" indent="-457200">
              <a:buFont typeface="Arial"/>
              <a:buChar char="•"/>
            </a:pPr>
            <a:r>
              <a:rPr lang="es-CL" sz="2000">
                <a:latin typeface="Lato"/>
                <a:ea typeface="Lato"/>
                <a:cs typeface="Lato"/>
              </a:rPr>
              <a:t>Mapas</a:t>
            </a:r>
          </a:p>
          <a:p>
            <a:pPr marL="457200" indent="-457200">
              <a:buFont typeface="Arial"/>
              <a:buChar char="•"/>
            </a:pPr>
            <a:r>
              <a:rPr lang="es-CL" sz="2000">
                <a:latin typeface="Lato"/>
                <a:ea typeface="Lato"/>
                <a:cs typeface="Lato"/>
              </a:rPr>
              <a:t>Información</a:t>
            </a:r>
            <a:endParaRPr lang="es-CL" sz="20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A803A5-C9B4-B993-F2DE-3A3684BA44E0}"/>
              </a:ext>
            </a:extLst>
          </p:cNvPr>
          <p:cNvSpPr txBox="1"/>
          <p:nvPr/>
        </p:nvSpPr>
        <p:spPr>
          <a:xfrm>
            <a:off x="7868675" y="3211855"/>
            <a:ext cx="33404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CL" sz="2000">
                <a:latin typeface="Lato"/>
                <a:ea typeface="Lato"/>
                <a:cs typeface="Lato"/>
              </a:rPr>
              <a:t>Gestión de Usuarios</a:t>
            </a:r>
          </a:p>
          <a:p>
            <a:pPr marL="457200" indent="-457200">
              <a:buFont typeface="Arial"/>
              <a:buChar char="•"/>
            </a:pPr>
            <a:r>
              <a:rPr lang="es-CL" sz="2000" err="1">
                <a:latin typeface="Lato"/>
                <a:ea typeface="Lato"/>
                <a:cs typeface="Lato"/>
              </a:rPr>
              <a:t>Dashboard</a:t>
            </a:r>
          </a:p>
          <a:p>
            <a:pPr marL="457200" indent="-457200">
              <a:buFont typeface="Arial"/>
              <a:buChar char="•"/>
            </a:pPr>
            <a:r>
              <a:rPr lang="es-CL" sz="2000">
                <a:latin typeface="Lato"/>
                <a:ea typeface="Lato"/>
                <a:cs typeface="Lato"/>
              </a:rPr>
              <a:t>Gestores de Módulos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CDAFF9A-808B-60F7-AE73-D2495DEC72E8}"/>
              </a:ext>
            </a:extLst>
          </p:cNvPr>
          <p:cNvCxnSpPr/>
          <p:nvPr/>
        </p:nvCxnSpPr>
        <p:spPr>
          <a:xfrm>
            <a:off x="7528144" y="-3133"/>
            <a:ext cx="79331" cy="6864262"/>
          </a:xfrm>
          <a:prstGeom prst="straightConnector1">
            <a:avLst/>
          </a:prstGeom>
          <a:ln w="57150">
            <a:solidFill>
              <a:srgbClr val="1A1A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5C3D7041-0C42-2CE9-5525-CE7C590EB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9" y="6287622"/>
            <a:ext cx="2286002" cy="5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1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2FFE2-6987-3AA5-C88B-854BD38A3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superiores redondeadas 27">
            <a:extLst>
              <a:ext uri="{FF2B5EF4-FFF2-40B4-BE49-F238E27FC236}">
                <a16:creationId xmlns:a16="http://schemas.microsoft.com/office/drawing/2014/main" id="{EA37FDB9-B143-386B-E98B-70DE3C78B7D2}"/>
              </a:ext>
            </a:extLst>
          </p:cNvPr>
          <p:cNvSpPr/>
          <p:nvPr/>
        </p:nvSpPr>
        <p:spPr>
          <a:xfrm>
            <a:off x="2248505" y="1209040"/>
            <a:ext cx="799495" cy="5648960"/>
          </a:xfrm>
          <a:prstGeom prst="round2Same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C16924E1-209A-399A-586B-8FBAF7B9393B}"/>
              </a:ext>
            </a:extLst>
          </p:cNvPr>
          <p:cNvSpPr txBox="1">
            <a:spLocks/>
          </p:cNvSpPr>
          <p:nvPr/>
        </p:nvSpPr>
        <p:spPr>
          <a:xfrm rot="16200000">
            <a:off x="1080586" y="3761666"/>
            <a:ext cx="3135334" cy="543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3000" b="1">
                <a:latin typeface="Lato"/>
                <a:ea typeface="Lato"/>
                <a:cs typeface="Lato"/>
              </a:rPr>
              <a:t>ALCANCE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B367D31-3979-73DA-69AC-EA3FE62E5DCB}"/>
              </a:ext>
            </a:extLst>
          </p:cNvPr>
          <p:cNvSpPr/>
          <p:nvPr/>
        </p:nvSpPr>
        <p:spPr>
          <a:xfrm>
            <a:off x="0" y="0"/>
            <a:ext cx="2144486" cy="6858000"/>
          </a:xfrm>
          <a:prstGeom prst="rect">
            <a:avLst/>
          </a:prstGeom>
          <a:solidFill>
            <a:srgbClr val="FF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" name="Imagen 3" descr="Un edificio de fondo&#10;&#10;Descripción generada automáticamente">
            <a:extLst>
              <a:ext uri="{FF2B5EF4-FFF2-40B4-BE49-F238E27FC236}">
                <a16:creationId xmlns:a16="http://schemas.microsoft.com/office/drawing/2014/main" id="{8B016B53-8759-4AF6-5EC3-181952F6C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4" t="374" r="12424" b="-374"/>
          <a:stretch/>
        </p:blipFill>
        <p:spPr>
          <a:xfrm>
            <a:off x="0" y="0"/>
            <a:ext cx="2144486" cy="688374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A99A582-D61B-253B-DB9B-F3B15171C7AB}"/>
              </a:ext>
            </a:extLst>
          </p:cNvPr>
          <p:cNvSpPr txBox="1"/>
          <p:nvPr/>
        </p:nvSpPr>
        <p:spPr>
          <a:xfrm>
            <a:off x="3761871" y="1393614"/>
            <a:ext cx="6346729" cy="6309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L" sz="3500" b="1">
                <a:latin typeface="Lato"/>
                <a:ea typeface="Lato"/>
                <a:cs typeface="Lato"/>
              </a:rPr>
              <a:t>LIMITACIONES</a:t>
            </a:r>
            <a:endParaRPr lang="es-CL" sz="3500" b="1">
              <a:latin typeface="Lato" panose="020F0502020204030203" pitchFamily="34" charset="0"/>
              <a:ea typeface="Lato"/>
              <a:cs typeface="Lato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09CD5D-0EE8-BD7D-7F36-96509039D96C}"/>
              </a:ext>
            </a:extLst>
          </p:cNvPr>
          <p:cNvSpPr txBox="1"/>
          <p:nvPr/>
        </p:nvSpPr>
        <p:spPr>
          <a:xfrm>
            <a:off x="3229318" y="2469748"/>
            <a:ext cx="8546464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CL" sz="2000" dirty="0">
                <a:latin typeface="Lato"/>
                <a:ea typeface="Lato"/>
                <a:cs typeface="Lato"/>
              </a:rPr>
              <a:t>Los estudiantes no deben ver su propia información</a:t>
            </a:r>
          </a:p>
          <a:p>
            <a:endParaRPr lang="es-CL" sz="2000">
              <a:latin typeface="Lato"/>
              <a:ea typeface="Lato"/>
              <a:cs typeface="Lato"/>
            </a:endParaRPr>
          </a:p>
          <a:p>
            <a:pPr marL="457200" indent="-457200">
              <a:buFont typeface="Arial"/>
              <a:buChar char="•"/>
            </a:pPr>
            <a:r>
              <a:rPr lang="es-CL" sz="2000" dirty="0">
                <a:latin typeface="Lato"/>
                <a:ea typeface="Lato"/>
                <a:cs typeface="Lato"/>
              </a:rPr>
              <a:t>Los </a:t>
            </a:r>
            <a:r>
              <a:rPr lang="es-CL" sz="2000" err="1">
                <a:latin typeface="Lato"/>
                <a:ea typeface="Lato"/>
                <a:cs typeface="Lato"/>
              </a:rPr>
              <a:t>users</a:t>
            </a:r>
            <a:r>
              <a:rPr lang="es-CL" sz="2000">
                <a:latin typeface="Lato"/>
                <a:ea typeface="Lato"/>
                <a:cs typeface="Lato"/>
              </a:rPr>
              <a:t> serán solo personal Duoc UC y/o estudiantes seleccionados</a:t>
            </a:r>
          </a:p>
          <a:p>
            <a:endParaRPr lang="es-CL" sz="2000">
              <a:latin typeface="Lato"/>
              <a:ea typeface="Lato"/>
              <a:cs typeface="Lato"/>
            </a:endParaRPr>
          </a:p>
          <a:p>
            <a:pPr marL="457200" indent="-457200">
              <a:buFont typeface="Arial"/>
              <a:buChar char="•"/>
            </a:pPr>
            <a:r>
              <a:rPr lang="es-CL" sz="2000" dirty="0">
                <a:latin typeface="Lato"/>
                <a:ea typeface="Lato"/>
                <a:cs typeface="Lato"/>
              </a:rPr>
              <a:t>Los datos de colaboradores serán solo de contacto, imagen y  rol</a:t>
            </a:r>
          </a:p>
          <a:p>
            <a:endParaRPr lang="es-CL" sz="2000">
              <a:latin typeface="Lato"/>
              <a:ea typeface="Lato"/>
              <a:cs typeface="Lato"/>
            </a:endParaRPr>
          </a:p>
          <a:p>
            <a:pPr marL="457200" indent="-457200">
              <a:buFont typeface="Arial"/>
              <a:buChar char="•"/>
            </a:pPr>
            <a:r>
              <a:rPr lang="es-CL" sz="2000" dirty="0">
                <a:latin typeface="Lato"/>
                <a:ea typeface="Lato"/>
                <a:cs typeface="Lato"/>
              </a:rPr>
              <a:t>El alcance en dispositivos será solo en smartphones, computadores y dispositivo tótem</a:t>
            </a:r>
            <a:endParaRPr lang="es-CL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767BE7E6-8FE7-3A44-F99F-F70483FD8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9" y="6287622"/>
            <a:ext cx="2286002" cy="56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01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Presentación de PowerPoint</vt:lpstr>
      <vt:lpstr>INTEGRANTES DEL PROYECTO</vt:lpstr>
      <vt:lpstr>DESCRIPCIÓN DEL PROYECTO</vt:lpstr>
      <vt:lpstr>PRIMERA VERSIÓN TOTEM</vt:lpstr>
      <vt:lpstr>OBJETIVO GENERAL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Josefa Rebolledo</dc:creator>
  <cp:revision>16</cp:revision>
  <dcterms:created xsi:type="dcterms:W3CDTF">2024-11-17T23:17:49Z</dcterms:created>
  <dcterms:modified xsi:type="dcterms:W3CDTF">2024-12-01T18:31:28Z</dcterms:modified>
</cp:coreProperties>
</file>