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58" r:id="rId6"/>
    <p:sldId id="260" r:id="rId7"/>
    <p:sldId id="262" r:id="rId8"/>
    <p:sldId id="259" r:id="rId9"/>
    <p:sldId id="26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F0C33-5850-7A43-3E86-D400EF41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DE815B-CFBA-32C2-14D4-8469417EF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F806D5-4613-8E32-CA52-3501BDCF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2F-39D1-47E3-811E-55A181447F36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6DCAE-5DD0-8847-6F38-0E1562A3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8821A-36E7-59AE-5D59-41288258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BF7-3E38-4331-A158-320662095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9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AB99F-1A72-33B9-3CA4-42436B91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A50EB8-0180-64C9-4B33-D18D0B146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F4D04-55DD-A4B4-5126-98D686B5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2F-39D1-47E3-811E-55A181447F36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F53B9-E2C6-D3A1-4430-ACA876E7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E41533-B85F-B090-4BD0-FCE3EB6B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BF7-3E38-4331-A158-320662095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76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0E052C-FFA3-217B-2A87-698AF0B29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45CDC2-5207-1DDC-897E-9BA839C8C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835C5-5B2D-614E-F58A-42172503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2F-39D1-47E3-811E-55A181447F36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401382-3217-5E6F-200D-B0D3BC2C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33DE5-5DD4-D8B3-DC16-389D3FC4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BF7-3E38-4331-A158-320662095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13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EC4D7-F5A5-34B6-30A5-3A87ACE5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8368EE-FF54-091B-5801-0F3243CC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B65D24-ABCB-F1EB-44FE-5ECB62EE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2F-39D1-47E3-811E-55A181447F36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3DD44-BEB9-0A18-B633-1D64EE61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6C7DC1-E9B8-FCBF-F455-2963141C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BF7-3E38-4331-A158-320662095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9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8E847-40AC-FB94-98A3-EF5B2896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F1BD9E-F89A-D268-A2C4-48BF4325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9C558A-DE9A-2B98-1564-72FA5E77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2F-39D1-47E3-811E-55A181447F36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026137-DBD1-82A3-057C-185B55DA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AD8380-BA37-C1BF-FC0E-7B52B74E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BF7-3E38-4331-A158-320662095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0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FC299-E877-389D-9BE4-9AAF63BB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EEAF1-735A-2B5A-3273-598BB9846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101AC0-AF7C-C30F-2DDE-C38B68ACA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866CDF-7806-BE36-4ACF-0941B8E6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2F-39D1-47E3-811E-55A181447F36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83C517-C030-B308-0018-3C2D4CBD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B746E8-7945-EB24-07CA-21C5948E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BF7-3E38-4331-A158-320662095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7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DCE4D-75F6-EDAE-00BD-A4A2F743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F198B-5113-12D0-C73E-EC7D466A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481CEE-5240-89AB-C2D1-6B5D33ACB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9F5965-BF34-E483-632C-A1AF8B331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D2E2E6-03BE-E196-B97C-C72BAE81C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06EB70-A854-810C-BA7C-15D698C2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2F-39D1-47E3-811E-55A181447F36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F05EC9-E70E-48C8-9E6D-A85459A1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E0F8-F009-79BA-BADA-14976A8B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BF7-3E38-4331-A158-320662095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49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CC65A-64D6-6D99-A279-52730709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687EA2-C630-AF5C-7CA0-D75ACA57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2F-39D1-47E3-811E-55A181447F36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D9B4AA-A471-E0EA-4612-1263EBA7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052677-3157-1EF9-4398-02CC71B3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BF7-3E38-4331-A158-320662095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74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480DED-4C43-0919-4C4F-F38E333D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2F-39D1-47E3-811E-55A181447F36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510D6B-ECA6-8FAF-06C3-8508B001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D2F930-018C-87B3-104B-A7284B62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BF7-3E38-4331-A158-320662095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8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EDBD6-0153-8F8D-C04F-B532A99A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CA8231-B939-7C38-DA6E-4E3DCD94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4E5DE4-FA66-CC1B-7321-DE8D6F24F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6A837E-D08F-F3E0-A1ED-67F8550A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2F-39D1-47E3-811E-55A181447F36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D197A-932A-2989-34C5-B02119C1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D1F217-824A-435F-AACE-D78D99B0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BF7-3E38-4331-A158-320662095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12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7D247-D0DF-1575-DFC8-E6D82010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4F252A-FE05-EE86-6366-0CC4F593A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CC987F-7778-B1E9-8A39-2742ACDCB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5AA5B7-0B04-8F28-CBB6-069B038E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2F-39D1-47E3-811E-55A181447F36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F97D5D-07F8-66DB-E2C1-136B9B67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090D62-3ABB-53C9-5A07-BBA85D1B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BBF7-3E38-4331-A158-320662095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21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DD8687-739D-D708-9F46-930BD3DF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1F03B2-F401-0B2A-B336-3BAAF6D9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9FB5F8-6FD1-EA4E-04C2-27948F447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DC932F-39D1-47E3-811E-55A181447F36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A8216-B729-86AD-7CBC-CA355BCE4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10B26-F550-2990-EE16-DE68160CA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9BBF7-3E38-4331-A158-320662095C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1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CB02B-E8EE-F878-89B2-35CDB7361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3FE678-0D2C-63C6-D98B-6426BB059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4AB6455-B81D-A323-346D-710E1D9A6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996"/>
            <a:ext cx="12192000" cy="54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1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CE3F3-1981-FBE2-8657-0B952CE4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63C50D61-5CD4-8ECB-8C04-B4DAA7774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836"/>
            <a:ext cx="12172354" cy="6382327"/>
          </a:xfrm>
        </p:spPr>
      </p:pic>
    </p:spTree>
    <p:extLst>
      <p:ext uri="{BB962C8B-B14F-4D97-AF65-F5344CB8AC3E}">
        <p14:creationId xmlns:p14="http://schemas.microsoft.com/office/powerpoint/2010/main" val="320488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EDB00-6373-5093-F1C7-9BED57268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B3FD69-8015-A3AA-D2E2-7C5289DE2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2B004A-41A2-1940-CFD2-AE446D603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25"/>
          <a:stretch/>
        </p:blipFill>
        <p:spPr>
          <a:xfrm>
            <a:off x="304076" y="372883"/>
            <a:ext cx="11583848" cy="62741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BA9F0B7-E040-0548-631F-963027A3B7C5}"/>
              </a:ext>
            </a:extLst>
          </p:cNvPr>
          <p:cNvSpPr txBox="1"/>
          <p:nvPr/>
        </p:nvSpPr>
        <p:spPr>
          <a:xfrm>
            <a:off x="7178040" y="6277711"/>
            <a:ext cx="363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RELACION A USER_PERMISSION-&gt;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395B6F-08E7-5515-AFB1-F0F851ACAE33}"/>
              </a:ext>
            </a:extLst>
          </p:cNvPr>
          <p:cNvSpPr txBox="1"/>
          <p:nvPr/>
        </p:nvSpPr>
        <p:spPr>
          <a:xfrm rot="3681047">
            <a:off x="9449186" y="3621509"/>
            <a:ext cx="319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RELACION A INFORMATION -&gt;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5B01B34-DE0F-FFFD-E693-26EBD0EAAAB4}"/>
              </a:ext>
            </a:extLst>
          </p:cNvPr>
          <p:cNvSpPr txBox="1">
            <a:spLocks/>
          </p:cNvSpPr>
          <p:nvPr/>
        </p:nvSpPr>
        <p:spPr>
          <a:xfrm>
            <a:off x="4986528" y="-86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>
                <a:solidFill>
                  <a:schemeClr val="accent3"/>
                </a:solidFill>
              </a:rPr>
              <a:t>MODULO DE COLABORADORES</a:t>
            </a:r>
            <a:endParaRPr lang="es-E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9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BB707-3127-18BB-D451-2FEDCE73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9DECA-EF20-BB8E-7B2D-5F7D6215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CC514A-FA82-C1E8-4565-D9388651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118"/>
            <a:ext cx="12192000" cy="33237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3A57447-D0F7-BD0E-07A4-8202052BC2C3}"/>
              </a:ext>
            </a:extLst>
          </p:cNvPr>
          <p:cNvSpPr txBox="1"/>
          <p:nvPr/>
        </p:nvSpPr>
        <p:spPr>
          <a:xfrm>
            <a:off x="1033272" y="4780056"/>
            <a:ext cx="368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RELACION A USER_PERMISSION -&gt;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E6BBB6-D8BC-A02F-7D3F-BA3BD0DFB84F}"/>
              </a:ext>
            </a:extLst>
          </p:cNvPr>
          <p:cNvSpPr txBox="1"/>
          <p:nvPr/>
        </p:nvSpPr>
        <p:spPr>
          <a:xfrm rot="19480792">
            <a:off x="3292124" y="5710783"/>
            <a:ext cx="336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RELACION A FAQ_CATEGORY -&gt;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6A189D-3EA6-2186-1A02-56AF2B0BB629}"/>
              </a:ext>
            </a:extLst>
          </p:cNvPr>
          <p:cNvSpPr txBox="1"/>
          <p:nvPr/>
        </p:nvSpPr>
        <p:spPr>
          <a:xfrm>
            <a:off x="2144585" y="1718608"/>
            <a:ext cx="383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RELACION A POINT_OF_INTEREST -&gt;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7F920C-3193-D5CE-CA61-A50AA7811126}"/>
              </a:ext>
            </a:extLst>
          </p:cNvPr>
          <p:cNvSpPr txBox="1"/>
          <p:nvPr/>
        </p:nvSpPr>
        <p:spPr>
          <a:xfrm rot="16200000">
            <a:off x="-1310568" y="4480561"/>
            <a:ext cx="345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RELACION A COLLABORATOR -&gt;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5A1BA62-7053-D403-5FEB-38A020082794}"/>
              </a:ext>
            </a:extLst>
          </p:cNvPr>
          <p:cNvSpPr txBox="1">
            <a:spLocks/>
          </p:cNvSpPr>
          <p:nvPr/>
        </p:nvSpPr>
        <p:spPr>
          <a:xfrm>
            <a:off x="588264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>
                <a:solidFill>
                  <a:schemeClr val="accent3"/>
                </a:solidFill>
              </a:rPr>
              <a:t>MODULO DE AREAS DE INFORMACION </a:t>
            </a:r>
            <a:endParaRPr lang="es-E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4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24A69-3959-CBFC-2C30-F5289BBA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890F73-74DF-EB66-ADA2-E254D195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DB5B0C-AA77-F5A0-0036-E14A752A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653168"/>
            <a:ext cx="11126753" cy="26864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E787722-6DC2-66EB-7462-999A143C9F34}"/>
              </a:ext>
            </a:extLst>
          </p:cNvPr>
          <p:cNvSpPr txBox="1"/>
          <p:nvPr/>
        </p:nvSpPr>
        <p:spPr>
          <a:xfrm rot="1765144">
            <a:off x="1026493" y="1924706"/>
            <a:ext cx="319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RELACION A INFORMATION -&gt;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6DFDF7-3860-C213-54F7-5E7780A85D54}"/>
              </a:ext>
            </a:extLst>
          </p:cNvPr>
          <p:cNvSpPr txBox="1"/>
          <p:nvPr/>
        </p:nvSpPr>
        <p:spPr>
          <a:xfrm rot="5400000">
            <a:off x="-1190590" y="2051039"/>
            <a:ext cx="36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RELACION A USER_PERMISSION -&gt;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BA710B7-D92A-3F91-908E-28C2D45505F0}"/>
              </a:ext>
            </a:extLst>
          </p:cNvPr>
          <p:cNvSpPr txBox="1">
            <a:spLocks/>
          </p:cNvSpPr>
          <p:nvPr/>
        </p:nvSpPr>
        <p:spPr>
          <a:xfrm>
            <a:off x="2197608" y="121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>
                <a:solidFill>
                  <a:schemeClr val="accent3"/>
                </a:solidFill>
              </a:rPr>
              <a:t>MODULO DE PREGUNTAS FRECUENTES</a:t>
            </a:r>
            <a:endParaRPr lang="es-E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1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62C10-C2C9-D1BF-E66E-559EABD3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84818-A84F-A09F-8C4E-23E344DA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5A0C21-5545-14C0-4F2E-6D06D0709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766008"/>
            <a:ext cx="11060068" cy="541095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A4D376-FDDE-A27B-8D25-FFB0C64688B1}"/>
              </a:ext>
            </a:extLst>
          </p:cNvPr>
          <p:cNvSpPr txBox="1"/>
          <p:nvPr/>
        </p:nvSpPr>
        <p:spPr>
          <a:xfrm>
            <a:off x="404701" y="5545730"/>
            <a:ext cx="319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RELACION A INFORMATION -&gt;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1D9DD5C-FDA1-3016-503D-C96604802016}"/>
              </a:ext>
            </a:extLst>
          </p:cNvPr>
          <p:cNvSpPr txBox="1">
            <a:spLocks/>
          </p:cNvSpPr>
          <p:nvPr/>
        </p:nvSpPr>
        <p:spPr>
          <a:xfrm>
            <a:off x="231648" y="-166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>
                <a:solidFill>
                  <a:schemeClr val="accent3"/>
                </a:solidFill>
              </a:rPr>
              <a:t>MODULO DE MAPAS</a:t>
            </a:r>
            <a:endParaRPr lang="es-E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5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70330-F484-8BB5-06FD-D2B2F7A0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4652C-D71A-B45B-5A75-3FCCA22C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DA4D13-136B-3612-0ACD-40C88156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273"/>
            <a:ext cx="12192000" cy="50634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533499-F3AC-852A-7EAD-466B3A226F63}"/>
              </a:ext>
            </a:extLst>
          </p:cNvPr>
          <p:cNvSpPr txBox="1"/>
          <p:nvPr/>
        </p:nvSpPr>
        <p:spPr>
          <a:xfrm rot="5400000">
            <a:off x="10930874" y="952967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INFORMATION -&gt;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5DAF27-58A8-6FFC-329E-FFEEA170351A}"/>
              </a:ext>
            </a:extLst>
          </p:cNvPr>
          <p:cNvSpPr txBox="1"/>
          <p:nvPr/>
        </p:nvSpPr>
        <p:spPr>
          <a:xfrm rot="16200000">
            <a:off x="10900207" y="3997813"/>
            <a:ext cx="206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FAQ_CATEGORY -&gt;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79B7DB-C3F6-6DA6-85C6-54BFC09D8416}"/>
              </a:ext>
            </a:extLst>
          </p:cNvPr>
          <p:cNvSpPr txBox="1"/>
          <p:nvPr/>
        </p:nvSpPr>
        <p:spPr>
          <a:xfrm>
            <a:off x="7148119" y="952967"/>
            <a:ext cx="315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COLABORATOR_CATEGORY-&gt;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EEC7583-ACF2-A26E-5D2E-0581F2C0C2FB}"/>
              </a:ext>
            </a:extLst>
          </p:cNvPr>
          <p:cNvSpPr txBox="1">
            <a:spLocks/>
          </p:cNvSpPr>
          <p:nvPr/>
        </p:nvSpPr>
        <p:spPr>
          <a:xfrm>
            <a:off x="588944" y="-2277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>
                <a:solidFill>
                  <a:schemeClr val="accent3"/>
                </a:solidFill>
              </a:rPr>
              <a:t>MODULO DE ADMINISTRACION </a:t>
            </a:r>
            <a:endParaRPr lang="es-E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0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E9A6B-5AA7-3A63-4CA3-88EEBD52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200" dirty="0">
                <a:solidFill>
                  <a:schemeClr val="accent3"/>
                </a:solidFill>
              </a:rPr>
              <a:t>MODULO DE NOTICIAS</a:t>
            </a:r>
            <a:endParaRPr lang="es-ES" sz="3200" dirty="0">
              <a:solidFill>
                <a:schemeClr val="accent3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9E502-7F80-E663-A644-5F21AF39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B0D80F-55CD-C1A7-5B24-5B4C715E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1842866"/>
            <a:ext cx="4429743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6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BD8F0-F34C-349F-AA04-8C21C763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3B233-F952-2EE5-B9EB-7351FEDA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8350B-CC16-137F-17E2-C00A22EC0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1185549"/>
            <a:ext cx="8773749" cy="448690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F329142-0EB6-F546-D255-827A4A1D5B30}"/>
              </a:ext>
            </a:extLst>
          </p:cNvPr>
          <p:cNvSpPr txBox="1">
            <a:spLocks/>
          </p:cNvSpPr>
          <p:nvPr/>
        </p:nvSpPr>
        <p:spPr>
          <a:xfrm>
            <a:off x="588264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>
                <a:solidFill>
                  <a:schemeClr val="accent3"/>
                </a:solidFill>
              </a:rPr>
              <a:t>MODULO DE ESTADISTICAS</a:t>
            </a:r>
            <a:endParaRPr lang="es-E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52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82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MODULO DE NOTICIAS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. SILVA PASCUA</dc:creator>
  <cp:lastModifiedBy>MIGUEL . SILVA PASCUA</cp:lastModifiedBy>
  <cp:revision>1</cp:revision>
  <dcterms:created xsi:type="dcterms:W3CDTF">2024-10-14T02:31:21Z</dcterms:created>
  <dcterms:modified xsi:type="dcterms:W3CDTF">2024-10-14T02:46:00Z</dcterms:modified>
</cp:coreProperties>
</file>