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8" r:id="rId6"/>
    <p:sldId id="269" r:id="rId7"/>
    <p:sldId id="257" r:id="rId8"/>
    <p:sldId id="258" r:id="rId9"/>
    <p:sldId id="260" r:id="rId10"/>
    <p:sldId id="261" r:id="rId11"/>
    <p:sldId id="262" r:id="rId12"/>
    <p:sldId id="270" r:id="rId13"/>
    <p:sldId id="271" r:id="rId14"/>
    <p:sldId id="265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5C"/>
    <a:srgbClr val="8EDD8A"/>
    <a:srgbClr val="F8AD96"/>
    <a:srgbClr val="E386A5"/>
    <a:srgbClr val="89BAF2"/>
    <a:srgbClr val="EC8938"/>
    <a:srgbClr val="FF99FF"/>
    <a:srgbClr val="E5E3E3"/>
    <a:srgbClr val="3B702A"/>
    <a:srgbClr val="D1E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8DEC7-CF6F-4D97-8BB3-79B469E18E7C}" v="93" dt="2023-03-02T21:48:0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CHILLÓN PRIETO" userId="827d2d91-178d-4b04-a7c0-2d842c396c06" providerId="ADAL" clId="{A868DEC7-CF6F-4D97-8BB3-79B469E18E7C}"/>
    <pc:docChg chg="undo custSel addSld modSld sldOrd">
      <pc:chgData name="MANUEL CHILLÓN PRIETO" userId="827d2d91-178d-4b04-a7c0-2d842c396c06" providerId="ADAL" clId="{A868DEC7-CF6F-4D97-8BB3-79B469E18E7C}" dt="2023-03-02T21:48:11.404" v="255" actId="1076"/>
      <pc:docMkLst>
        <pc:docMk/>
      </pc:docMkLst>
      <pc:sldChg chg="modSp mod">
        <pc:chgData name="MANUEL CHILLÓN PRIETO" userId="827d2d91-178d-4b04-a7c0-2d842c396c06" providerId="ADAL" clId="{A868DEC7-CF6F-4D97-8BB3-79B469E18E7C}" dt="2023-03-02T21:31:21.294" v="5" actId="20577"/>
        <pc:sldMkLst>
          <pc:docMk/>
          <pc:sldMk cId="249615590" sldId="267"/>
        </pc:sldMkLst>
        <pc:spChg chg="mod">
          <ac:chgData name="MANUEL CHILLÓN PRIETO" userId="827d2d91-178d-4b04-a7c0-2d842c396c06" providerId="ADAL" clId="{A868DEC7-CF6F-4D97-8BB3-79B469E18E7C}" dt="2023-03-02T21:31:21.294" v="5" actId="20577"/>
          <ac:spMkLst>
            <pc:docMk/>
            <pc:sldMk cId="249615590" sldId="267"/>
            <ac:spMk id="2" creationId="{70345748-FD9F-BD66-9BE1-FEC955A33651}"/>
          </ac:spMkLst>
        </pc:spChg>
      </pc:sldChg>
      <pc:sldChg chg="addSp delSp modSp add mod ord delAnim modAnim">
        <pc:chgData name="MANUEL CHILLÓN PRIETO" userId="827d2d91-178d-4b04-a7c0-2d842c396c06" providerId="ADAL" clId="{A868DEC7-CF6F-4D97-8BB3-79B469E18E7C}" dt="2023-03-02T21:48:11.404" v="255" actId="1076"/>
        <pc:sldMkLst>
          <pc:docMk/>
          <pc:sldMk cId="525406867" sldId="272"/>
        </pc:sldMkLst>
        <pc:spChg chg="del mod">
          <ac:chgData name="MANUEL CHILLÓN PRIETO" userId="827d2d91-178d-4b04-a7c0-2d842c396c06" providerId="ADAL" clId="{A868DEC7-CF6F-4D97-8BB3-79B469E18E7C}" dt="2023-03-02T21:32:00.209" v="31" actId="478"/>
          <ac:spMkLst>
            <pc:docMk/>
            <pc:sldMk cId="525406867" sldId="272"/>
            <ac:spMk id="6" creationId="{B474597B-4A54-43DC-EA13-11760D27047C}"/>
          </ac:spMkLst>
        </pc:spChg>
        <pc:spChg chg="del mod">
          <ac:chgData name="MANUEL CHILLÓN PRIETO" userId="827d2d91-178d-4b04-a7c0-2d842c396c06" providerId="ADAL" clId="{A868DEC7-CF6F-4D97-8BB3-79B469E18E7C}" dt="2023-03-02T21:38:12.671" v="80" actId="478"/>
          <ac:spMkLst>
            <pc:docMk/>
            <pc:sldMk cId="525406867" sldId="272"/>
            <ac:spMk id="10" creationId="{6F27F8BF-8459-10D0-3F8B-B097A34AA701}"/>
          </ac:spMkLst>
        </pc:spChg>
        <pc:spChg chg="del">
          <ac:chgData name="MANUEL CHILLÓN PRIETO" userId="827d2d91-178d-4b04-a7c0-2d842c396c06" providerId="ADAL" clId="{A868DEC7-CF6F-4D97-8BB3-79B469E18E7C}" dt="2023-03-02T21:31:57.499" v="28" actId="478"/>
          <ac:spMkLst>
            <pc:docMk/>
            <pc:sldMk cId="525406867" sldId="272"/>
            <ac:spMk id="18" creationId="{46BDD7E9-AC4A-D4FD-21C3-AA16241CF4DE}"/>
          </ac:spMkLst>
        </pc:spChg>
        <pc:spChg chg="mod">
          <ac:chgData name="MANUEL CHILLÓN PRIETO" userId="827d2d91-178d-4b04-a7c0-2d842c396c06" providerId="ADAL" clId="{A868DEC7-CF6F-4D97-8BB3-79B469E18E7C}" dt="2023-03-02T21:32:08.904" v="34" actId="14100"/>
          <ac:spMkLst>
            <pc:docMk/>
            <pc:sldMk cId="525406867" sldId="272"/>
            <ac:spMk id="19" creationId="{89B970C8-2A7A-1739-82E6-84A3DC76D50B}"/>
          </ac:spMkLst>
        </pc:spChg>
        <pc:spChg chg="mod">
          <ac:chgData name="MANUEL CHILLÓN PRIETO" userId="827d2d91-178d-4b04-a7c0-2d842c396c06" providerId="ADAL" clId="{A868DEC7-CF6F-4D97-8BB3-79B469E18E7C}" dt="2023-03-02T21:42:49.612" v="142" actId="1076"/>
          <ac:spMkLst>
            <pc:docMk/>
            <pc:sldMk cId="525406867" sldId="272"/>
            <ac:spMk id="26" creationId="{AF1183D5-5D74-35E0-5078-B6D8D16D12C4}"/>
          </ac:spMkLst>
        </pc:spChg>
        <pc:spChg chg="add mod">
          <ac:chgData name="MANUEL CHILLÓN PRIETO" userId="827d2d91-178d-4b04-a7c0-2d842c396c06" providerId="ADAL" clId="{A868DEC7-CF6F-4D97-8BB3-79B469E18E7C}" dt="2023-03-02T21:47:26.074" v="234" actId="14100"/>
          <ac:spMkLst>
            <pc:docMk/>
            <pc:sldMk cId="525406867" sldId="272"/>
            <ac:spMk id="30" creationId="{83E27DB7-6D3F-3AA8-E888-AFF130B09DBF}"/>
          </ac:spMkLst>
        </pc:spChg>
        <pc:spChg chg="add mod">
          <ac:chgData name="MANUEL CHILLÓN PRIETO" userId="827d2d91-178d-4b04-a7c0-2d842c396c06" providerId="ADAL" clId="{A868DEC7-CF6F-4D97-8BB3-79B469E18E7C}" dt="2023-03-02T21:47:16.906" v="232" actId="14100"/>
          <ac:spMkLst>
            <pc:docMk/>
            <pc:sldMk cId="525406867" sldId="272"/>
            <ac:spMk id="31" creationId="{6BAD8801-B6D8-5A92-821A-06EEDAE557B5}"/>
          </ac:spMkLst>
        </pc:spChg>
        <pc:spChg chg="add mod">
          <ac:chgData name="MANUEL CHILLÓN PRIETO" userId="827d2d91-178d-4b04-a7c0-2d842c396c06" providerId="ADAL" clId="{A868DEC7-CF6F-4D97-8BB3-79B469E18E7C}" dt="2023-03-02T21:45:44.908" v="181" actId="571"/>
          <ac:spMkLst>
            <pc:docMk/>
            <pc:sldMk cId="525406867" sldId="272"/>
            <ac:spMk id="32" creationId="{A3C2046D-B3DF-D306-35BA-3E047C0D8950}"/>
          </ac:spMkLst>
        </pc:spChg>
        <pc:spChg chg="add mod">
          <ac:chgData name="MANUEL CHILLÓN PRIETO" userId="827d2d91-178d-4b04-a7c0-2d842c396c06" providerId="ADAL" clId="{A868DEC7-CF6F-4D97-8BB3-79B469E18E7C}" dt="2023-03-02T21:46:46.663" v="226" actId="1076"/>
          <ac:spMkLst>
            <pc:docMk/>
            <pc:sldMk cId="525406867" sldId="272"/>
            <ac:spMk id="33" creationId="{102E64C3-33BD-49C6-1C8F-49B009F9E05A}"/>
          </ac:spMkLst>
        </pc:spChg>
        <pc:spChg chg="add del mod">
          <ac:chgData name="MANUEL CHILLÓN PRIETO" userId="827d2d91-178d-4b04-a7c0-2d842c396c06" providerId="ADAL" clId="{A868DEC7-CF6F-4D97-8BB3-79B469E18E7C}" dt="2023-03-02T21:47:35.375" v="239" actId="478"/>
          <ac:spMkLst>
            <pc:docMk/>
            <pc:sldMk cId="525406867" sldId="272"/>
            <ac:spMk id="34" creationId="{C7FB8FF3-37EF-D12C-4A21-31D5689BC162}"/>
          </ac:spMkLst>
        </pc:spChg>
        <pc:spChg chg="add mod">
          <ac:chgData name="MANUEL CHILLÓN PRIETO" userId="827d2d91-178d-4b04-a7c0-2d842c396c06" providerId="ADAL" clId="{A868DEC7-CF6F-4D97-8BB3-79B469E18E7C}" dt="2023-03-02T21:47:44.275" v="244" actId="20577"/>
          <ac:spMkLst>
            <pc:docMk/>
            <pc:sldMk cId="525406867" sldId="272"/>
            <ac:spMk id="35" creationId="{7413CB64-570C-9640-00B0-B0E9028F0B97}"/>
          </ac:spMkLst>
        </pc:spChg>
        <pc:spChg chg="add mod">
          <ac:chgData name="MANUEL CHILLÓN PRIETO" userId="827d2d91-178d-4b04-a7c0-2d842c396c06" providerId="ADAL" clId="{A868DEC7-CF6F-4D97-8BB3-79B469E18E7C}" dt="2023-03-02T21:48:11.404" v="255" actId="1076"/>
          <ac:spMkLst>
            <pc:docMk/>
            <pc:sldMk cId="525406867" sldId="272"/>
            <ac:spMk id="36" creationId="{A21FF7E5-A432-00CF-D747-7683EBE2CA63}"/>
          </ac:spMkLst>
        </pc:spChg>
        <pc:picChg chg="del">
          <ac:chgData name="MANUEL CHILLÓN PRIETO" userId="827d2d91-178d-4b04-a7c0-2d842c396c06" providerId="ADAL" clId="{A868DEC7-CF6F-4D97-8BB3-79B469E18E7C}" dt="2023-03-02T21:32:00.733" v="32" actId="478"/>
          <ac:picMkLst>
            <pc:docMk/>
            <pc:sldMk cId="525406867" sldId="272"/>
            <ac:picMk id="5" creationId="{AF8D0F34-8E40-7035-6E01-8194B4BB4750}"/>
          </ac:picMkLst>
        </pc:picChg>
        <pc:picChg chg="add del mod modCrop">
          <ac:chgData name="MANUEL CHILLÓN PRIETO" userId="827d2d91-178d-4b04-a7c0-2d842c396c06" providerId="ADAL" clId="{A868DEC7-CF6F-4D97-8BB3-79B469E18E7C}" dt="2023-03-02T21:33:48.680" v="74" actId="478"/>
          <ac:picMkLst>
            <pc:docMk/>
            <pc:sldMk cId="525406867" sldId="272"/>
            <ac:picMk id="7" creationId="{172E420B-9367-0EB5-971E-5177F229CD84}"/>
          </ac:picMkLst>
        </pc:picChg>
        <pc:picChg chg="del">
          <ac:chgData name="MANUEL CHILLÓN PRIETO" userId="827d2d91-178d-4b04-a7c0-2d842c396c06" providerId="ADAL" clId="{A868DEC7-CF6F-4D97-8BB3-79B469E18E7C}" dt="2023-03-02T21:32:01.551" v="33" actId="478"/>
          <ac:picMkLst>
            <pc:docMk/>
            <pc:sldMk cId="525406867" sldId="272"/>
            <ac:picMk id="9" creationId="{FBA681BC-1450-70F5-D929-D748C07F37B0}"/>
          </ac:picMkLst>
        </pc:picChg>
        <pc:picChg chg="del">
          <ac:chgData name="MANUEL CHILLÓN PRIETO" userId="827d2d91-178d-4b04-a7c0-2d842c396c06" providerId="ADAL" clId="{A868DEC7-CF6F-4D97-8BB3-79B469E18E7C}" dt="2023-03-02T21:32:10.936" v="37" actId="478"/>
          <ac:picMkLst>
            <pc:docMk/>
            <pc:sldMk cId="525406867" sldId="272"/>
            <ac:picMk id="11" creationId="{8561AE96-D52C-8A32-2CB9-E25A19E78D3B}"/>
          </ac:picMkLst>
        </pc:picChg>
        <pc:picChg chg="add del mod">
          <ac:chgData name="MANUEL CHILLÓN PRIETO" userId="827d2d91-178d-4b04-a7c0-2d842c396c06" providerId="ADAL" clId="{A868DEC7-CF6F-4D97-8BB3-79B469E18E7C}" dt="2023-03-02T21:39:50.515" v="96" actId="478"/>
          <ac:picMkLst>
            <pc:docMk/>
            <pc:sldMk cId="525406867" sldId="272"/>
            <ac:picMk id="12" creationId="{A985451D-6D75-B1A6-E25A-26FA7CB421F6}"/>
          </ac:picMkLst>
        </pc:picChg>
        <pc:picChg chg="del">
          <ac:chgData name="MANUEL CHILLÓN PRIETO" userId="827d2d91-178d-4b04-a7c0-2d842c396c06" providerId="ADAL" clId="{A868DEC7-CF6F-4D97-8BB3-79B469E18E7C}" dt="2023-03-02T21:32:09.927" v="35" actId="478"/>
          <ac:picMkLst>
            <pc:docMk/>
            <pc:sldMk cId="525406867" sldId="272"/>
            <ac:picMk id="13" creationId="{781A321B-B4A9-2E44-D00C-B6B843AAE493}"/>
          </ac:picMkLst>
        </pc:picChg>
        <pc:picChg chg="del">
          <ac:chgData name="MANUEL CHILLÓN PRIETO" userId="827d2d91-178d-4b04-a7c0-2d842c396c06" providerId="ADAL" clId="{A868DEC7-CF6F-4D97-8BB3-79B469E18E7C}" dt="2023-03-02T21:32:10.327" v="36" actId="478"/>
          <ac:picMkLst>
            <pc:docMk/>
            <pc:sldMk cId="525406867" sldId="272"/>
            <ac:picMk id="14" creationId="{F3BD829F-257C-63F6-E61A-5BEC01C96D18}"/>
          </ac:picMkLst>
        </pc:picChg>
        <pc:picChg chg="add mod modCrop">
          <ac:chgData name="MANUEL CHILLÓN PRIETO" userId="827d2d91-178d-4b04-a7c0-2d842c396c06" providerId="ADAL" clId="{A868DEC7-CF6F-4D97-8BB3-79B469E18E7C}" dt="2023-03-02T21:44:04.492" v="164" actId="1076"/>
          <ac:picMkLst>
            <pc:docMk/>
            <pc:sldMk cId="525406867" sldId="272"/>
            <ac:picMk id="16" creationId="{9075354D-1494-DBF3-1C04-DEAAA3944812}"/>
          </ac:picMkLst>
        </pc:picChg>
        <pc:picChg chg="add mod">
          <ac:chgData name="MANUEL CHILLÓN PRIETO" userId="827d2d91-178d-4b04-a7c0-2d842c396c06" providerId="ADAL" clId="{A868DEC7-CF6F-4D97-8BB3-79B469E18E7C}" dt="2023-03-02T21:47:31.493" v="237" actId="1076"/>
          <ac:picMkLst>
            <pc:docMk/>
            <pc:sldMk cId="525406867" sldId="272"/>
            <ac:picMk id="20" creationId="{223B0F35-747D-7D80-6F88-B0D030C58AB0}"/>
          </ac:picMkLst>
        </pc:picChg>
        <pc:picChg chg="add mod modCrop">
          <ac:chgData name="MANUEL CHILLÓN PRIETO" userId="827d2d91-178d-4b04-a7c0-2d842c396c06" providerId="ADAL" clId="{A868DEC7-CF6F-4D97-8BB3-79B469E18E7C}" dt="2023-03-02T21:43:28.944" v="157" actId="1076"/>
          <ac:picMkLst>
            <pc:docMk/>
            <pc:sldMk cId="525406867" sldId="272"/>
            <ac:picMk id="22" creationId="{37D455C7-0571-041B-8C4F-584E6321272F}"/>
          </ac:picMkLst>
        </pc:picChg>
        <pc:picChg chg="add del mod modCrop">
          <ac:chgData name="MANUEL CHILLÓN PRIETO" userId="827d2d91-178d-4b04-a7c0-2d842c396c06" providerId="ADAL" clId="{A868DEC7-CF6F-4D97-8BB3-79B469E18E7C}" dt="2023-03-02T21:42:04.933" v="128" actId="478"/>
          <ac:picMkLst>
            <pc:docMk/>
            <pc:sldMk cId="525406867" sldId="272"/>
            <ac:picMk id="24" creationId="{7625A9C6-72CB-5A21-1B57-E19650348B86}"/>
          </ac:picMkLst>
        </pc:picChg>
        <pc:picChg chg="add mod modCrop">
          <ac:chgData name="MANUEL CHILLÓN PRIETO" userId="827d2d91-178d-4b04-a7c0-2d842c396c06" providerId="ADAL" clId="{A868DEC7-CF6F-4D97-8BB3-79B469E18E7C}" dt="2023-03-02T21:43:58.978" v="163" actId="1076"/>
          <ac:picMkLst>
            <pc:docMk/>
            <pc:sldMk cId="525406867" sldId="272"/>
            <ac:picMk id="27" creationId="{171FE63D-4E03-57E5-82EA-8A6265D7A6A6}"/>
          </ac:picMkLst>
        </pc:picChg>
        <pc:picChg chg="add mod modCrop">
          <ac:chgData name="MANUEL CHILLÓN PRIETO" userId="827d2d91-178d-4b04-a7c0-2d842c396c06" providerId="ADAL" clId="{A868DEC7-CF6F-4D97-8BB3-79B469E18E7C}" dt="2023-03-02T21:48:07.332" v="254" actId="1076"/>
          <ac:picMkLst>
            <pc:docMk/>
            <pc:sldMk cId="525406867" sldId="272"/>
            <ac:picMk id="29" creationId="{F07CE6EC-94C2-28AD-B5CB-F85194ED1D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9C11-B59F-5B88-5EC9-C1C059048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90075-7599-D4E5-C027-A6FB99DE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E8B0B-6CB2-3A6D-581F-4378D45D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93D72-88AD-86B2-B1A1-B759AB7C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EE99D-3D69-1C76-1147-5194287B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5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75492-77EB-293A-314B-19E47DF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4684E8-973E-A052-CF86-1944C85D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64F5F-7AA6-7763-03B7-B3412218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D2A0D-5DDA-298A-8B81-B904F79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558D2-0144-E7D9-3114-460A141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8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4115F-3CCE-02CD-110C-0FB9C03BE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11F0D9-8C1E-5DB9-4405-79925420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E9954-0893-9AA1-DB9A-0B583ADB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DEDF3-FF8D-D150-E79E-7B683D24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F4E38-0208-63E7-9FB5-C9E326E6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5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C1B8-D736-7DAC-B2BF-F057BBC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F5E9D-6B03-C969-2567-46E08CE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D3DE4-A57C-C0AD-181C-C50BE558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CDB09-B87A-AAEB-23A3-FF8BE5B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F47CF-3FA9-2DB0-B425-6818836A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7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9287C-4047-1DFB-5B1A-D9924A07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DB86C-20C6-E743-DDB3-ADC6CE53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3AAAB-4ADD-D7BB-0C92-54873637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2005C-E258-CE1A-4C30-64D5D12B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9A9D5-9F20-B10B-0954-C34762CE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7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AB0AE-7714-C2BF-164D-00F3CF9B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A4EEA-1F42-A253-15A6-A2B01FFEE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E08999-EB10-83C0-EA43-A3FA7625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7CE5E-E03A-836E-DF62-5D49B284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3CFD8-7E96-55CE-5B1D-58A76892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B8359-961B-92D3-08D5-7588B092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B2AC-5D60-BCFE-947A-D1E36D7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06386A-FAF7-4E06-1F13-61E5DC15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6F8CA0-10EC-EF47-4367-CEB18259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972AC7-DB9A-449F-DB97-808234F94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D7A411-8660-CF42-6726-EAEC0808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8A101A-2E37-72F0-6B4E-5176919D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D896D1-819E-AFAD-7907-C9E5D48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091D56-81D1-59B2-0B2D-4EC60A64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299-B586-0C33-6C67-BE46333F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F3C90A-31AB-5C7E-3271-F4BB1CE1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B80608-FBCF-9162-D8D0-634ECD86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897E4-E6F6-8A89-F5D2-02AC2B67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3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C844C8-0528-C212-B976-7DED453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D300BD-E252-646E-B02C-830AEFF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641ED-ED91-C4F7-BFDE-BC81103E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61206-0198-DA62-E83E-36AB4A84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F760D-E127-B600-A0F5-75C64293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BC44FA-3CFD-C94B-DD27-0A1B6F92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7712C-3A93-1D31-8049-2C251176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539865-1DE6-BC22-EECB-9837D09B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27C7A-9840-48DF-3D11-18E7BD5A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64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F6255-CD29-E293-AA17-9F985F1C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845294-054B-FCD9-582A-0B91FD80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9F7B1-AE39-9EFF-E3CF-0853896B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4F604-E3F4-7925-0461-F67C15B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413367-4EF1-0E5B-E89A-5F2AB3A1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077539-1A6B-4907-71A1-F200495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C561F6-279D-67C8-FA0A-34CB0EF6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9D675-E9A7-C278-C447-3A6FC9E1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BCA1D-A35E-D22D-204A-87594BC22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F405B-96CC-C3BD-D9FA-BAD2AA62B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FBFC6-9142-7C4E-B873-72E0B0EB0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9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>
            <a:off x="3761984" y="5515276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Proyecto Integrador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90FDE0-5D66-345B-122E-15979693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94" y="600024"/>
            <a:ext cx="9765812" cy="440132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58FB09B-2C5B-F440-6548-F77C771D2F82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F4775DE-9F4D-DE51-1FCE-4DB904666300}"/>
              </a:ext>
            </a:extLst>
          </p:cNvPr>
          <p:cNvSpPr/>
          <p:nvPr/>
        </p:nvSpPr>
        <p:spPr>
          <a:xfrm>
            <a:off x="0" y="0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473542" y="5077011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Aulas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1" y="5709920"/>
            <a:ext cx="12326197" cy="96520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10011900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8559554" y="5076016"/>
            <a:ext cx="338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Gráfico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2046448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3914496" y="422700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</a:t>
            </a:r>
            <a:endParaRPr lang="es-E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12BBB-9EA9-1A7A-E5CB-FDE252D938D4}"/>
              </a:ext>
            </a:extLst>
          </p:cNvPr>
          <p:cNvSpPr txBox="1"/>
          <p:nvPr/>
        </p:nvSpPr>
        <p:spPr>
          <a:xfrm>
            <a:off x="5055678" y="5065511"/>
            <a:ext cx="310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8C8F85-913C-15C1-326E-EE6441EC93E1}"/>
              </a:ext>
            </a:extLst>
          </p:cNvPr>
          <p:cNvSpPr/>
          <p:nvPr/>
        </p:nvSpPr>
        <p:spPr>
          <a:xfrm>
            <a:off x="6367919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25DEBB-CF39-B41B-1633-9ADE12D9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2" y="2291395"/>
            <a:ext cx="3938202" cy="27538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13DFBC-90F8-DDDC-A997-D84842D7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96" y="2285925"/>
            <a:ext cx="2725874" cy="2757309"/>
          </a:xfrm>
          <a:prstGeom prst="rect">
            <a:avLst/>
          </a:prstGeom>
          <a:ln w="19050">
            <a:solidFill>
              <a:schemeClr val="tx1">
                <a:alpha val="98000"/>
              </a:schemeClr>
            </a:solidFill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3BB8066-4877-8547-BC15-15C9A72D3C6F}"/>
              </a:ext>
            </a:extLst>
          </p:cNvPr>
          <p:cNvSpPr/>
          <p:nvPr/>
        </p:nvSpPr>
        <p:spPr>
          <a:xfrm>
            <a:off x="-1143000" y="-5228"/>
            <a:ext cx="1466088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77CA3A-4A02-B63D-5541-195BEF35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75" y="2285925"/>
            <a:ext cx="3385953" cy="27592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8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1351319" y="5108797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Sensores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0" y="5709920"/>
            <a:ext cx="9118918" cy="96520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8747575" y="5527347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2963164" y="55704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3914496" y="398975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</a:t>
            </a:r>
            <a:endParaRPr lang="es-E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FC89C9-5E9D-978A-EC0B-5D4CE685EC3F}"/>
              </a:ext>
            </a:extLst>
          </p:cNvPr>
          <p:cNvSpPr txBox="1"/>
          <p:nvPr/>
        </p:nvSpPr>
        <p:spPr>
          <a:xfrm>
            <a:off x="7174667" y="5108797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actuadores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4E4098-596F-9468-9923-CC2957D5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21" y="1914135"/>
            <a:ext cx="3120750" cy="3151547"/>
          </a:xfrm>
          <a:prstGeom prst="rect">
            <a:avLst/>
          </a:prstGeom>
          <a:ln w="19050">
            <a:solidFill>
              <a:schemeClr val="tx1">
                <a:alpha val="99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5B378E-1134-7BA9-11CF-8893234D4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32" y="1878127"/>
            <a:ext cx="3188646" cy="32306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97C527E0-BBC3-8C1F-20CC-9C9CF73A97DA}"/>
              </a:ext>
            </a:extLst>
          </p:cNvPr>
          <p:cNvSpPr/>
          <p:nvPr/>
        </p:nvSpPr>
        <p:spPr>
          <a:xfrm>
            <a:off x="-756920" y="-5229"/>
            <a:ext cx="143002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7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 rot="16200000">
            <a:off x="-1065591" y="3490677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Administrador</a:t>
            </a:r>
            <a:r>
              <a:rPr lang="es-ES" sz="3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:</a:t>
            </a:r>
            <a:endParaRPr lang="es-ES" sz="24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2304967" y="5113140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Login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90550" y="5710965"/>
            <a:ext cx="12782550" cy="99349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737DDA-4799-F6F1-9B41-764F0B83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68" y="2105051"/>
            <a:ext cx="4232705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416214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540492" y="5117382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Plantas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4180687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 rot="16200000">
            <a:off x="-1469543" y="3241157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Wireframe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CC753D-B74E-A56E-AAD4-9B9DFA9A7533}"/>
              </a:ext>
            </a:extLst>
          </p:cNvPr>
          <p:cNvSpPr/>
          <p:nvPr/>
        </p:nvSpPr>
        <p:spPr>
          <a:xfrm>
            <a:off x="-746760" y="0"/>
            <a:ext cx="137668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409A6E-4699-FA46-2DF8-083013E5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79" y="2105050"/>
            <a:ext cx="4240369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ED1D03A-20A8-075E-2565-75E90A2A3545}"/>
              </a:ext>
            </a:extLst>
          </p:cNvPr>
          <p:cNvSpPr/>
          <p:nvPr/>
        </p:nvSpPr>
        <p:spPr>
          <a:xfrm>
            <a:off x="9122331" y="4443985"/>
            <a:ext cx="939464" cy="240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907F46-AD3B-3CDA-8CB3-8432DBE0578C}"/>
              </a:ext>
            </a:extLst>
          </p:cNvPr>
          <p:cNvSpPr txBox="1"/>
          <p:nvPr/>
        </p:nvSpPr>
        <p:spPr>
          <a:xfrm>
            <a:off x="763851" y="666839"/>
            <a:ext cx="10978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WIREFRAME: 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Detalles Globales</a:t>
            </a:r>
          </a:p>
        </p:txBody>
      </p:sp>
    </p:spTree>
    <p:extLst>
      <p:ext uri="{BB962C8B-B14F-4D97-AF65-F5344CB8AC3E}">
        <p14:creationId xmlns:p14="http://schemas.microsoft.com/office/powerpoint/2010/main" val="10250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-181036" y="5143661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Gráfico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1" y="5709920"/>
            <a:ext cx="10182353" cy="1605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934365" y="5545635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627863" y="5108798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Actuadores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1854799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763851" y="666839"/>
            <a:ext cx="10978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WIREFRAME: 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Detalles Globales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12BBB-9EA9-1A7A-E5CB-FDE252D938D4}"/>
              </a:ext>
            </a:extLst>
          </p:cNvPr>
          <p:cNvSpPr txBox="1"/>
          <p:nvPr/>
        </p:nvSpPr>
        <p:spPr>
          <a:xfrm>
            <a:off x="3769525" y="5119267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Sensores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8C8F85-913C-15C1-326E-EE6441EC93E1}"/>
              </a:ext>
            </a:extLst>
          </p:cNvPr>
          <p:cNvSpPr/>
          <p:nvPr/>
        </p:nvSpPr>
        <p:spPr>
          <a:xfrm>
            <a:off x="5771661" y="557441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B15216-A62E-F9EA-ACDC-1DEA0727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7" y="1936234"/>
            <a:ext cx="3112106" cy="31428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28CF3D0-6233-DEE1-B506-242F259A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87" y="1941403"/>
            <a:ext cx="3112106" cy="3132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633FF93-6668-107B-511F-FC061109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8" y="1941403"/>
            <a:ext cx="3106791" cy="3132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0A1C5EF2-7F25-97C6-E92A-D9351894FB50}"/>
              </a:ext>
            </a:extLst>
          </p:cNvPr>
          <p:cNvSpPr/>
          <p:nvPr/>
        </p:nvSpPr>
        <p:spPr>
          <a:xfrm>
            <a:off x="-360680" y="0"/>
            <a:ext cx="1362456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9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563229" y="308725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Wireflow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EB02E9-07B3-F0A7-D058-C07BEA089500}"/>
              </a:ext>
            </a:extLst>
          </p:cNvPr>
          <p:cNvSpPr txBox="1"/>
          <p:nvPr/>
        </p:nvSpPr>
        <p:spPr>
          <a:xfrm>
            <a:off x="2647119" y="928485"/>
            <a:ext cx="6652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Simulación de una interacción con la aplicación </a:t>
            </a:r>
            <a:endParaRPr lang="es-ES"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AC3AE3-C9A3-1111-ADDA-8DB782520F66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40927B8-4660-D6C7-41E8-7249ED48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" y="1990489"/>
            <a:ext cx="10634313" cy="3939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22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95573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968331" y="564058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Tecnologías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B970C8-2A7A-1739-82E6-84A3DC76D50B}"/>
              </a:ext>
            </a:extLst>
          </p:cNvPr>
          <p:cNvSpPr/>
          <p:nvPr/>
        </p:nvSpPr>
        <p:spPr>
          <a:xfrm>
            <a:off x="702389" y="1729815"/>
            <a:ext cx="10881360" cy="4673600"/>
          </a:xfrm>
          <a:prstGeom prst="roundRect">
            <a:avLst/>
          </a:prstGeom>
          <a:noFill/>
          <a:ln>
            <a:solidFill>
              <a:srgbClr val="3B7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38051378-3B36-D5B6-AD33-9D1633DA7FB9}"/>
              </a:ext>
            </a:extLst>
          </p:cNvPr>
          <p:cNvSpPr/>
          <p:nvPr/>
        </p:nvSpPr>
        <p:spPr>
          <a:xfrm rot="5400000">
            <a:off x="30121" y="-30121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6605E1A1-7FE9-7FD7-F846-511FC0A8E33B}"/>
              </a:ext>
            </a:extLst>
          </p:cNvPr>
          <p:cNvSpPr/>
          <p:nvPr/>
        </p:nvSpPr>
        <p:spPr>
          <a:xfrm rot="10800000">
            <a:off x="9525000" y="0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9075354D-1494-DBF3-1C04-DEAAA394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" b="3907"/>
          <a:stretch/>
        </p:blipFill>
        <p:spPr>
          <a:xfrm>
            <a:off x="5394255" y="2367027"/>
            <a:ext cx="1816183" cy="1672433"/>
          </a:xfrm>
          <a:prstGeom prst="rect">
            <a:avLst/>
          </a:prstGeom>
        </p:spPr>
      </p:pic>
      <p:pic>
        <p:nvPicPr>
          <p:cNvPr id="20" name="Imagen 19" descr="Logotipo, Icono&#10;&#10;Descripción generada automáticamente">
            <a:extLst>
              <a:ext uri="{FF2B5EF4-FFF2-40B4-BE49-F238E27FC236}">
                <a16:creationId xmlns:a16="http://schemas.microsoft.com/office/drawing/2014/main" id="{223B0F35-747D-7D80-6F88-B0D030C58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40" y="2367027"/>
            <a:ext cx="1473510" cy="1672434"/>
          </a:xfrm>
          <a:prstGeom prst="rect">
            <a:avLst/>
          </a:prstGeom>
        </p:spPr>
      </p:pic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37D455C7-0571-041B-8C4F-584E6321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0"/>
          <a:stretch/>
        </p:blipFill>
        <p:spPr>
          <a:xfrm>
            <a:off x="9419768" y="2367027"/>
            <a:ext cx="2069843" cy="1672433"/>
          </a:xfrm>
          <a:prstGeom prst="rect">
            <a:avLst/>
          </a:prstGeom>
        </p:spPr>
      </p:pic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171FE63D-4E03-57E5-82EA-8A6265D7A6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3116" r="1250" b="1506"/>
          <a:stretch/>
        </p:blipFill>
        <p:spPr>
          <a:xfrm>
            <a:off x="2420354" y="4465068"/>
            <a:ext cx="3092923" cy="1627728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F07CE6EC-94C2-28AD-B5CB-F85194ED1D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18162" r="6135" b="20570"/>
          <a:stretch/>
        </p:blipFill>
        <p:spPr>
          <a:xfrm>
            <a:off x="7572034" y="4501376"/>
            <a:ext cx="2254909" cy="155511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3E27DB7-6D3F-3AA8-E888-AFF130B09DBF}"/>
              </a:ext>
            </a:extLst>
          </p:cNvPr>
          <p:cNvSpPr txBox="1"/>
          <p:nvPr/>
        </p:nvSpPr>
        <p:spPr>
          <a:xfrm>
            <a:off x="1067840" y="1907506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HTML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AD8801-B6D8-5A92-821A-06EEDAE557B5}"/>
              </a:ext>
            </a:extLst>
          </p:cNvPr>
          <p:cNvSpPr txBox="1"/>
          <p:nvPr/>
        </p:nvSpPr>
        <p:spPr>
          <a:xfrm>
            <a:off x="5513276" y="1907506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CSS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02E64C3-33BD-49C6-1C8F-49B009F9E05A}"/>
              </a:ext>
            </a:extLst>
          </p:cNvPr>
          <p:cNvSpPr txBox="1"/>
          <p:nvPr/>
        </p:nvSpPr>
        <p:spPr>
          <a:xfrm>
            <a:off x="9546597" y="1937211"/>
            <a:ext cx="181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JAVASCRIPT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413CB64-570C-9640-00B0-B0E9028F0B97}"/>
              </a:ext>
            </a:extLst>
          </p:cNvPr>
          <p:cNvSpPr txBox="1"/>
          <p:nvPr/>
        </p:nvSpPr>
        <p:spPr>
          <a:xfrm>
            <a:off x="3180154" y="4052209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PHP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1FF7E5-A432-00CF-D747-7683EBE2CA63}"/>
              </a:ext>
            </a:extLst>
          </p:cNvPr>
          <p:cNvSpPr txBox="1"/>
          <p:nvPr/>
        </p:nvSpPr>
        <p:spPr>
          <a:xfrm>
            <a:off x="7846444" y="3950308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MySQL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0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/>
      <p:bldP spid="31" grpId="0"/>
      <p:bldP spid="33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>
            <a:off x="1321290" y="3963098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50000"/>
                  </a:schemeClr>
                </a:solidFill>
              </a:rPr>
              <a:t>Integrantes: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90FDE0-5D66-345B-122E-15979693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47" y="238781"/>
            <a:ext cx="6051306" cy="27272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345748-FD9F-BD66-9BE1-FEC955A33651}"/>
              </a:ext>
            </a:extLst>
          </p:cNvPr>
          <p:cNvSpPr txBox="1"/>
          <p:nvPr/>
        </p:nvSpPr>
        <p:spPr>
          <a:xfrm>
            <a:off x="5745479" y="3342166"/>
            <a:ext cx="6858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Javier Andrés Calleja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Manuel Chillón Prieto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Lucía Mateos Esteban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Javier Lázaro Núñez Martín</a:t>
            </a:r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C6F5E566-67B8-2BA8-E88F-AAD51D3E23B1}"/>
              </a:ext>
            </a:extLst>
          </p:cNvPr>
          <p:cNvSpPr/>
          <p:nvPr/>
        </p:nvSpPr>
        <p:spPr>
          <a:xfrm>
            <a:off x="0" y="4130758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A99F2508-8541-E233-F50F-FA9CF7B18C9C}"/>
              </a:ext>
            </a:extLst>
          </p:cNvPr>
          <p:cNvSpPr/>
          <p:nvPr/>
        </p:nvSpPr>
        <p:spPr>
          <a:xfrm rot="10800000">
            <a:off x="9525000" y="0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3270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>
            <a:off x="1321290" y="3567640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50000"/>
                  </a:schemeClr>
                </a:solidFill>
              </a:rPr>
              <a:t>Índice: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90FDE0-5D66-345B-122E-15979693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33" y="548640"/>
            <a:ext cx="6129533" cy="276249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345748-FD9F-BD66-9BE1-FEC955A33651}"/>
              </a:ext>
            </a:extLst>
          </p:cNvPr>
          <p:cNvSpPr txBox="1"/>
          <p:nvPr/>
        </p:nvSpPr>
        <p:spPr>
          <a:xfrm>
            <a:off x="5283199" y="3567640"/>
            <a:ext cx="6858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Diseño ………………………. 4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Home …………………….. 5-6</a:t>
            </a:r>
          </a:p>
          <a:p>
            <a:r>
              <a:rPr lang="es-ES" sz="3600" dirty="0" err="1">
                <a:solidFill>
                  <a:schemeClr val="bg2">
                    <a:lumMod val="75000"/>
                  </a:schemeClr>
                </a:solidFill>
              </a:rPr>
              <a:t>Wireframe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 ……………. 7-13</a:t>
            </a:r>
          </a:p>
          <a:p>
            <a:r>
              <a:rPr lang="es-ES" sz="3600" dirty="0" err="1">
                <a:solidFill>
                  <a:schemeClr val="bg2">
                    <a:lumMod val="75000"/>
                  </a:schemeClr>
                </a:solidFill>
              </a:rPr>
              <a:t>Wireflow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 …………………. 14</a:t>
            </a:r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284F737A-E24E-748E-DB43-6C9662CA283F}"/>
              </a:ext>
            </a:extLst>
          </p:cNvPr>
          <p:cNvSpPr/>
          <p:nvPr/>
        </p:nvSpPr>
        <p:spPr>
          <a:xfrm rot="5400000">
            <a:off x="30121" y="-30121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213146E0-4FFD-BC54-E8C2-D608B1EF0909}"/>
              </a:ext>
            </a:extLst>
          </p:cNvPr>
          <p:cNvSpPr/>
          <p:nvPr/>
        </p:nvSpPr>
        <p:spPr>
          <a:xfrm rot="16200000">
            <a:off x="9494879" y="4160879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15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6BDD7E9-AC4A-D4FD-21C3-AA16241CF4DE}"/>
              </a:ext>
            </a:extLst>
          </p:cNvPr>
          <p:cNvSpPr/>
          <p:nvPr/>
        </p:nvSpPr>
        <p:spPr>
          <a:xfrm>
            <a:off x="663304" y="1729815"/>
            <a:ext cx="4517592" cy="4673600"/>
          </a:xfrm>
          <a:prstGeom prst="roundRect">
            <a:avLst/>
          </a:prstGeom>
          <a:noFill/>
          <a:ln>
            <a:solidFill>
              <a:srgbClr val="3B7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761984" y="584319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Diseño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8D0F34-8E40-7035-6E01-8194B4BB4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5" y="2850316"/>
            <a:ext cx="4090425" cy="1843500"/>
          </a:xfrm>
          <a:prstGeom prst="rect">
            <a:avLst/>
          </a:prstGeom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4597B-4A54-43DC-EA13-11760D27047C}"/>
              </a:ext>
            </a:extLst>
          </p:cNvPr>
          <p:cNvSpPr txBox="1"/>
          <p:nvPr/>
        </p:nvSpPr>
        <p:spPr>
          <a:xfrm>
            <a:off x="1071408" y="2032933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Logotipo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A681BC-1450-70F5-D929-D748C07F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21" y="4838290"/>
            <a:ext cx="2478850" cy="1097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27F8BF-8459-10D0-3F8B-B097A34AA701}"/>
              </a:ext>
            </a:extLst>
          </p:cNvPr>
          <p:cNvSpPr txBox="1"/>
          <p:nvPr/>
        </p:nvSpPr>
        <p:spPr>
          <a:xfrm>
            <a:off x="6616477" y="1987835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Responsive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81A321B-B4A9-2E44-D00C-B6B843AAE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17" y="3116688"/>
            <a:ext cx="2508976" cy="20281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B970C8-2A7A-1739-82E6-84A3DC76D50B}"/>
              </a:ext>
            </a:extLst>
          </p:cNvPr>
          <p:cNvSpPr/>
          <p:nvPr/>
        </p:nvSpPr>
        <p:spPr>
          <a:xfrm>
            <a:off x="5370327" y="1729815"/>
            <a:ext cx="6213421" cy="4673600"/>
          </a:xfrm>
          <a:prstGeom prst="roundRect">
            <a:avLst/>
          </a:prstGeom>
          <a:noFill/>
          <a:ln>
            <a:solidFill>
              <a:srgbClr val="3B7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38051378-3B36-D5B6-AD33-9D1633DA7FB9}"/>
              </a:ext>
            </a:extLst>
          </p:cNvPr>
          <p:cNvSpPr/>
          <p:nvPr/>
        </p:nvSpPr>
        <p:spPr>
          <a:xfrm rot="5400000">
            <a:off x="30121" y="-30121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6605E1A1-7FE9-7FD7-F846-511FC0A8E33B}"/>
              </a:ext>
            </a:extLst>
          </p:cNvPr>
          <p:cNvSpPr/>
          <p:nvPr/>
        </p:nvSpPr>
        <p:spPr>
          <a:xfrm rot="10800000">
            <a:off x="9525000" y="0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61AE96-D52C-8A32-2CB9-E25A19E78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9499" y="2689434"/>
            <a:ext cx="1440113" cy="285807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softEdge rad="63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BD829F-257C-63F6-E61A-5BEC01C96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282" y="2915762"/>
            <a:ext cx="1734799" cy="24299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651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553539" y="155051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F8A7179-B779-166D-9F8E-A22C629709EA}"/>
              </a:ext>
            </a:extLst>
          </p:cNvPr>
          <p:cNvSpPr/>
          <p:nvPr/>
        </p:nvSpPr>
        <p:spPr>
          <a:xfrm>
            <a:off x="6360160" y="1731641"/>
            <a:ext cx="975360" cy="970281"/>
          </a:xfrm>
          <a:prstGeom prst="ellipse">
            <a:avLst/>
          </a:prstGeom>
          <a:solidFill>
            <a:srgbClr val="EC8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BE2AA3-6EC1-8E28-144F-404F0E00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0" y="1863721"/>
            <a:ext cx="706120" cy="70612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7993A97-EB6E-D68D-D862-91A1FCE8305E}"/>
              </a:ext>
            </a:extLst>
          </p:cNvPr>
          <p:cNvSpPr/>
          <p:nvPr/>
        </p:nvSpPr>
        <p:spPr>
          <a:xfrm>
            <a:off x="6376037" y="3002396"/>
            <a:ext cx="975360" cy="970281"/>
          </a:xfrm>
          <a:prstGeom prst="ellipse">
            <a:avLst/>
          </a:prstGeom>
          <a:solidFill>
            <a:srgbClr val="89B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F5CBD02-A5F5-B105-5226-087220311014}"/>
              </a:ext>
            </a:extLst>
          </p:cNvPr>
          <p:cNvSpPr/>
          <p:nvPr/>
        </p:nvSpPr>
        <p:spPr>
          <a:xfrm>
            <a:off x="6360160" y="4244296"/>
            <a:ext cx="975360" cy="970281"/>
          </a:xfrm>
          <a:prstGeom prst="ellipse">
            <a:avLst/>
          </a:prstGeom>
          <a:solidFill>
            <a:srgbClr val="E38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E2DF93-EB06-0D03-84A2-83C74FBAA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34" y="3110351"/>
            <a:ext cx="674366" cy="6743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3CBF76-4733-8B17-1856-B89D9AD7E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51980" y="4483057"/>
            <a:ext cx="592402" cy="59936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D6D9360-1A2F-AA0B-6E16-87432565AE4F}"/>
              </a:ext>
            </a:extLst>
          </p:cNvPr>
          <p:cNvSpPr txBox="1"/>
          <p:nvPr/>
        </p:nvSpPr>
        <p:spPr>
          <a:xfrm>
            <a:off x="7327226" y="1945808"/>
            <a:ext cx="447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C8938"/>
                </a:solidFill>
                <a:latin typeface="Montserrat" panose="00000500000000000000" pitchFamily="2" charset="0"/>
              </a:rPr>
              <a:t>Termómetro: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Índica la temperatura del aula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2609F1-B5D4-B4FA-B864-0D66735FA281}"/>
              </a:ext>
            </a:extLst>
          </p:cNvPr>
          <p:cNvSpPr txBox="1"/>
          <p:nvPr/>
        </p:nvSpPr>
        <p:spPr>
          <a:xfrm>
            <a:off x="7351397" y="3302870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BAF2"/>
                </a:solidFill>
                <a:latin typeface="Montserrat" panose="00000500000000000000" pitchFamily="2" charset="0"/>
              </a:rPr>
              <a:t>Gota: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Índica la humedad ambiente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A2ED24-BC89-AA36-A184-8588BB0D2E77}"/>
              </a:ext>
            </a:extLst>
          </p:cNvPr>
          <p:cNvSpPr txBox="1"/>
          <p:nvPr/>
        </p:nvSpPr>
        <p:spPr>
          <a:xfrm>
            <a:off x="7335520" y="430104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386A5"/>
                </a:solidFill>
                <a:latin typeface="Montserrat" panose="00000500000000000000" pitchFamily="2" charset="0"/>
              </a:rPr>
              <a:t>Personas: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Muestra el número de personas que se encuentran en el aula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7E5B81-E7CB-E020-A426-8D3F9BD8F79B}"/>
              </a:ext>
            </a:extLst>
          </p:cNvPr>
          <p:cNvSpPr txBox="1"/>
          <p:nvPr/>
        </p:nvSpPr>
        <p:spPr>
          <a:xfrm>
            <a:off x="3548459" y="711857"/>
            <a:ext cx="466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Sensores</a:t>
            </a:r>
            <a:endParaRPr lang="es-ES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1B7393-B073-FA0F-8F1B-8F2C491170E1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3F909D-1D4D-AE72-4B3F-B8C0F4CC5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49" y="1551664"/>
            <a:ext cx="5204251" cy="42410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45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553539" y="155051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6D9360-1A2F-AA0B-6E16-87432565AE4F}"/>
              </a:ext>
            </a:extLst>
          </p:cNvPr>
          <p:cNvSpPr txBox="1"/>
          <p:nvPr/>
        </p:nvSpPr>
        <p:spPr>
          <a:xfrm>
            <a:off x="7787640" y="2091603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8AD96"/>
                </a:solidFill>
                <a:latin typeface="Montserrat" panose="00000500000000000000" pitchFamily="2" charset="0"/>
              </a:rPr>
              <a:t>Ventilador: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 activa con el exceso de calor.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7E5B81-E7CB-E020-A426-8D3F9BD8F79B}"/>
              </a:ext>
            </a:extLst>
          </p:cNvPr>
          <p:cNvSpPr txBox="1"/>
          <p:nvPr/>
        </p:nvSpPr>
        <p:spPr>
          <a:xfrm>
            <a:off x="3548459" y="711857"/>
            <a:ext cx="466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Actuadores</a:t>
            </a:r>
            <a:endParaRPr lang="es-ES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6565ADD-BA0F-61E5-E812-192A12EA47A3}"/>
              </a:ext>
            </a:extLst>
          </p:cNvPr>
          <p:cNvSpPr/>
          <p:nvPr/>
        </p:nvSpPr>
        <p:spPr>
          <a:xfrm>
            <a:off x="6217920" y="2091603"/>
            <a:ext cx="1569720" cy="618600"/>
          </a:xfrm>
          <a:prstGeom prst="roundRect">
            <a:avLst/>
          </a:prstGeom>
          <a:solidFill>
            <a:srgbClr val="F8A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AE52B5-775D-50EF-B657-4ACE3859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4050" y="2140998"/>
            <a:ext cx="537460" cy="5374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361BB15-7381-1520-0A5B-C149FF2CDB39}"/>
              </a:ext>
            </a:extLst>
          </p:cNvPr>
          <p:cNvSpPr txBox="1"/>
          <p:nvPr/>
        </p:nvSpPr>
        <p:spPr>
          <a:xfrm>
            <a:off x="7787640" y="2945128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EDD8A"/>
                </a:solidFill>
                <a:latin typeface="Montserrat" panose="00000500000000000000" pitchFamily="2" charset="0"/>
              </a:rPr>
              <a:t>Calefacción: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 activa con el exceso de frio.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C6898EC-D135-7711-0A91-36D8306C278B}"/>
              </a:ext>
            </a:extLst>
          </p:cNvPr>
          <p:cNvSpPr/>
          <p:nvPr/>
        </p:nvSpPr>
        <p:spPr>
          <a:xfrm>
            <a:off x="6217920" y="2958994"/>
            <a:ext cx="1569720" cy="618600"/>
          </a:xfrm>
          <a:prstGeom prst="roundRect">
            <a:avLst/>
          </a:prstGeom>
          <a:solidFill>
            <a:srgbClr val="8ED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E2FD8D-B2FB-CEFC-40ED-7C135A8A3855}"/>
              </a:ext>
            </a:extLst>
          </p:cNvPr>
          <p:cNvSpPr txBox="1"/>
          <p:nvPr/>
        </p:nvSpPr>
        <p:spPr>
          <a:xfrm>
            <a:off x="7787640" y="3789652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8AD96"/>
                </a:solidFill>
                <a:latin typeface="Montserrat" panose="00000500000000000000" pitchFamily="2" charset="0"/>
              </a:rPr>
              <a:t>Ventilador: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Actúa cuando la luminosidad del aula es baja.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C1E638-9C52-1095-7DD9-9F902B3D883B}"/>
              </a:ext>
            </a:extLst>
          </p:cNvPr>
          <p:cNvSpPr/>
          <p:nvPr/>
        </p:nvSpPr>
        <p:spPr>
          <a:xfrm>
            <a:off x="6217920" y="3789652"/>
            <a:ext cx="1569720" cy="618600"/>
          </a:xfrm>
          <a:prstGeom prst="roundRect">
            <a:avLst/>
          </a:prstGeom>
          <a:solidFill>
            <a:srgbClr val="F8A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C233F72-9FD5-E563-0B1C-E587969E99B1}"/>
              </a:ext>
            </a:extLst>
          </p:cNvPr>
          <p:cNvSpPr txBox="1"/>
          <p:nvPr/>
        </p:nvSpPr>
        <p:spPr>
          <a:xfrm>
            <a:off x="7787640" y="4743599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EDD8A"/>
                </a:solidFill>
                <a:latin typeface="Montserrat" panose="00000500000000000000" pitchFamily="2" charset="0"/>
              </a:rPr>
              <a:t>Puerta: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Indica si el aula es accesible o no.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ED0BB30-32C3-228C-FBDD-A497A3D81D44}"/>
              </a:ext>
            </a:extLst>
          </p:cNvPr>
          <p:cNvSpPr/>
          <p:nvPr/>
        </p:nvSpPr>
        <p:spPr>
          <a:xfrm>
            <a:off x="6217920" y="4618966"/>
            <a:ext cx="1569720" cy="618600"/>
          </a:xfrm>
          <a:prstGeom prst="roundRect">
            <a:avLst/>
          </a:prstGeom>
          <a:solidFill>
            <a:srgbClr val="8ED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DE5AF7E5-15BB-EE74-F11C-0C3D4B04E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50195" y="3808075"/>
            <a:ext cx="515957" cy="51595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EC737FF-8627-F508-2622-294484241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77" y="4692878"/>
            <a:ext cx="470775" cy="470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4CECA6E-BC4E-E46B-42D4-DF628A10D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3014352"/>
            <a:ext cx="526481" cy="526481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ED4B8E5-6680-7646-F074-79303A89EE1D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47961A-D0EC-4C65-8863-3E2F32922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40" y="1592743"/>
            <a:ext cx="5204251" cy="42410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78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0" grpId="0"/>
      <p:bldP spid="12" grpId="0" animBg="1"/>
      <p:bldP spid="22" grpId="0"/>
      <p:bldP spid="23" grpId="0" animBg="1"/>
      <p:bldP spid="25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 rot="16200000">
            <a:off x="-651681" y="4044394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Usuario:</a:t>
            </a:r>
            <a:endParaRPr lang="es-ES" sz="24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2334349" y="5117382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Login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4648894" y="5710965"/>
            <a:ext cx="7543106" cy="99349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737DDA-4799-F6F1-9B41-764F0B83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27" y="2143617"/>
            <a:ext cx="4232705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331474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238089" y="5117382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Home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4343117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 rot="16200000">
            <a:off x="-1168638" y="3357995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Wireframe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1A648DB-F954-0B1B-8BBB-A328228368AB}"/>
              </a:ext>
            </a:extLst>
          </p:cNvPr>
          <p:cNvSpPr/>
          <p:nvPr/>
        </p:nvSpPr>
        <p:spPr>
          <a:xfrm>
            <a:off x="-1087120" y="0"/>
            <a:ext cx="1448816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BABBA2-1AE6-C111-9C88-7496E5C8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58" y="2138561"/>
            <a:ext cx="3655330" cy="2978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125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-181036" y="5143661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Gráfico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1" y="5709920"/>
            <a:ext cx="12300975" cy="96520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657869" y="557441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627863" y="5108798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Actuadores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1854799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3918908" y="521268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</a:t>
            </a:r>
            <a:endParaRPr lang="es-E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12BBB-9EA9-1A7A-E5CB-FDE252D938D4}"/>
              </a:ext>
            </a:extLst>
          </p:cNvPr>
          <p:cNvSpPr txBox="1"/>
          <p:nvPr/>
        </p:nvSpPr>
        <p:spPr>
          <a:xfrm>
            <a:off x="3769525" y="5119267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Sensores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8C8F85-913C-15C1-326E-EE6441EC93E1}"/>
              </a:ext>
            </a:extLst>
          </p:cNvPr>
          <p:cNvSpPr/>
          <p:nvPr/>
        </p:nvSpPr>
        <p:spPr>
          <a:xfrm>
            <a:off x="5771661" y="557441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B15216-A62E-F9EA-ACDC-1DEA0727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7" y="1936234"/>
            <a:ext cx="3152578" cy="318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28CF3D0-6233-DEE1-B506-242F259A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87" y="1941403"/>
            <a:ext cx="3112106" cy="3132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633FF93-6668-107B-511F-FC061109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8" y="1941403"/>
            <a:ext cx="3072211" cy="30976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0A1C5EF2-7F25-97C6-E92A-D9351894FB50}"/>
              </a:ext>
            </a:extLst>
          </p:cNvPr>
          <p:cNvSpPr/>
          <p:nvPr/>
        </p:nvSpPr>
        <p:spPr>
          <a:xfrm>
            <a:off x="-360680" y="0"/>
            <a:ext cx="1362456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4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 rot="16200000">
            <a:off x="-1065591" y="3490677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Administrador</a:t>
            </a:r>
            <a:r>
              <a:rPr lang="es-ES" sz="3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:</a:t>
            </a:r>
            <a:endParaRPr lang="es-ES" sz="24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2304967" y="5113140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Login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90550" y="5710965"/>
            <a:ext cx="12782550" cy="99349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737DDA-4799-F6F1-9B41-764F0B83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68" y="2105051"/>
            <a:ext cx="4232705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416214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540492" y="5117382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Plantas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4180687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 rot="16200000">
            <a:off x="-1469543" y="3241157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Wireframe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CC753D-B74E-A56E-AAD4-9B9DFA9A7533}"/>
              </a:ext>
            </a:extLst>
          </p:cNvPr>
          <p:cNvSpPr/>
          <p:nvPr/>
        </p:nvSpPr>
        <p:spPr>
          <a:xfrm>
            <a:off x="-746760" y="0"/>
            <a:ext cx="137668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409A6E-4699-FA46-2DF8-083013E5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79" y="2105050"/>
            <a:ext cx="4240369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0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163</Words>
  <Application>Microsoft Office PowerPoint</Application>
  <PresentationFormat>Panorámica</PresentationFormat>
  <Paragraphs>61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LÁZARO NUÑEZ MARTÍN</dc:creator>
  <cp:lastModifiedBy>MANUEL CHILLÓN PRIETO</cp:lastModifiedBy>
  <cp:revision>18</cp:revision>
  <dcterms:created xsi:type="dcterms:W3CDTF">2023-03-02T04:02:27Z</dcterms:created>
  <dcterms:modified xsi:type="dcterms:W3CDTF">2023-03-02T21:48:13Z</dcterms:modified>
</cp:coreProperties>
</file>