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7" r:id="rId6"/>
    <p:sldId id="260" r:id="rId7"/>
    <p:sldId id="268" r:id="rId8"/>
    <p:sldId id="269" r:id="rId9"/>
    <p:sldId id="270" r:id="rId10"/>
    <p:sldId id="271" r:id="rId11"/>
    <p:sldId id="26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125" d="100"/>
          <a:sy n="125" d="100"/>
        </p:scale>
        <p:origin x="-72" y="120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s-ES"/>
              <a:t>09/04/2014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s-ES"/>
              <a:t>09/04/2014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09/04/2014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s-ES"/>
              <a:pPr/>
              <a:t>09/04/2014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54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VIRUTA y VIRUTA2</a:t>
            </a:r>
            <a:endParaRPr lang="es-ES_tradnl" sz="54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404" y="5105400"/>
            <a:ext cx="9252520" cy="1066800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s-ES_tradnl" dirty="0" smtClean="0"/>
              <a:t>Evolución y Adaptación del Software – Grado en Ingeniería del Software</a:t>
            </a:r>
            <a:endParaRPr lang="es-ES_tradnl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3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Introducción</a:t>
            </a:r>
            <a:endParaRPr lang="es-ES_tradnl" sz="32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VIRUTA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dirty="0" smtClean="0">
                <a:latin typeface="Corbel"/>
              </a:rPr>
              <a:t>Requisitos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Diagramas </a:t>
            </a:r>
            <a:endParaRPr lang="es-ES_tradnl" sz="2400" dirty="0">
              <a:latin typeface="Corbel"/>
            </a:endParaRP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es-ES_tradnl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VIRUTA2</a:t>
            </a:r>
          </a:p>
          <a:p>
            <a:pPr marL="822960" lvl="1">
              <a:lnSpc>
                <a:spcPct val="150000"/>
              </a:lnSpc>
              <a:buClr>
                <a:schemeClr val="tx1"/>
              </a:buClr>
              <a:buFont typeface="Wingdings"/>
              <a:buChar char="§"/>
            </a:pPr>
            <a:r>
              <a:rPr lang="es-ES_tradnl" dirty="0" smtClean="0">
                <a:latin typeface="Corbel"/>
              </a:rPr>
              <a:t>Requisitos</a:t>
            </a:r>
          </a:p>
          <a:p>
            <a:pPr marL="822960" lvl="1">
              <a:lnSpc>
                <a:spcPct val="150000"/>
              </a:lnSpc>
              <a:buClr>
                <a:schemeClr val="tx1"/>
              </a:buClr>
              <a:buFont typeface="Wingdings"/>
              <a:buChar char="§"/>
            </a:pPr>
            <a:r>
              <a:rPr lang="es-ES_tradnl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Diagramas</a:t>
            </a:r>
          </a:p>
          <a:p>
            <a:pPr marL="548640">
              <a:lnSpc>
                <a:spcPct val="100000"/>
              </a:lnSpc>
              <a:buClr>
                <a:schemeClr val="tx1"/>
              </a:buClr>
              <a:buFont typeface="Wingdings"/>
              <a:buChar char="§"/>
            </a:pPr>
            <a:r>
              <a:rPr lang="es-ES_tradnl" sz="2400" dirty="0" smtClean="0">
                <a:latin typeface="Corbel"/>
              </a:rPr>
              <a:t>CONTROL DE CAMBIOS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VIRUTA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 smtClean="0">
                <a:latin typeface="Consolas"/>
              </a:rPr>
              <a:t>VIRUTA - Requisitos</a:t>
            </a:r>
            <a:endParaRPr lang="es-ES_tradnl" sz="32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VIRUTA – Diagramas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Autenticación del </a:t>
            </a:r>
            <a:r>
              <a:rPr lang="en-US" dirty="0" err="1" smtClean="0"/>
              <a:t>usuario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413892" y="2852936"/>
            <a:ext cx="2808312" cy="3240360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VIRUTA2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 smtClean="0">
                <a:latin typeface="Consolas"/>
              </a:rPr>
              <a:t>VIRUTA2 - Requisitos</a:t>
            </a:r>
            <a:endParaRPr lang="es-ES_tradnl" sz="32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74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VIRUTA2 – Diagramas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 DE CAMBIOS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246D6E9-92F1-45A7-AC14-F118ED0693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44</Words>
  <Application>Microsoft Office PowerPoint</Application>
  <PresentationFormat>Personalizado</PresentationFormat>
  <Paragraphs>18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Chalkboard_16x9</vt:lpstr>
      <vt:lpstr>VIRUTA y VIRUTA2</vt:lpstr>
      <vt:lpstr>Introducción</vt:lpstr>
      <vt:lpstr>VIRUTA</vt:lpstr>
      <vt:lpstr>VIRUTA - Requisitos</vt:lpstr>
      <vt:lpstr>VIRUTA – Diagramas</vt:lpstr>
      <vt:lpstr>VIRUTA2</vt:lpstr>
      <vt:lpstr>VIRUTA2 - Requisitos</vt:lpstr>
      <vt:lpstr>VIRUTA2 – Diagramas</vt:lpstr>
      <vt:lpstr>CONTROL DE CAMBIOS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2014-04-02T16:45:22Z</dcterms:created>
  <dcterms:modified xsi:type="dcterms:W3CDTF">2014-04-09T13:48:50Z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