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CD503-B165-4915-AAA0-2C2DF0E00A6D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532EF-BD49-4CB6-B10C-589C6BF31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5484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93619-D8D5-415A-8C49-EC1E2BC2000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587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41FE24C-1039-466A-9B4B-F021706D8DFD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01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E24C-1039-466A-9B4B-F021706D8DFD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10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1FE24C-1039-466A-9B4B-F021706D8DFD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061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1FE24C-1039-466A-9B4B-F021706D8DFD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7187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1FE24C-1039-466A-9B4B-F021706D8DFD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0089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E24C-1039-466A-9B4B-F021706D8DFD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7572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E24C-1039-466A-9B4B-F021706D8DFD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2128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E24C-1039-466A-9B4B-F021706D8DFD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7210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1FE24C-1039-466A-9B4B-F021706D8DFD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02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E24C-1039-466A-9B4B-F021706D8DFD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16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1FE24C-1039-466A-9B4B-F021706D8DFD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09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E24C-1039-466A-9B4B-F021706D8DFD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94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E24C-1039-466A-9B4B-F021706D8DFD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4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E24C-1039-466A-9B4B-F021706D8DFD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88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E24C-1039-466A-9B4B-F021706D8DFD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69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E24C-1039-466A-9B4B-F021706D8DFD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75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E24C-1039-466A-9B4B-F021706D8DFD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22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FE24C-1039-466A-9B4B-F021706D8DFD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35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43948" y="2823822"/>
            <a:ext cx="9448800" cy="2622821"/>
          </a:xfrm>
        </p:spPr>
        <p:txBody>
          <a:bodyPr>
            <a:normAutofit fontScale="90000"/>
          </a:bodyPr>
          <a:lstStyle/>
          <a:p>
            <a:pPr algn="ctr"/>
            <a:br>
              <a:rPr lang="es-ES" sz="8800" dirty="0"/>
            </a:br>
            <a:br>
              <a:rPr lang="es-ES" sz="8800" dirty="0"/>
            </a:br>
            <a:br>
              <a:rPr lang="es-ES" sz="8800" dirty="0"/>
            </a:br>
            <a:br>
              <a:rPr lang="es-ES" sz="8800" dirty="0"/>
            </a:br>
            <a:br>
              <a:rPr lang="es-ES" sz="8800" dirty="0"/>
            </a:br>
            <a:br>
              <a:rPr lang="es-ES" sz="8800" dirty="0"/>
            </a:br>
            <a:r>
              <a:rPr lang="es-ES" sz="8800" dirty="0"/>
              <a:t>HIBERNATE </a:t>
            </a:r>
            <a:br>
              <a:rPr lang="es-ES" sz="8800" dirty="0"/>
            </a:br>
            <a:r>
              <a:rPr lang="es-ES" sz="8800" dirty="0"/>
              <a:t>&amp;</a:t>
            </a:r>
            <a:br>
              <a:rPr lang="es-ES" sz="8800" dirty="0"/>
            </a:br>
            <a:r>
              <a:rPr lang="es-ES" sz="8800" dirty="0"/>
              <a:t>ENTITY FRAMEWORK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2167020"/>
          </a:xfrm>
        </p:spPr>
        <p:txBody>
          <a:bodyPr>
            <a:normAutofit/>
          </a:bodyPr>
          <a:lstStyle/>
          <a:p>
            <a:pPr algn="r"/>
            <a:r>
              <a:rPr lang="es-ES" b="1" dirty="0"/>
              <a:t>Javier Díaz </a:t>
            </a:r>
          </a:p>
          <a:p>
            <a:pPr algn="r"/>
            <a:r>
              <a:rPr lang="es-ES" b="1" dirty="0"/>
              <a:t>Alejandro Escobar </a:t>
            </a:r>
          </a:p>
          <a:p>
            <a:pPr algn="r"/>
            <a:r>
              <a:rPr lang="es-ES" b="1" dirty="0"/>
              <a:t>Javier </a:t>
            </a:r>
            <a:r>
              <a:rPr lang="es-ES" b="1" dirty="0" err="1"/>
              <a:t>Oblaré</a:t>
            </a:r>
            <a:endParaRPr lang="es-ES" b="1" dirty="0"/>
          </a:p>
          <a:p>
            <a:pPr algn="r"/>
            <a:endParaRPr lang="es-ES" b="1" dirty="0"/>
          </a:p>
          <a:p>
            <a:pPr algn="r"/>
            <a:r>
              <a:rPr lang="es-ES" b="1" dirty="0"/>
              <a:t>Grupo T3</a:t>
            </a:r>
          </a:p>
        </p:txBody>
      </p:sp>
    </p:spTree>
    <p:extLst>
      <p:ext uri="{BB962C8B-B14F-4D97-AF65-F5344CB8AC3E}">
        <p14:creationId xmlns:p14="http://schemas.microsoft.com/office/powerpoint/2010/main" val="252930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	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167152"/>
              </p:ext>
            </p:extLst>
          </p:nvPr>
        </p:nvGraphicFramePr>
        <p:xfrm>
          <a:off x="1868557" y="2194561"/>
          <a:ext cx="8454886" cy="3795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8796">
                  <a:extLst>
                    <a:ext uri="{9D8B030D-6E8A-4147-A177-3AD203B41FA5}">
                      <a16:colId xmlns:a16="http://schemas.microsoft.com/office/drawing/2014/main" val="2977271516"/>
                    </a:ext>
                  </a:extLst>
                </a:gridCol>
                <a:gridCol w="7546090">
                  <a:extLst>
                    <a:ext uri="{9D8B030D-6E8A-4147-A177-3AD203B41FA5}">
                      <a16:colId xmlns:a16="http://schemas.microsoft.com/office/drawing/2014/main" val="1883576548"/>
                    </a:ext>
                  </a:extLst>
                </a:gridCol>
              </a:tblGrid>
              <a:tr h="2620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REQ.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DESCRIPCIÓN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0249829"/>
                  </a:ext>
                </a:extLst>
              </a:tr>
              <a:tr h="2622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RF01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Página de Inicio – Página inicial de la aplicación con dos botones.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1506277"/>
                  </a:ext>
                </a:extLst>
              </a:tr>
              <a:tr h="5451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RF02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Ingresar nuevos empleados – La aplicación debe dejar introducir nuevos empleados a la base de datos (botón nuevo empleado)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8490579"/>
                  </a:ext>
                </a:extLst>
              </a:tr>
              <a:tr h="5451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RF03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La conexión a la base de datos deber ser mediante el mapeo de la tecnología empleada (Hibernate/Entity Framework)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1559573"/>
                  </a:ext>
                </a:extLst>
              </a:tr>
              <a:tr h="5451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RF04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Página empleados – Listado con información de los empleados de la empresa (botón empleados desde la página inicial).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8886131"/>
                  </a:ext>
                </a:extLst>
              </a:tr>
              <a:tr h="5451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RF05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Mensaje – Una ver introducido un mensaje debe saltar un mensaje confirmando su introducción.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0773427"/>
                  </a:ext>
                </a:extLst>
              </a:tr>
              <a:tr h="5451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RNF01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Interfaz de Usuario -- Interfaz de usuario sencilla para la fácil utilización de cualquiera.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2391448"/>
                  </a:ext>
                </a:extLst>
              </a:tr>
              <a:tr h="5451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RNF02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Tiempo de respuesta – Que la aplicación tenga un buen tiempo de respuesta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9845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23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Prototipo </a:t>
            </a:r>
            <a:r>
              <a:rPr lang="es-ES" dirty="0" err="1"/>
              <a:t>hibernate</a:t>
            </a:r>
            <a:endParaRPr lang="es-E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/>
          <a:srcRect r="74226" b="46350"/>
          <a:stretch/>
        </p:blipFill>
        <p:spPr bwMode="auto">
          <a:xfrm>
            <a:off x="332625" y="2057401"/>
            <a:ext cx="3353550" cy="43168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3"/>
          <a:srcRect r="74547" b="41813"/>
          <a:stretch/>
        </p:blipFill>
        <p:spPr bwMode="auto">
          <a:xfrm>
            <a:off x="4138611" y="2057401"/>
            <a:ext cx="3388623" cy="43168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/>
          <p:cNvPicPr/>
          <p:nvPr/>
        </p:nvPicPr>
        <p:blipFill rotWithShape="1">
          <a:blip r:embed="rId4"/>
          <a:srcRect r="65781" b="23133"/>
          <a:stretch/>
        </p:blipFill>
        <p:spPr bwMode="auto">
          <a:xfrm>
            <a:off x="7979670" y="2057400"/>
            <a:ext cx="3748504" cy="43168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53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Prototipo </a:t>
            </a:r>
            <a:r>
              <a:rPr lang="es-ES" dirty="0" err="1"/>
              <a:t>entity</a:t>
            </a:r>
            <a:r>
              <a:rPr lang="es-ES" dirty="0"/>
              <a:t> </a:t>
            </a:r>
            <a:r>
              <a:rPr lang="es-ES" dirty="0" err="1"/>
              <a:t>framework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906" y="2245628"/>
            <a:ext cx="4392726" cy="42291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626" y="2245628"/>
            <a:ext cx="45624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9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Aplicación </a:t>
            </a:r>
            <a:r>
              <a:rPr lang="es-ES" sz="5400" dirty="0" err="1"/>
              <a:t>Hibernate</a:t>
            </a:r>
            <a:r>
              <a:rPr lang="es-ES" sz="5400" dirty="0"/>
              <a:t> &amp; </a:t>
            </a:r>
            <a:r>
              <a:rPr lang="es-ES" sz="5400" dirty="0" err="1"/>
              <a:t>entity</a:t>
            </a:r>
            <a:r>
              <a:rPr lang="es-ES" sz="5400" dirty="0"/>
              <a:t> </a:t>
            </a:r>
            <a:r>
              <a:rPr lang="es-ES" sz="5400" dirty="0" err="1"/>
              <a:t>framework</a:t>
            </a:r>
            <a:endParaRPr lang="es-ES" sz="54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944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cOMPARATIVA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627959"/>
              </p:ext>
            </p:extLst>
          </p:nvPr>
        </p:nvGraphicFramePr>
        <p:xfrm>
          <a:off x="1433015" y="2057401"/>
          <a:ext cx="9376012" cy="4611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9280">
                  <a:extLst>
                    <a:ext uri="{9D8B030D-6E8A-4147-A177-3AD203B41FA5}">
                      <a16:colId xmlns:a16="http://schemas.microsoft.com/office/drawing/2014/main" val="4094832287"/>
                    </a:ext>
                  </a:extLst>
                </a:gridCol>
                <a:gridCol w="3396907">
                  <a:extLst>
                    <a:ext uri="{9D8B030D-6E8A-4147-A177-3AD203B41FA5}">
                      <a16:colId xmlns:a16="http://schemas.microsoft.com/office/drawing/2014/main" val="3627485032"/>
                    </a:ext>
                  </a:extLst>
                </a:gridCol>
                <a:gridCol w="3719825">
                  <a:extLst>
                    <a:ext uri="{9D8B030D-6E8A-4147-A177-3AD203B41FA5}">
                      <a16:colId xmlns:a16="http://schemas.microsoft.com/office/drawing/2014/main" val="3842894638"/>
                    </a:ext>
                  </a:extLst>
                </a:gridCol>
              </a:tblGrid>
              <a:tr h="3450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CRITERIOS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HIBERNATE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+mn-ea"/>
                        </a:rPr>
                        <a:t>ENTITY</a:t>
                      </a:r>
                      <a:r>
                        <a:rPr lang="es-ES" sz="1600" baseline="0" dirty="0">
                          <a:effectLst/>
                          <a:latin typeface="+mn-lt"/>
                          <a:ea typeface="+mn-ea"/>
                        </a:rPr>
                        <a:t> FRAMEWORK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1366458"/>
                  </a:ext>
                </a:extLst>
              </a:tr>
              <a:tr h="6546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Dificultad de aprendizaje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7-8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3-4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3367085"/>
                  </a:ext>
                </a:extLst>
              </a:tr>
              <a:tr h="7175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Número de líneas 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627 LOC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324LOC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6904559"/>
                  </a:ext>
                </a:extLst>
              </a:tr>
              <a:tr h="4503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Tiempo de consulta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40 milisegundos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31 milisegundos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2377519"/>
                  </a:ext>
                </a:extLst>
              </a:tr>
              <a:tr h="3452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Base de datos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Apache Derby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SQL server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0917193"/>
                  </a:ext>
                </a:extLst>
              </a:tr>
              <a:tr h="3452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Peso Aplicación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50.1MB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33.21MB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365168"/>
                  </a:ext>
                </a:extLst>
              </a:tr>
              <a:tr h="3452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Look and feel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Clásico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Clásico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7549585"/>
                  </a:ext>
                </a:extLst>
              </a:tr>
              <a:tr h="3452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Uso de CPU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12.8%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11.25%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2371903"/>
                  </a:ext>
                </a:extLst>
              </a:tr>
              <a:tr h="3452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Uso de memoria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20MB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21MB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3211517"/>
                  </a:ext>
                </a:extLst>
              </a:tr>
              <a:tr h="7175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Complejidad ciclomatica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9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43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5743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9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</a:t>
            </a:r>
          </a:p>
        </p:txBody>
      </p:sp>
      <p:pic>
        <p:nvPicPr>
          <p:cNvPr id="4" name="Picture 2" descr="http://estaticos04.expansion.com/blogs/hablando-en-publico/imagenes_posts/2013/06/10/54475_470x294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3617" y1="10884" x2="33617" y2="10884"/>
                        <a14:foregroundMark x1="38085" y1="12245" x2="28085" y2="27551"/>
                        <a14:foregroundMark x1="62553" y1="3741" x2="98723" y2="146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504" y="1429555"/>
            <a:ext cx="740527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761543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Estela de condensación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101</TotalTime>
  <Words>204</Words>
  <Application>Microsoft Office PowerPoint</Application>
  <PresentationFormat>Panorámica</PresentationFormat>
  <Paragraphs>61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Estela de condensación</vt:lpstr>
      <vt:lpstr>      HIBERNATE  &amp; ENTITY FRAMEWORK</vt:lpstr>
      <vt:lpstr>Requisitos </vt:lpstr>
      <vt:lpstr>Prototipo hibernate</vt:lpstr>
      <vt:lpstr>Prototipo entity framework</vt:lpstr>
      <vt:lpstr>Aplicación Hibernate &amp; entity framework</vt:lpstr>
      <vt:lpstr>cOMPARATIVA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</dc:title>
  <dc:creator>Javi Diaz</dc:creator>
  <cp:lastModifiedBy>Javier Oblaré</cp:lastModifiedBy>
  <cp:revision>20</cp:revision>
  <dcterms:created xsi:type="dcterms:W3CDTF">2016-04-11T16:57:26Z</dcterms:created>
  <dcterms:modified xsi:type="dcterms:W3CDTF">2016-05-10T20:14:11Z</dcterms:modified>
</cp:coreProperties>
</file>