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Salaries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128</c:v>
                </c:pt>
                <c:pt idx="1">
                  <c:v>338.5</c:v>
                </c:pt>
                <c:pt idx="2">
                  <c:v>513.70000000000005</c:v>
                </c:pt>
                <c:pt idx="3">
                  <c:v>1059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39-4960-AA80-7643EBDF90F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7914927"/>
        <c:axId val="49443343"/>
      </c:lineChart>
      <c:catAx>
        <c:axId val="9791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3343"/>
        <c:crosses val="autoZero"/>
        <c:auto val="1"/>
        <c:lblAlgn val="ctr"/>
        <c:lblOffset val="100"/>
        <c:noMultiLvlLbl val="0"/>
      </c:catAx>
      <c:valAx>
        <c:axId val="494433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1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585781029507986"/>
          <c:y val="4.861543703664984E-2"/>
          <c:w val="0.18134518370350963"/>
          <c:h val="7.8582243907140692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Sports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ED-4915-9320-49A4C2A4CA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ED-4915-9320-49A4C2A4CA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ED-4915-9320-49A4C2A4CA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AED-4915-9320-49A4C2A4CA6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5-41B4-9229-966C004960A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Nationalities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1C-4C1E-9E7C-1374E3B505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11C-4C1E-9E7C-1374E3B505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11C-4C1E-9E7C-1374E3B505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11C-4C1E-9E7C-1374E3B505F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1C-4C1E-9E7C-1374E3B505F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Lollipop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Calibri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E745-4D98-878D-17944234F8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11549791"/>
        <c:axId val="39542991"/>
      </c:bubbleChart>
      <c:valAx>
        <c:axId val="11154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42991"/>
        <c:crosses val="autoZero"/>
        <c:crossBetween val="midCat"/>
      </c:valAx>
      <c:valAx>
        <c:axId val="39542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497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Rankings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D4-4BF3-B2CB-E116B56141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D4-4BF3-B2CB-E116B56141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D4-4BF3-B2CB-E116B56141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D4-4BF3-B2CB-E116B56141D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D4-4BF3-B2CB-E116B56141D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72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>
      <a:latin typeface="Calibri"/>
    </cs:defRPr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0.29409</cdr:x>
      <cdr:y>0.26538</cdr:y>
    </cdr:from>
    <cdr:to>
      <cdr:x>0.70591</cdr:x>
      <cdr:y>0.75595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15AB24D5-A841-4273-8AB0-C364809D134D}"/>
            </a:ext>
          </a:extLst>
        </cdr:cNvPr>
        <cdr:cNvSpPr/>
      </cdr:nvSpPr>
      <cdr:spPr>
        <a:xfrm xmlns:a="http://schemas.openxmlformats.org/drawingml/2006/main">
          <a:off x="2354784" y="1563881"/>
          <a:ext cx="3297382" cy="2890982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0.23411</cdr:x>
      <cdr:y>0.47797</cdr:y>
    </cdr:from>
    <cdr:to>
      <cdr:x>0.23411</cdr:x>
      <cdr:y>0.93241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65E86AF3-8D19-4517-95C1-84F7DDAEB535}"/>
            </a:ext>
          </a:extLst>
        </cdr:cNvPr>
        <cdr:cNvCxnSpPr/>
      </cdr:nvCxnSpPr>
      <cdr:spPr>
        <a:xfrm xmlns:a="http://schemas.openxmlformats.org/drawingml/2006/main">
          <a:off x="1841151" y="2593781"/>
          <a:ext cx="0" cy="246610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0.5242</cdr:x>
      <cdr:y>0.34351</cdr:y>
    </cdr:from>
    <cdr:to>
      <cdr:x>0.5242</cdr:x>
      <cdr:y>0.93752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63C2D475-AFEE-464F-BC4C-F16B9A1C06F6}"/>
            </a:ext>
          </a:extLst>
        </cdr:cNvPr>
        <cdr:cNvCxnSpPr/>
      </cdr:nvCxnSpPr>
      <cdr:spPr>
        <a:xfrm xmlns:a="http://schemas.openxmlformats.org/drawingml/2006/main">
          <a:off x="4122533" y="1864109"/>
          <a:ext cx="0" cy="322349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0.73325</cdr:x>
      <cdr:y>0.85752</cdr:y>
    </cdr:from>
    <cdr:to>
      <cdr:x>0.73325</cdr:x>
      <cdr:y>0.93071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B8573407-11D4-4960-B3EA-56D3ECE298BF}"/>
            </a:ext>
          </a:extLst>
        </cdr:cNvPr>
        <cdr:cNvCxnSpPr/>
      </cdr:nvCxnSpPr>
      <cdr:spPr>
        <a:xfrm xmlns:a="http://schemas.openxmlformats.org/drawingml/2006/main">
          <a:off x="5766605" y="4653490"/>
          <a:ext cx="0" cy="39716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A480-534C-4B99-B6CA-BF9AA11C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E41A4-5159-4195-BCEC-4C135BD2D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EB2A-06D0-49DA-AAE7-7F5516A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D478-B963-4560-A1A2-A14EDA43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78FA-DD9F-4E69-906E-B78B4B13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E223-950A-4D82-8870-4377218A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F871A-9B3D-46AE-9AB0-04E818515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10DA-FD1E-45F9-A000-16F66B0B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77AE-9E5E-4FD0-BD66-DEF253EB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4329-304C-458B-8204-9C2C2DC6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AF4D0-B190-4651-B474-6A7EF7511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0094-6ED5-480E-8F8C-5F91E2F9A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5706-A2E0-4615-BF8C-B8EBDB92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DF66-7E74-45CE-B1DF-1E00652C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4617-9C71-41E3-A85A-E7975D36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A021-4691-46DD-81A5-3AB6F8D9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50D8-A38B-4331-A523-2B956B55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F06C-0233-42FF-8565-80FA7AB0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2824-30A5-451D-A6F5-921DFB35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68AD-4BC7-4228-B567-0AB06171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A1AD-C336-43FB-BCEA-F6EDC6D6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6974-E562-4E35-AD5F-B0485089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BC497-F446-45B5-A2F9-8C2A924B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44B1-1225-4369-87CB-2DF41686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9617-AB87-4CFE-9F3F-A93DE3F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E515-B6FF-4193-897C-3C8C8063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5F01-D929-4441-952C-318D329B1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00B31-CE91-4925-84C5-98951811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10B15-527E-4315-AC4C-C546931B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00E4-751E-4146-98DC-A97BFDC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0A818-CCC1-4275-861D-832035D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2D29-0E3A-47F2-9F30-08A5EB20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A6964-3506-4F1B-8810-968C7A44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FDD3B-E8E4-4256-B775-EEFB1D33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50362-097B-4711-8166-DA0A2AF01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DF367-A5C8-4676-987D-94E0CFE43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D7425-0580-4552-BB1A-935E58B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B4015-68B4-4902-A7B2-C6929D1F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44F28-BAC2-4348-B4EE-756D4FD6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8EBD-DF0A-47D2-826D-876F485E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CADBD-3B8C-4E3B-9BC4-3F54F231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6C374-B291-4052-ACA5-786C65AC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873C2-E239-4243-9A7C-C10A84F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6A62B-B763-46B3-BD9E-2C28690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F91-D6DD-4E59-9C60-00A1DA80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223B7-C5BA-4066-AE3C-8F6A0BB9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ABA7-5081-4FC7-B50D-12F5B6E5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1601-5E6D-4B9D-A2C1-E2B7AFB9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44A90-0D20-4743-8AED-BE46A9CCB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B604-1BE8-4D75-94AB-CBE16621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C9D05-620D-4F57-8391-5F9B9CFE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F1F90-18E5-41ED-9670-41466A81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2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B760-6F6E-4DC2-86A3-8B59D662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BAF66-A057-4548-987C-5A1A2ED15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DCD40-E507-448B-8BE6-688270071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915B-49E6-46A7-8BBD-27F8B643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23D9-C178-41D3-9BE3-B9C57ABF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C6B82-B4A1-4868-9913-A6BECB22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757EA-743A-43FE-A46F-333BE686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8FD97-49EF-45B0-A3A1-3AAF957A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844B-670E-4484-A896-F8C47BAF5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1868-C16C-43A3-84A8-F758E87905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CB635-3E66-4D2F-8947-3CB36273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B94F-83C9-44D1-8836-57567094B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E538-E66C-49EB-ACEF-B12737E5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golf, person, game&#10;&#10;Description automatically generated">
            <a:extLst>
              <a:ext uri="{FF2B5EF4-FFF2-40B4-BE49-F238E27FC236}">
                <a16:creationId xmlns:a16="http://schemas.microsoft.com/office/drawing/2014/main" id="{3A873064-8D26-409C-937A-5C2D432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9E34D-4155-4AF9-B5E9-25F0FE4067E9}"/>
              </a:ext>
            </a:extLst>
          </p:cNvPr>
          <p:cNvSpPr txBox="1"/>
          <p:nvPr/>
        </p:nvSpPr>
        <p:spPr>
          <a:xfrm>
            <a:off x="628650" y="4119492"/>
            <a:ext cx="10934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>
                <a:solidFill>
                  <a:schemeClr val="bg1"/>
                </a:solidFill>
              </a:rPr>
              <a:t>FORBES TOP 10 PAID ATHLETES</a:t>
            </a:r>
          </a:p>
          <a:p>
            <a:pPr algn="ctr"/>
            <a:r>
              <a:rPr lang="es-GT" sz="6000" b="1" dirty="0">
                <a:solidFill>
                  <a:schemeClr val="bg1"/>
                </a:solidFill>
              </a:rPr>
              <a:t>1990-2019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0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6EDA8A-BA8C-4D6B-B86E-D80A4342670F}"/>
              </a:ext>
            </a:extLst>
          </p:cNvPr>
          <p:cNvSpPr/>
          <p:nvPr/>
        </p:nvSpPr>
        <p:spPr>
          <a:xfrm>
            <a:off x="510449" y="1035086"/>
            <a:ext cx="2759368" cy="97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 Highest Paid Athlete</a:t>
            </a:r>
          </a:p>
          <a:p>
            <a:pPr algn="ctr"/>
            <a:r>
              <a:rPr lang="en-US" dirty="0"/>
              <a:t>- Highest Paid Nationality</a:t>
            </a:r>
          </a:p>
          <a:p>
            <a:pPr algn="ctr"/>
            <a:r>
              <a:rPr lang="en-US" dirty="0"/>
              <a:t>- Highest Paying Sport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9A065D-6932-4F18-B023-A3DBC1A72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335268"/>
              </p:ext>
            </p:extLst>
          </p:nvPr>
        </p:nvGraphicFramePr>
        <p:xfrm>
          <a:off x="3756335" y="419628"/>
          <a:ext cx="8006951" cy="5893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4E53F6C-3ED7-4D37-A301-1D8700D83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987325"/>
              </p:ext>
            </p:extLst>
          </p:nvPr>
        </p:nvGraphicFramePr>
        <p:xfrm>
          <a:off x="510449" y="4517277"/>
          <a:ext cx="2759368" cy="219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E1D221A-41C6-4212-A076-22F55F40F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835797"/>
              </p:ext>
            </p:extLst>
          </p:nvPr>
        </p:nvGraphicFramePr>
        <p:xfrm>
          <a:off x="510449" y="2167977"/>
          <a:ext cx="2759368" cy="219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CA17788-C3C5-4E7D-9D47-9534511AE314}"/>
              </a:ext>
            </a:extLst>
          </p:cNvPr>
          <p:cNvSpPr txBox="1"/>
          <p:nvPr/>
        </p:nvSpPr>
        <p:spPr>
          <a:xfrm>
            <a:off x="510449" y="419628"/>
            <a:ext cx="297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GENERAL STATISTICS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737D6-AA91-4E83-BAF2-D4CE35E07A07}"/>
              </a:ext>
            </a:extLst>
          </p:cNvPr>
          <p:cNvSpPr/>
          <p:nvPr/>
        </p:nvSpPr>
        <p:spPr>
          <a:xfrm>
            <a:off x="7241309" y="1302327"/>
            <a:ext cx="138546" cy="71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BE417-162B-455E-9015-6C6AFA4DC9E0}"/>
              </a:ext>
            </a:extLst>
          </p:cNvPr>
          <p:cNvSpPr/>
          <p:nvPr/>
        </p:nvSpPr>
        <p:spPr>
          <a:xfrm rot="5400000">
            <a:off x="9721273" y="3010243"/>
            <a:ext cx="138546" cy="71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BF492-F771-44A3-9122-DB35033F3EDA}"/>
              </a:ext>
            </a:extLst>
          </p:cNvPr>
          <p:cNvSpPr/>
          <p:nvPr/>
        </p:nvSpPr>
        <p:spPr>
          <a:xfrm>
            <a:off x="7546109" y="1607127"/>
            <a:ext cx="138546" cy="71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40DC62-1CCC-4A1D-8505-E6E820E4B9E0}"/>
              </a:ext>
            </a:extLst>
          </p:cNvPr>
          <p:cNvSpPr/>
          <p:nvPr/>
        </p:nvSpPr>
        <p:spPr>
          <a:xfrm>
            <a:off x="7698509" y="1759527"/>
            <a:ext cx="138546" cy="71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4C433B-5BAC-43F2-9958-66C534901F64}"/>
              </a:ext>
            </a:extLst>
          </p:cNvPr>
          <p:cNvSpPr/>
          <p:nvPr/>
        </p:nvSpPr>
        <p:spPr>
          <a:xfrm>
            <a:off x="7850909" y="1911927"/>
            <a:ext cx="138546" cy="71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6784EB-CDC9-4AC6-A93F-EDCDC71968E5}"/>
              </a:ext>
            </a:extLst>
          </p:cNvPr>
          <p:cNvSpPr/>
          <p:nvPr/>
        </p:nvSpPr>
        <p:spPr>
          <a:xfrm>
            <a:off x="8003309" y="2064327"/>
            <a:ext cx="138546" cy="71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111E-9D1D-4F06-8D03-BBF287B9877D}"/>
              </a:ext>
            </a:extLst>
          </p:cNvPr>
          <p:cNvSpPr/>
          <p:nvPr/>
        </p:nvSpPr>
        <p:spPr>
          <a:xfrm>
            <a:off x="8155709" y="2216727"/>
            <a:ext cx="138546" cy="71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3502D-0C3E-4CCE-91DD-4C9BD737708F}"/>
              </a:ext>
            </a:extLst>
          </p:cNvPr>
          <p:cNvSpPr/>
          <p:nvPr/>
        </p:nvSpPr>
        <p:spPr>
          <a:xfrm>
            <a:off x="8308109" y="2369127"/>
            <a:ext cx="138546" cy="71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C6EBA-8D3E-4411-A8A7-B4997E4A4C58}"/>
              </a:ext>
            </a:extLst>
          </p:cNvPr>
          <p:cNvSpPr/>
          <p:nvPr/>
        </p:nvSpPr>
        <p:spPr>
          <a:xfrm>
            <a:off x="8460509" y="2521527"/>
            <a:ext cx="138546" cy="71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20409-7C85-4FE3-BCC6-808118995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236" y="1035086"/>
            <a:ext cx="7608315" cy="4908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718EF-090D-4572-83D2-1D962668C8D8}"/>
              </a:ext>
            </a:extLst>
          </p:cNvPr>
          <p:cNvSpPr txBox="1"/>
          <p:nvPr/>
        </p:nvSpPr>
        <p:spPr>
          <a:xfrm>
            <a:off x="6316486" y="591738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/>
              <a:t>Salary</a:t>
            </a:r>
            <a:r>
              <a:rPr lang="es-GT" dirty="0"/>
              <a:t> </a:t>
            </a:r>
            <a:r>
              <a:rPr lang="es-GT" dirty="0" err="1"/>
              <a:t>Distribution</a:t>
            </a:r>
            <a:r>
              <a:rPr lang="es-GT" dirty="0"/>
              <a:t> per </a:t>
            </a:r>
            <a:r>
              <a:rPr lang="es-GT" dirty="0" err="1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A7CD624-0BE1-4CC8-9DF6-EFCD51D65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79998"/>
              </p:ext>
            </p:extLst>
          </p:nvPr>
        </p:nvGraphicFramePr>
        <p:xfrm>
          <a:off x="3968522" y="565055"/>
          <a:ext cx="7864416" cy="5426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5357F0-1EE4-4DD8-BE2F-4F99241AEEB0}"/>
              </a:ext>
            </a:extLst>
          </p:cNvPr>
          <p:cNvSpPr txBox="1"/>
          <p:nvPr/>
        </p:nvSpPr>
        <p:spPr>
          <a:xfrm rot="16200000">
            <a:off x="2856026" y="3013501"/>
            <a:ext cx="1537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err="1"/>
              <a:t>Earnings</a:t>
            </a:r>
            <a:endParaRPr lang="es-GT" sz="2400" dirty="0"/>
          </a:p>
          <a:p>
            <a:r>
              <a:rPr lang="es-GT" sz="2400" dirty="0"/>
              <a:t>Ranking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A1B6C-8DA7-4A11-A1A9-0D8117439412}"/>
              </a:ext>
            </a:extLst>
          </p:cNvPr>
          <p:cNvSpPr txBox="1"/>
          <p:nvPr/>
        </p:nvSpPr>
        <p:spPr>
          <a:xfrm>
            <a:off x="7706757" y="6114457"/>
            <a:ext cx="153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err="1"/>
              <a:t>Year</a:t>
            </a:r>
            <a:endParaRPr lang="es-GT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963CC-D870-45A5-A942-AEBE44B92622}"/>
              </a:ext>
            </a:extLst>
          </p:cNvPr>
          <p:cNvSpPr/>
          <p:nvPr/>
        </p:nvSpPr>
        <p:spPr>
          <a:xfrm>
            <a:off x="351692" y="2082018"/>
            <a:ext cx="2580926" cy="2229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/>
              <a:t>Total </a:t>
            </a:r>
            <a:r>
              <a:rPr lang="es-GT" dirty="0" err="1"/>
              <a:t>Athletes</a:t>
            </a:r>
            <a:endParaRPr lang="es-GT" dirty="0"/>
          </a:p>
          <a:p>
            <a:pPr algn="ctr"/>
            <a:r>
              <a:rPr lang="es-GT" dirty="0" err="1"/>
              <a:t>Overall</a:t>
            </a:r>
            <a:r>
              <a:rPr lang="es-GT" dirty="0"/>
              <a:t> Rank</a:t>
            </a:r>
          </a:p>
          <a:p>
            <a:pPr algn="ctr"/>
            <a:r>
              <a:rPr lang="es-GT" dirty="0" err="1"/>
              <a:t>Best</a:t>
            </a:r>
            <a:r>
              <a:rPr lang="es-GT" dirty="0"/>
              <a:t> Rank</a:t>
            </a:r>
          </a:p>
          <a:p>
            <a:pPr algn="ctr"/>
            <a:r>
              <a:rPr lang="es-GT" dirty="0" err="1"/>
              <a:t>Best</a:t>
            </a:r>
            <a:r>
              <a:rPr lang="es-GT" dirty="0"/>
              <a:t> </a:t>
            </a:r>
            <a:r>
              <a:rPr lang="es-GT" dirty="0" err="1"/>
              <a:t>Year</a:t>
            </a:r>
            <a:endParaRPr lang="es-GT" dirty="0"/>
          </a:p>
          <a:p>
            <a:pPr algn="ctr"/>
            <a:r>
              <a:rPr lang="es-GT" dirty="0"/>
              <a:t>Total </a:t>
            </a:r>
            <a:r>
              <a:rPr lang="es-GT" dirty="0" err="1"/>
              <a:t>Earnings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C9A6-F453-49BE-9475-84458DA7596D}"/>
              </a:ext>
            </a:extLst>
          </p:cNvPr>
          <p:cNvSpPr/>
          <p:nvPr/>
        </p:nvSpPr>
        <p:spPr>
          <a:xfrm>
            <a:off x="351692" y="1252024"/>
            <a:ext cx="2580926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Selector</a:t>
            </a:r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853AA7E-1E94-4EC4-950B-B57CFB10A820}"/>
              </a:ext>
            </a:extLst>
          </p:cNvPr>
          <p:cNvSpPr/>
          <p:nvPr/>
        </p:nvSpPr>
        <p:spPr>
          <a:xfrm>
            <a:off x="727754" y="309489"/>
            <a:ext cx="285120" cy="2555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3C9756E-8D76-4A33-9886-49CF27D1BC48}"/>
              </a:ext>
            </a:extLst>
          </p:cNvPr>
          <p:cNvSpPr/>
          <p:nvPr/>
        </p:nvSpPr>
        <p:spPr>
          <a:xfrm>
            <a:off x="727754" y="691664"/>
            <a:ext cx="285120" cy="2555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FA784-F724-4828-96E0-9B0C0B2B7800}"/>
              </a:ext>
            </a:extLst>
          </p:cNvPr>
          <p:cNvSpPr txBox="1"/>
          <p:nvPr/>
        </p:nvSpPr>
        <p:spPr>
          <a:xfrm>
            <a:off x="1012874" y="225606"/>
            <a:ext cx="239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Sport</a:t>
            </a:r>
          </a:p>
          <a:p>
            <a:r>
              <a:rPr lang="es-GT" sz="2400" dirty="0" err="1"/>
              <a:t>Nationality</a:t>
            </a:r>
            <a:endParaRPr lang="en-US" sz="24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2D7A931-C6CB-435A-91B5-5C6D092E0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50979"/>
              </p:ext>
            </p:extLst>
          </p:nvPr>
        </p:nvGraphicFramePr>
        <p:xfrm>
          <a:off x="359062" y="4380615"/>
          <a:ext cx="2573556" cy="219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08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Lopez</dc:creator>
  <cp:lastModifiedBy>Ernesto Lopez</cp:lastModifiedBy>
  <cp:revision>7</cp:revision>
  <dcterms:created xsi:type="dcterms:W3CDTF">2020-06-24T02:39:29Z</dcterms:created>
  <dcterms:modified xsi:type="dcterms:W3CDTF">2020-06-26T01:49:52Z</dcterms:modified>
</cp:coreProperties>
</file>