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ikOAJk+0qc2tOFhueE7jMz4iFZ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dac67eaba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5dac67eaba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ac67eab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5dac67eaba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dac67eaba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5dac67eaba_2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dda2696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5dda2696b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dda2696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5dda2696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dda2696b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5dda2696b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dda2696b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5dda2696b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dac67eab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5dac67eaba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C78D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dac67eaba_1_909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5dac67eaba_1_909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g35dac67eaba_1_909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35dac67eaba_1_9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dac67eaba_1_954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5dac67eaba_1_954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35dac67eaba_1_9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dac67eaba_1_9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dac67eaba_1_9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2" name="Google Shape;62;g35dac67eaba_1_96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35dac67eaba_1_9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35dac67eaba_1_96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5dac67eaba_1_9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5dac67eaba_1_914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5dac67eaba_1_914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5dac67eaba_1_914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35dac67eaba_1_9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5dac67eaba_1_919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5dac67eaba_1_919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5dac67eaba_1_919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5dac67eaba_1_919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5dac67eaba_1_919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5" name="Google Shape;25;g35dac67eaba_1_9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5dac67eaba_1_92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35dac67eaba_1_92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35dac67eaba_1_926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5dac67eaba_1_926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1" name="Google Shape;31;g35dac67eaba_1_9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dac67eaba_1_932"/>
          <p:cNvSpPr/>
          <p:nvPr/>
        </p:nvSpPr>
        <p:spPr>
          <a:xfrm>
            <a:off x="0" y="0"/>
            <a:ext cx="12192000" cy="14409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5dac67eaba_1_93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5dac67eaba_1_9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5dac67eaba_1_936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5dac67eaba_1_936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5dac67eaba_1_936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35dac67eaba_1_9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dac67eaba_1_941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g35dac67eaba_1_9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dac67eaba_1_94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5dac67eaba_1_944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5dac67eaba_1_944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35dac67eaba_1_944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35dac67eaba_1_9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dac67eaba_1_95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5dac67eaba_1_95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35dac67eaba_1_9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dac67eaba_1_90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35dac67eaba_1_90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5dac67eaba_1_9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1524000" y="1828799"/>
            <a:ext cx="9144000" cy="849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i="1" lang="es-ES"/>
              <a:t>ActuaYa</a:t>
            </a:r>
            <a:endParaRPr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1524000" y="5849938"/>
            <a:ext cx="9144000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>
                <a:solidFill>
                  <a:schemeClr val="lt1"/>
                </a:solidFill>
              </a:rPr>
              <a:t>Cristian Sánchez - Daniel Cantero - Iker Jiménez - Javier Serrano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4381500" y="2844225"/>
            <a:ext cx="342899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aplicación para encontrar la actuación que te lleve a los </a:t>
            </a:r>
            <a:r>
              <a:rPr b="0" i="1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Premios Goya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ac67eaba_2_1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Diseño y estructura</a:t>
            </a:r>
            <a:endParaRPr/>
          </a:p>
        </p:txBody>
      </p:sp>
      <p:sp>
        <p:nvSpPr>
          <p:cNvPr id="134" name="Google Shape;134;g35dac67eaba_2_16"/>
          <p:cNvSpPr txBox="1"/>
          <p:nvPr>
            <p:ph idx="4294967295" type="body"/>
          </p:nvPr>
        </p:nvSpPr>
        <p:spPr>
          <a:xfrm>
            <a:off x="4332125" y="1780350"/>
            <a:ext cx="3527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s-ES" sz="2400">
                <a:solidFill>
                  <a:srgbClr val="3D85C6"/>
                </a:solidFill>
              </a:rPr>
              <a:t>UML</a:t>
            </a:r>
            <a:r>
              <a:rPr lang="es-ES" sz="2400">
                <a:solidFill>
                  <a:srgbClr val="3D85C6"/>
                </a:solidFill>
              </a:rPr>
              <a:t> 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35" name="Google Shape;135;g35dac67eaba_2_16" title="UM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50" y="2278950"/>
            <a:ext cx="4630892" cy="44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Diseño y estructura</a:t>
            </a:r>
            <a:endParaRPr/>
          </a:p>
        </p:txBody>
      </p:sp>
      <p:sp>
        <p:nvSpPr>
          <p:cNvPr id="141" name="Google Shape;141;p8"/>
          <p:cNvSpPr txBox="1"/>
          <p:nvPr>
            <p:ph idx="4294967295" type="body"/>
          </p:nvPr>
        </p:nvSpPr>
        <p:spPr>
          <a:xfrm>
            <a:off x="4538225" y="1677175"/>
            <a:ext cx="31155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s-ES" sz="2400">
                <a:solidFill>
                  <a:srgbClr val="3D85C6"/>
                </a:solidFill>
              </a:rPr>
              <a:t>Mockups - Idea base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descr="Interfaz de usuario gráfica, Aplicación&#10;&#10;El contenido generado por IA puede ser incorrecto."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5565" y="2545306"/>
            <a:ext cx="1290546" cy="2749633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3165375" y="2159575"/>
            <a:ext cx="990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1" sz="2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z de usuario gráfica&#10;&#10;El contenido generado por IA puede ser incorrecto."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852" y="2545306"/>
            <a:ext cx="3882652" cy="274772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8"/>
          <p:cNvSpPr txBox="1"/>
          <p:nvPr/>
        </p:nvSpPr>
        <p:spPr>
          <a:xfrm>
            <a:off x="7980801" y="2159575"/>
            <a:ext cx="954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Diseño y estructura</a:t>
            </a:r>
            <a:endParaRPr/>
          </a:p>
        </p:txBody>
      </p:sp>
      <p:sp>
        <p:nvSpPr>
          <p:cNvPr id="151" name="Google Shape;151;p9"/>
          <p:cNvSpPr txBox="1"/>
          <p:nvPr>
            <p:ph idx="4294967295" type="body"/>
          </p:nvPr>
        </p:nvSpPr>
        <p:spPr>
          <a:xfrm>
            <a:off x="4474050" y="1677175"/>
            <a:ext cx="3243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s-ES" sz="2400">
                <a:solidFill>
                  <a:srgbClr val="3D85C6"/>
                </a:solidFill>
              </a:rPr>
              <a:t>Mockups - Idea base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3090555" y="2159550"/>
            <a:ext cx="1134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s-ES" sz="2400">
                <a:solidFill>
                  <a:srgbClr val="3D85C6"/>
                </a:solidFill>
              </a:rPr>
              <a:t>Oferta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918775" y="2159550"/>
            <a:ext cx="1024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descr="Interfaz de usuario gráfica, Aplicación&#10;&#10;El contenido generado por IA puede ser incorrecto."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6505" y="2545306"/>
            <a:ext cx="1329346" cy="2747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de la pantalla de un celular&#10;&#10;El contenido generado por IA puede ser incorrecto." id="155" name="Google Shape;1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8249" y="2543395"/>
            <a:ext cx="1359507" cy="2749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Diseño y estructura</a:t>
            </a:r>
            <a:endParaRPr/>
          </a:p>
        </p:txBody>
      </p:sp>
      <p:sp>
        <p:nvSpPr>
          <p:cNvPr id="161" name="Google Shape;161;p10"/>
          <p:cNvSpPr txBox="1"/>
          <p:nvPr>
            <p:ph idx="4294967295" type="body"/>
          </p:nvPr>
        </p:nvSpPr>
        <p:spPr>
          <a:xfrm>
            <a:off x="5180854" y="1629825"/>
            <a:ext cx="1830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s-ES" sz="2400">
                <a:solidFill>
                  <a:srgbClr val="3D85C6"/>
                </a:solidFill>
              </a:rPr>
              <a:t>Diseño final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3176804" y="2159550"/>
            <a:ext cx="9624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1" sz="24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7897191" y="2159550"/>
            <a:ext cx="99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b="0" l="3708" r="7979" t="0"/>
          <a:stretch/>
        </p:blipFill>
        <p:spPr>
          <a:xfrm>
            <a:off x="6601704" y="2546576"/>
            <a:ext cx="3588760" cy="27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4">
            <a:alphaModFix/>
          </a:blip>
          <a:srcRect b="3534" l="310" r="9862" t="0"/>
          <a:stretch/>
        </p:blipFill>
        <p:spPr>
          <a:xfrm>
            <a:off x="1863622" y="2546576"/>
            <a:ext cx="3588761" cy="2746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Diseño y estructura</a:t>
            </a:r>
            <a:endParaRPr/>
          </a:p>
        </p:txBody>
      </p:sp>
      <p:sp>
        <p:nvSpPr>
          <p:cNvPr id="171" name="Google Shape;171;p11"/>
          <p:cNvSpPr txBox="1"/>
          <p:nvPr>
            <p:ph idx="4294967295" type="body"/>
          </p:nvPr>
        </p:nvSpPr>
        <p:spPr>
          <a:xfrm>
            <a:off x="5147104" y="1628025"/>
            <a:ext cx="189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s-ES" sz="2400">
                <a:solidFill>
                  <a:srgbClr val="3D85C6"/>
                </a:solidFill>
              </a:rPr>
              <a:t>Diseño final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3068650" y="2091925"/>
            <a:ext cx="11787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Oferta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925529" y="2166325"/>
            <a:ext cx="10113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2254" y="2546576"/>
            <a:ext cx="3657847" cy="2732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6626" y="2546575"/>
            <a:ext cx="4042742" cy="273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Diseño y estructura</a:t>
            </a:r>
            <a:endParaRPr/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33" y="2546575"/>
            <a:ext cx="2046537" cy="27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5076" y="2546575"/>
            <a:ext cx="1992204" cy="27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 txBox="1"/>
          <p:nvPr/>
        </p:nvSpPr>
        <p:spPr>
          <a:xfrm>
            <a:off x="7451525" y="2146025"/>
            <a:ext cx="19593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Inicio - </a:t>
            </a:r>
            <a:r>
              <a:rPr i="1" lang="es-ES" sz="2400">
                <a:solidFill>
                  <a:srgbClr val="3D85C6"/>
                </a:solidFill>
              </a:rPr>
              <a:t>Móvil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84" name="Google Shape;184;p12"/>
          <p:cNvSpPr txBox="1"/>
          <p:nvPr>
            <p:ph idx="4294967295" type="body"/>
          </p:nvPr>
        </p:nvSpPr>
        <p:spPr>
          <a:xfrm>
            <a:off x="5147104" y="1628025"/>
            <a:ext cx="189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s-ES" sz="2400">
                <a:solidFill>
                  <a:srgbClr val="3D85C6"/>
                </a:solidFill>
              </a:rPr>
              <a:t>Diseño final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2678350" y="2146025"/>
            <a:ext cx="19593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s-ES" sz="2400">
                <a:solidFill>
                  <a:srgbClr val="3D85C6"/>
                </a:solidFill>
              </a:rPr>
              <a:t>Login </a:t>
            </a: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i="1" lang="es-ES" sz="2400">
                <a:solidFill>
                  <a:srgbClr val="3D85C6"/>
                </a:solidFill>
              </a:rPr>
              <a:t>Móvil</a:t>
            </a:r>
            <a:endParaRPr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Diseño y estructura</a:t>
            </a:r>
            <a:endParaRPr/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33" y="2546575"/>
            <a:ext cx="2046537" cy="274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3"/>
          <p:cNvPicPr preferRelativeResize="0"/>
          <p:nvPr/>
        </p:nvPicPr>
        <p:blipFill rotWithShape="1">
          <a:blip r:embed="rId4">
            <a:alphaModFix/>
          </a:blip>
          <a:srcRect b="1787" l="0" r="1601" t="0"/>
          <a:stretch/>
        </p:blipFill>
        <p:spPr>
          <a:xfrm>
            <a:off x="7437124" y="2546574"/>
            <a:ext cx="1991855" cy="274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3"/>
          <p:cNvSpPr txBox="1"/>
          <p:nvPr>
            <p:ph idx="4294967295" type="body"/>
          </p:nvPr>
        </p:nvSpPr>
        <p:spPr>
          <a:xfrm>
            <a:off x="5147104" y="1628025"/>
            <a:ext cx="189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s-ES" sz="2400">
                <a:solidFill>
                  <a:srgbClr val="3D85C6"/>
                </a:solidFill>
              </a:rPr>
              <a:t>Diseño final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2575900" y="2166325"/>
            <a:ext cx="2164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s-ES" sz="2400">
                <a:solidFill>
                  <a:srgbClr val="3D85C6"/>
                </a:solidFill>
              </a:rPr>
              <a:t>Oferta </a:t>
            </a: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i="1" lang="es-ES" sz="2400">
                <a:solidFill>
                  <a:srgbClr val="3D85C6"/>
                </a:solidFill>
              </a:rPr>
              <a:t>Móvil</a:t>
            </a:r>
            <a:endParaRPr sz="2400">
              <a:solidFill>
                <a:srgbClr val="3D85C6"/>
              </a:solidFill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7437200" y="2166325"/>
            <a:ext cx="1991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1" lang="es-ES" sz="2400">
                <a:solidFill>
                  <a:srgbClr val="3D85C6"/>
                </a:solidFill>
              </a:rPr>
              <a:t>Perfil</a:t>
            </a:r>
            <a:r>
              <a:rPr i="1" lang="es-ES" sz="2400">
                <a:solidFill>
                  <a:srgbClr val="3D85C6"/>
                </a:solidFill>
              </a:rPr>
              <a:t> </a:t>
            </a:r>
            <a:r>
              <a:rPr b="0" i="1" lang="es-ES" sz="24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i="1" lang="es-ES" sz="2400">
                <a:solidFill>
                  <a:srgbClr val="3D85C6"/>
                </a:solidFill>
              </a:rPr>
              <a:t>Móvil</a:t>
            </a:r>
            <a:endParaRPr sz="24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dac67eaba_2_23"/>
          <p:cNvSpPr/>
          <p:nvPr/>
        </p:nvSpPr>
        <p:spPr>
          <a:xfrm>
            <a:off x="0" y="1503700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g35dac67eaba_2_23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Documentación - Login / Registro / Contraseña</a:t>
            </a:r>
            <a:endParaRPr/>
          </a:p>
        </p:txBody>
      </p:sp>
      <p:sp>
        <p:nvSpPr>
          <p:cNvPr id="202" name="Google Shape;202;g35dac67eaba_2_23"/>
          <p:cNvSpPr txBox="1"/>
          <p:nvPr/>
        </p:nvSpPr>
        <p:spPr>
          <a:xfrm>
            <a:off x="-25" y="2039625"/>
            <a:ext cx="86103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ha </a:t>
            </a:r>
            <a:r>
              <a:rPr b="1" lang="es-ES" sz="900"/>
              <a:t>reestructurado gran parte del diseño.</a:t>
            </a:r>
            <a:endParaRPr sz="700"/>
          </a:p>
          <a:p>
            <a:pPr indent="-2286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ha </a:t>
            </a:r>
            <a:r>
              <a:rPr b="1" lang="es-ES" sz="900"/>
              <a:t>eliminado la parte de css</a:t>
            </a:r>
            <a:r>
              <a:rPr lang="es-ES" sz="900"/>
              <a:t>, y se ha </a:t>
            </a:r>
            <a:r>
              <a:rPr b="1" lang="es-ES" sz="900"/>
              <a:t>implementado Bootstrap</a:t>
            </a:r>
            <a:r>
              <a:rPr lang="es-ES" sz="900"/>
              <a:t> para un diseño más profesional</a:t>
            </a:r>
            <a:endParaRPr sz="700"/>
          </a:p>
          <a:p>
            <a:pPr indent="-2286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ha </a:t>
            </a:r>
            <a:r>
              <a:rPr b="1" lang="es-ES" sz="900"/>
              <a:t>eliminado la necesidad de nombre de usuario</a:t>
            </a:r>
            <a:r>
              <a:rPr lang="es-ES" sz="900"/>
              <a:t> a la hora de registrarse</a:t>
            </a:r>
            <a:endParaRPr sz="900"/>
          </a:p>
          <a:p>
            <a:pPr indent="-2286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ha conseguido un </a:t>
            </a:r>
            <a:r>
              <a:rPr b="1" lang="es-ES" sz="900"/>
              <a:t>estilo uniforme</a:t>
            </a:r>
            <a:r>
              <a:rPr lang="es-ES" sz="900"/>
              <a:t>.</a:t>
            </a:r>
            <a:endParaRPr sz="9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g35dac67eaba_2_23"/>
          <p:cNvSpPr txBox="1"/>
          <p:nvPr/>
        </p:nvSpPr>
        <p:spPr>
          <a:xfrm>
            <a:off x="179625" y="1503700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Mejora respecto al css original: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g35dac67eaba_2_23"/>
          <p:cNvSpPr txBox="1"/>
          <p:nvPr/>
        </p:nvSpPr>
        <p:spPr>
          <a:xfrm>
            <a:off x="415625" y="3614200"/>
            <a:ext cx="86103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900"/>
              <a:t>Implementar</a:t>
            </a:r>
            <a:r>
              <a:rPr lang="es-ES" sz="900"/>
              <a:t> </a:t>
            </a:r>
            <a:r>
              <a:rPr b="1" lang="es-ES" sz="900"/>
              <a:t>base de datos</a:t>
            </a:r>
            <a:r>
              <a:rPr lang="es-ES" sz="900"/>
              <a:t> para guardar los usuarios y los empleos.</a:t>
            </a:r>
            <a:r>
              <a:rPr lang="es-ES" sz="1100"/>
              <a:t> </a:t>
            </a:r>
            <a:endParaRPr sz="900"/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Implementar </a:t>
            </a:r>
            <a:r>
              <a:rPr b="1" lang="es-ES" sz="900"/>
              <a:t>más funcionalidades en los botones</a:t>
            </a:r>
            <a:r>
              <a:rPr lang="es-ES" sz="900"/>
              <a:t>.</a:t>
            </a:r>
            <a:endParaRPr sz="900"/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Buscar un </a:t>
            </a:r>
            <a:r>
              <a:rPr b="1" lang="es-ES" sz="900"/>
              <a:t>diseño fijo</a:t>
            </a:r>
            <a:r>
              <a:rPr lang="es-ES" sz="900"/>
              <a:t> y que tenga </a:t>
            </a:r>
            <a:r>
              <a:rPr b="1" lang="es-ES" sz="900"/>
              <a:t>concordancia entre todos los miembros</a:t>
            </a:r>
            <a:r>
              <a:rPr lang="es-ES" sz="900"/>
              <a:t> del equipo.</a:t>
            </a:r>
            <a:endParaRPr sz="900"/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Posibilidad de añadir </a:t>
            </a:r>
            <a:r>
              <a:rPr b="1" lang="es-ES" sz="900"/>
              <a:t>JavaScript</a:t>
            </a:r>
            <a:endParaRPr b="1"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35dac67eaba_2_23"/>
          <p:cNvSpPr txBox="1"/>
          <p:nvPr/>
        </p:nvSpPr>
        <p:spPr>
          <a:xfrm>
            <a:off x="179625" y="3126300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Mejoras de cara al futuro: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6" name="Google Shape;206;g35dac67eaba_2_23"/>
          <p:cNvSpPr txBox="1"/>
          <p:nvPr/>
        </p:nvSpPr>
        <p:spPr>
          <a:xfrm>
            <a:off x="415625" y="5236100"/>
            <a:ext cx="86103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900"/>
              <a:t>Descuadre de elementos.</a:t>
            </a:r>
            <a:endParaRPr sz="900"/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 Rehacer el diseño html.</a:t>
            </a:r>
            <a:endParaRPr sz="900"/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 Abandono de miembros del equipo.</a:t>
            </a:r>
            <a:endParaRPr sz="900"/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 Falta de tiempo para implementar todas las funcionalidades.</a:t>
            </a:r>
            <a:endParaRPr sz="900"/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 Limitaciones a la hora de utilizar colores( Existe solución)</a:t>
            </a:r>
            <a:endParaRPr sz="900"/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 Diferentes puntos de vista</a:t>
            </a:r>
            <a:endParaRPr sz="900"/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 Dificultad a la hora de cuadrar horarios para poder tomar decisiones en grupo.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35dac67eaba_2_23"/>
          <p:cNvSpPr/>
          <p:nvPr/>
        </p:nvSpPr>
        <p:spPr>
          <a:xfrm>
            <a:off x="0" y="3104750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g35dac67eaba_2_23"/>
          <p:cNvSpPr txBox="1"/>
          <p:nvPr/>
        </p:nvSpPr>
        <p:spPr>
          <a:xfrm>
            <a:off x="179625" y="3104750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Mejoras de cara al futuro: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9" name="Google Shape;209;g35dac67eaba_2_23"/>
          <p:cNvSpPr/>
          <p:nvPr/>
        </p:nvSpPr>
        <p:spPr>
          <a:xfrm>
            <a:off x="-25" y="4794275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35dac67eaba_2_23"/>
          <p:cNvSpPr txBox="1"/>
          <p:nvPr/>
        </p:nvSpPr>
        <p:spPr>
          <a:xfrm>
            <a:off x="179600" y="4794275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Problemas encontrados: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dac67eaba_2_54"/>
          <p:cNvSpPr/>
          <p:nvPr/>
        </p:nvSpPr>
        <p:spPr>
          <a:xfrm>
            <a:off x="0" y="1503700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35dac67eaba_2_54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Documentación - Index</a:t>
            </a:r>
            <a:endParaRPr/>
          </a:p>
        </p:txBody>
      </p:sp>
      <p:sp>
        <p:nvSpPr>
          <p:cNvPr id="217" name="Google Shape;217;g35dac67eaba_2_54"/>
          <p:cNvSpPr txBox="1"/>
          <p:nvPr/>
        </p:nvSpPr>
        <p:spPr>
          <a:xfrm>
            <a:off x="415625" y="2018075"/>
            <a:ext cx="117765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900"/>
              <a:t>Reestructuración del diseño</a:t>
            </a:r>
            <a:r>
              <a:rPr lang="es-ES" sz="900"/>
              <a:t>: Se cambia el diseño.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hace la web </a:t>
            </a:r>
            <a:r>
              <a:rPr b="1" lang="es-ES" sz="900"/>
              <a:t>responsive</a:t>
            </a:r>
            <a:r>
              <a:rPr lang="es-ES" sz="900"/>
              <a:t> y adaptada a móviles.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crea un </a:t>
            </a:r>
            <a:r>
              <a:rPr b="1" lang="es-ES" sz="900"/>
              <a:t>menú de navegación</a:t>
            </a:r>
            <a:r>
              <a:rPr lang="es-ES" sz="900"/>
              <a:t>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eliminan la gran mayoría de imágenes </a:t>
            </a:r>
            <a:r>
              <a:rPr b="1" lang="es-ES" sz="900"/>
              <a:t>para usar SVG</a:t>
            </a:r>
            <a:r>
              <a:rPr lang="es-ES" sz="900"/>
              <a:t>, más funcional y personalizable.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modifica el diseño de los anuncios para emular una </a:t>
            </a:r>
            <a:r>
              <a:rPr b="1" lang="es-ES" sz="900"/>
              <a:t>tarjeta 3D</a:t>
            </a:r>
            <a:r>
              <a:rPr lang="es-ES" sz="900"/>
              <a:t>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aplica </a:t>
            </a:r>
            <a:r>
              <a:rPr b="1" lang="es-ES" sz="900"/>
              <a:t>color a toda la web</a:t>
            </a:r>
            <a:r>
              <a:rPr lang="es-ES" sz="900"/>
              <a:t>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Eliminado el </a:t>
            </a:r>
            <a:r>
              <a:rPr b="1" lang="es-ES" sz="900"/>
              <a:t>aside izquierdo</a:t>
            </a:r>
            <a:r>
              <a:rPr lang="es-ES" sz="900"/>
              <a:t> para unificar todo en el derecho.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elimina la </a:t>
            </a:r>
            <a:r>
              <a:rPr b="1" lang="es-ES" sz="900"/>
              <a:t>lista de rasgos</a:t>
            </a:r>
            <a:r>
              <a:rPr lang="es-ES" sz="900"/>
              <a:t> de la página principal.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crean </a:t>
            </a:r>
            <a:r>
              <a:rPr b="1" lang="es-ES" sz="900"/>
              <a:t>clases personalizadas</a:t>
            </a:r>
            <a:r>
              <a:rPr lang="es-ES" sz="900"/>
              <a:t>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900"/>
              <a:t>Añadido Bootstrap y CSS</a:t>
            </a:r>
            <a:r>
              <a:rPr lang="es-ES" sz="900"/>
              <a:t>: Usamos Bootstrap para crear la estructura de rejillas y con CSS personalizamos el comportamiento de cada etiqueta.</a:t>
            </a:r>
            <a:endParaRPr sz="900"/>
          </a:p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2860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35dac67eaba_2_54"/>
          <p:cNvSpPr txBox="1"/>
          <p:nvPr/>
        </p:nvSpPr>
        <p:spPr>
          <a:xfrm>
            <a:off x="179625" y="1503700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Mejora respecto al css original: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35dac67eaba_2_54"/>
          <p:cNvSpPr txBox="1"/>
          <p:nvPr/>
        </p:nvSpPr>
        <p:spPr>
          <a:xfrm>
            <a:off x="415625" y="4434813"/>
            <a:ext cx="86103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Añadir las funcionalidades restantes: Notificaciones, favoritos…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Crear un slider con últimas noticias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Aplicar JavaScript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35dac67eaba_2_54"/>
          <p:cNvSpPr txBox="1"/>
          <p:nvPr/>
        </p:nvSpPr>
        <p:spPr>
          <a:xfrm>
            <a:off x="415625" y="6223075"/>
            <a:ext cx="117765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Las clases de Bootstrap al modificar muchos valores con una sola clase creaban conflictos con el CSS. Se decide utilizar las clases de Bootstrap para retoques generales y CSS para aquellos elementos más específicos.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35dac67eaba_2_54"/>
          <p:cNvSpPr/>
          <p:nvPr/>
        </p:nvSpPr>
        <p:spPr>
          <a:xfrm>
            <a:off x="0" y="4019150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35dac67eaba_2_54"/>
          <p:cNvSpPr txBox="1"/>
          <p:nvPr/>
        </p:nvSpPr>
        <p:spPr>
          <a:xfrm>
            <a:off x="179625" y="4019150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Mejoras de cara al futuro: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23" name="Google Shape;223;g35dac67eaba_2_54"/>
          <p:cNvSpPr/>
          <p:nvPr/>
        </p:nvSpPr>
        <p:spPr>
          <a:xfrm>
            <a:off x="-25" y="5708675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35dac67eaba_2_54"/>
          <p:cNvSpPr txBox="1"/>
          <p:nvPr/>
        </p:nvSpPr>
        <p:spPr>
          <a:xfrm>
            <a:off x="179600" y="5708675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Problemas encontrados: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dda2696bb_0_25"/>
          <p:cNvSpPr/>
          <p:nvPr/>
        </p:nvSpPr>
        <p:spPr>
          <a:xfrm>
            <a:off x="0" y="1503700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35dda2696bb_0_2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Documentación - Anuncio</a:t>
            </a:r>
            <a:endParaRPr/>
          </a:p>
        </p:txBody>
      </p:sp>
      <p:sp>
        <p:nvSpPr>
          <p:cNvPr id="231" name="Google Shape;231;g35dda2696bb_0_25"/>
          <p:cNvSpPr txBox="1"/>
          <p:nvPr/>
        </p:nvSpPr>
        <p:spPr>
          <a:xfrm>
            <a:off x="415625" y="2018075"/>
            <a:ext cx="117765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2"/>
                </a:solidFill>
              </a:rPr>
              <a:t>Se implementó Bootstrap 5 para lograr un diseño responsive.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2"/>
                </a:solidFill>
              </a:rPr>
              <a:t>Se usó el sistema de grillas y clases utilitarias para márgenes, bordes y alineaciones.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2"/>
                </a:solidFill>
              </a:rPr>
              <a:t>Las imágenes ahora son fluidas (img-fluid) y adaptables.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s-ES" sz="900">
                <a:solidFill>
                  <a:schemeClr val="dk2"/>
                </a:solidFill>
              </a:rPr>
              <a:t>Se mejoró la estructura HTML para mayor claridad y escalabilidad.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s-ES" sz="900">
                <a:solidFill>
                  <a:schemeClr val="dk2"/>
                </a:solidFill>
              </a:rPr>
              <a:t>Se </a:t>
            </a:r>
            <a:r>
              <a:rPr lang="es-ES" sz="900">
                <a:solidFill>
                  <a:schemeClr val="dk2"/>
                </a:solidFill>
              </a:rPr>
              <a:t>utilizaron</a:t>
            </a:r>
            <a:r>
              <a:rPr lang="es-ES" sz="900">
                <a:solidFill>
                  <a:schemeClr val="dk2"/>
                </a:solidFill>
              </a:rPr>
              <a:t> botones y checkboxes con clases Bootstrap.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32" name="Google Shape;232;g35dda2696bb_0_25"/>
          <p:cNvSpPr txBox="1"/>
          <p:nvPr/>
        </p:nvSpPr>
        <p:spPr>
          <a:xfrm>
            <a:off x="179625" y="1503700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Mejora respecto al css original: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35dda2696bb_0_25"/>
          <p:cNvSpPr txBox="1"/>
          <p:nvPr/>
        </p:nvSpPr>
        <p:spPr>
          <a:xfrm>
            <a:off x="415625" y="4130022"/>
            <a:ext cx="86103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El diseño es fácilmente escalable y reutilizable. 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pueden aplicar temas, validaciones y componentes de Bootstrap sin rehacer código. 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Es más fácil mantener y actualizar el diseño con clases estándar.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35dda2696bb_0_25"/>
          <p:cNvSpPr txBox="1"/>
          <p:nvPr/>
        </p:nvSpPr>
        <p:spPr>
          <a:xfrm>
            <a:off x="415625" y="5586825"/>
            <a:ext cx="117765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El HTML original no era responsive ni usaba un sistema de grillas. 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Estructura poco clara y difícil de adaptar a móviles. 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 	Imágenes con bordes o fondos no deseados. 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 	Falta de consistencia visual y semántica.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35dda2696bb_0_25"/>
          <p:cNvSpPr/>
          <p:nvPr/>
        </p:nvSpPr>
        <p:spPr>
          <a:xfrm>
            <a:off x="0" y="3714350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35dda2696bb_0_25"/>
          <p:cNvSpPr txBox="1"/>
          <p:nvPr/>
        </p:nvSpPr>
        <p:spPr>
          <a:xfrm>
            <a:off x="179625" y="3714350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Mejoras de cara al futuro: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37" name="Google Shape;237;g35dda2696bb_0_25"/>
          <p:cNvSpPr/>
          <p:nvPr/>
        </p:nvSpPr>
        <p:spPr>
          <a:xfrm>
            <a:off x="-25" y="5175275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35dda2696bb_0_25"/>
          <p:cNvSpPr txBox="1"/>
          <p:nvPr/>
        </p:nvSpPr>
        <p:spPr>
          <a:xfrm>
            <a:off x="179600" y="5175275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Problemas encontrados: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	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Índice</a:t>
            </a:r>
            <a:endParaRPr/>
          </a:p>
        </p:txBody>
      </p:sp>
      <p:sp>
        <p:nvSpPr>
          <p:cNvPr id="78" name="Google Shape;78;p2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s-ES" sz="2400"/>
              <a:t>Introducción a Proyecto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s-ES" sz="2400"/>
              <a:t>Objetivos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s-ES" sz="2400"/>
              <a:t>Funcionalidades principales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s-ES" sz="2400"/>
              <a:t>Tecnologías utilizadas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s-ES" sz="2400"/>
              <a:t>Diseño y estructura</a:t>
            </a:r>
            <a:endParaRPr i="1"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i="1" lang="es-ES" sz="2400"/>
              <a:t>Documentación</a:t>
            </a:r>
            <a:endParaRPr i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400"/>
          </a:p>
          <a:p>
            <a:pPr indent="-393700" lvl="0" marL="5715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Font typeface="Play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dda2696bb_0_0"/>
          <p:cNvSpPr/>
          <p:nvPr/>
        </p:nvSpPr>
        <p:spPr>
          <a:xfrm>
            <a:off x="0" y="1503700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35dda2696bb_0_0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Documentación - Perfil</a:t>
            </a:r>
            <a:endParaRPr/>
          </a:p>
        </p:txBody>
      </p:sp>
      <p:sp>
        <p:nvSpPr>
          <p:cNvPr id="245" name="Google Shape;245;g35dda2696bb_0_0"/>
          <p:cNvSpPr txBox="1"/>
          <p:nvPr/>
        </p:nvSpPr>
        <p:spPr>
          <a:xfrm>
            <a:off x="415625" y="2018075"/>
            <a:ext cx="117765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Se ha conseguido un diseño mucho más limpio respecto al anterior.</a:t>
            </a:r>
            <a:endParaRPr sz="900"/>
          </a:p>
          <a:p>
            <a:pPr indent="-22860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35dda2696bb_0_0"/>
          <p:cNvSpPr txBox="1"/>
          <p:nvPr/>
        </p:nvSpPr>
        <p:spPr>
          <a:xfrm>
            <a:off x="179625" y="1503700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Mejora respecto al css original: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35dda2696bb_0_0"/>
          <p:cNvSpPr txBox="1"/>
          <p:nvPr/>
        </p:nvSpPr>
        <p:spPr>
          <a:xfrm>
            <a:off x="415625" y="4434813"/>
            <a:ext cx="86103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900"/>
              <a:t>Implementación de imágenes</a:t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g35dda2696bb_0_0"/>
          <p:cNvSpPr/>
          <p:nvPr/>
        </p:nvSpPr>
        <p:spPr>
          <a:xfrm>
            <a:off x="0" y="4019150"/>
            <a:ext cx="12192000" cy="360600"/>
          </a:xfrm>
          <a:prstGeom prst="flowChartAlternateProcess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g35dda2696bb_0_0"/>
          <p:cNvSpPr txBox="1"/>
          <p:nvPr/>
        </p:nvSpPr>
        <p:spPr>
          <a:xfrm>
            <a:off x="179625" y="4019150"/>
            <a:ext cx="41499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600">
                <a:solidFill>
                  <a:schemeClr val="lt1"/>
                </a:solidFill>
              </a:rPr>
              <a:t>Mejoras de cara al futuro: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dda2696bb_0_1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Conclusiones</a:t>
            </a:r>
            <a:endParaRPr/>
          </a:p>
        </p:txBody>
      </p:sp>
      <p:sp>
        <p:nvSpPr>
          <p:cNvPr id="255" name="Google Shape;255;g35dda2696bb_0_15"/>
          <p:cNvSpPr txBox="1"/>
          <p:nvPr/>
        </p:nvSpPr>
        <p:spPr>
          <a:xfrm>
            <a:off x="125" y="2018075"/>
            <a:ext cx="12192000" cy="4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100"/>
              <a:t>La realización de este proyecto nos ha permitido poner en práctica los conocimientos adquiridos durante el curso de ciertas asignaturas y de la utilidad de herramientas que fomentan la colaboración como Git, Drive o cualquier herramientas con funciones en la nube.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100"/>
              <a:t>Por otro lado, hemos podido comprobar la importancia de una buena comunicación, participación y estructuración de roles de sus miembros para poder realizar un proyecto sólido y profesional. Debido a esto, creemos que podríamos haber dado un mejor resultado si los puntos mencionados anteriormente se hubieran reforzado.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100"/>
              <a:t>Durante el transcurso del proyecto nos hemos encontrado con los siguientes problemas que han repercutido en el resultado final: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-ES" sz="1100"/>
              <a:t>La división de tareas no ha sido ecuánime.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ES" sz="1100"/>
              <a:t>Algunos miembros “han desaparecido” en la realización del mismo, encontrándonos en el último momento que no se había ni empezado su parte o no había forma de poder comunicarnos con ellos.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100"/>
              <a:t>En definitiva, gracias a este proyecto hemos aplicado conocimientos adquiridos y nos hemos enfrentado a problemas habituales de un entorno colaborativo de trabajo.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3400">
                <a:solidFill>
                  <a:srgbClr val="4A86E8"/>
                </a:solidFill>
              </a:rPr>
              <a:t>Gracias</a:t>
            </a:r>
            <a:endParaRPr b="1" sz="3400">
              <a:solidFill>
                <a:srgbClr val="4A86E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28600" lvl="0" marL="457200" rtl="0" algn="l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Introducción a Proyecto</a:t>
            </a:r>
            <a:endParaRPr/>
          </a:p>
        </p:txBody>
      </p:sp>
      <p:sp>
        <p:nvSpPr>
          <p:cNvPr id="84" name="Google Shape;84;p3"/>
          <p:cNvSpPr txBox="1"/>
          <p:nvPr>
            <p:ph idx="4294967295" type="body"/>
          </p:nvPr>
        </p:nvSpPr>
        <p:spPr>
          <a:xfrm>
            <a:off x="838200" y="1825625"/>
            <a:ext cx="5734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“Nombre” se trata de una página web que conecta actores/actrices con todo tipo de empresas relacionadas con el mundo de la interpretación.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Los usuarios crearan su portfolio en base a sus experiencias previas y a sus rasgos físicos, ya que las empresas podrán buscar en base a ciertos rasgos que encajen con el personaje correspondiente.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Los usuarios podrán obtener logros en base a ciertos desafíos en base a la dificultad de estos, lo cual mejora tu perfil frente a los reclutadores.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Las empresas publicarán ofertas con los requisitos necesarios para interpretar a sus personajes el tipo de trabajo que se necesite por ejemplo(serie, anuncio, película, etc.).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0" l="11702" r="15342" t="0"/>
          <a:stretch/>
        </p:blipFill>
        <p:spPr>
          <a:xfrm>
            <a:off x="7514050" y="1825625"/>
            <a:ext cx="3767149" cy="348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Objetivos</a:t>
            </a:r>
            <a:endParaRPr/>
          </a:p>
        </p:txBody>
      </p:sp>
      <p:sp>
        <p:nvSpPr>
          <p:cNvPr id="91" name="Google Shape;91;p4"/>
          <p:cNvSpPr txBox="1"/>
          <p:nvPr>
            <p:ph idx="4294967295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Ayudar a toda persona que quiera trabajar en el mundo de la interpretación a conectar con empresas.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Aplicar a varias ofertas y llevar un control de las mismas.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Conectar a empresas con posibles candidatos para sus proyectos.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Sistema de logros para mostrar el palmarés a las empresas.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Facilidad para contactar con reclutadores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da2696bb_0_42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Planificación</a:t>
            </a:r>
            <a:endParaRPr/>
          </a:p>
        </p:txBody>
      </p:sp>
      <p:sp>
        <p:nvSpPr>
          <p:cNvPr id="97" name="Google Shape;97;g35dda2696bb_0_42"/>
          <p:cNvSpPr txBox="1"/>
          <p:nvPr>
            <p:ph idx="4294967295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Ayudar a toda persona que quiera trabajar en el mundo de la interpretación a conectar con empresas.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Aplicar a varias ofertas y llevar un control de las mismas.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Conectar a empresas con posibles candidatos para sus proyectos.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Sistema de logros para mostrar el palmarés a las empresas.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Facilidad para contactar con reclutadores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98" name="Google Shape;98;g35dda2696bb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4969"/>
            <a:ext cx="12192000" cy="3548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dac67eaba_2_6"/>
          <p:cNvSpPr/>
          <p:nvPr/>
        </p:nvSpPr>
        <p:spPr>
          <a:xfrm>
            <a:off x="6388225" y="1727350"/>
            <a:ext cx="4841400" cy="4350300"/>
          </a:xfrm>
          <a:prstGeom prst="flowChartAlternateProcess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35dac67eaba_2_6"/>
          <p:cNvSpPr/>
          <p:nvPr/>
        </p:nvSpPr>
        <p:spPr>
          <a:xfrm>
            <a:off x="967725" y="1699975"/>
            <a:ext cx="4841400" cy="4350300"/>
          </a:xfrm>
          <a:prstGeom prst="flowChartAlternateProcess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35dac67eaba_2_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Requisitos </a:t>
            </a:r>
            <a:endParaRPr/>
          </a:p>
        </p:txBody>
      </p:sp>
      <p:sp>
        <p:nvSpPr>
          <p:cNvPr id="106" name="Google Shape;106;g35dac67eaba_2_6"/>
          <p:cNvSpPr txBox="1"/>
          <p:nvPr>
            <p:ph idx="4294967295" type="body"/>
          </p:nvPr>
        </p:nvSpPr>
        <p:spPr>
          <a:xfrm>
            <a:off x="967725" y="1768550"/>
            <a:ext cx="48414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D85C6"/>
                </a:solidFill>
              </a:rPr>
              <a:t>Funcionales:</a:t>
            </a:r>
            <a:endParaRPr b="1" sz="24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Inicio de sesión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División por categorías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Búsqueda (filtros)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Gestión del perfil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Sistema de logros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Mensajería interna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07" name="Google Shape;107;g35dac67eaba_2_6"/>
          <p:cNvSpPr txBox="1"/>
          <p:nvPr>
            <p:ph idx="4294967295" type="body"/>
          </p:nvPr>
        </p:nvSpPr>
        <p:spPr>
          <a:xfrm>
            <a:off x="6388225" y="1768550"/>
            <a:ext cx="4841400" cy="43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rgbClr val="3D85C6"/>
                </a:solidFill>
              </a:rPr>
              <a:t>No funcionales:</a:t>
            </a:r>
            <a:endParaRPr b="1" sz="2400">
              <a:solidFill>
                <a:srgbClr val="3D85C6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Servidor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Seguridad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Compatibilidad multiplataforma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Optimización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Simplificación del diseño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Accesibilidad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1400"/>
              <a:t>- Herramientas de mantenimiento de la base de datos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Funcionalidades </a:t>
            </a:r>
            <a:endParaRPr/>
          </a:p>
        </p:txBody>
      </p:sp>
      <p:sp>
        <p:nvSpPr>
          <p:cNvPr id="113" name="Google Shape;113;p5"/>
          <p:cNvSpPr txBox="1"/>
          <p:nvPr>
            <p:ph idx="4294967295" type="body"/>
          </p:nvPr>
        </p:nvSpPr>
        <p:spPr>
          <a:xfrm>
            <a:off x="838200" y="1825625"/>
            <a:ext cx="40005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ES" sz="2400" u="sng">
                <a:solidFill>
                  <a:srgbClr val="3D85C6"/>
                </a:solidFill>
              </a:rPr>
              <a:t>Implementadas</a:t>
            </a:r>
            <a:endParaRPr sz="2400">
              <a:solidFill>
                <a:srgbClr val="3D85C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Registro / Inicio de sesión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Cambio de contraseña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Página principal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Anuncios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Perfil personal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5"/>
          <p:cNvSpPr txBox="1"/>
          <p:nvPr/>
        </p:nvSpPr>
        <p:spPr>
          <a:xfrm>
            <a:off x="6096000" y="1825625"/>
            <a:ext cx="498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s-ES" sz="2400" u="sng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Futuras implementaciones</a:t>
            </a:r>
            <a:endParaRPr sz="2400">
              <a:solidFill>
                <a:srgbClr val="3D85C6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Notificaciones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Filtros de búsqueda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empresas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perfil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Mensajería interna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3632200" y="1691482"/>
            <a:ext cx="4927600" cy="3232150"/>
          </a:xfrm>
          <a:prstGeom prst="roundRect">
            <a:avLst>
              <a:gd fmla="val 16667" name="adj"/>
            </a:avLst>
          </a:prstGeom>
          <a:solidFill>
            <a:srgbClr val="3D85C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Tecnologías utilizadas</a:t>
            </a:r>
            <a:endParaRPr/>
          </a:p>
        </p:txBody>
      </p:sp>
      <p:sp>
        <p:nvSpPr>
          <p:cNvPr id="121" name="Google Shape;121;p6"/>
          <p:cNvSpPr txBox="1"/>
          <p:nvPr>
            <p:ph idx="4294967295" type="body"/>
          </p:nvPr>
        </p:nvSpPr>
        <p:spPr>
          <a:xfrm>
            <a:off x="4083050" y="1857375"/>
            <a:ext cx="40259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>
                <a:solidFill>
                  <a:schemeClr val="lt1"/>
                </a:solidFill>
              </a:rPr>
              <a:t>Mockups:			Figma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>
                <a:solidFill>
                  <a:schemeClr val="lt1"/>
                </a:solidFill>
              </a:rPr>
              <a:t>Editor de código: 		Visual Studio Code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>
                <a:solidFill>
                  <a:schemeClr val="lt1"/>
                </a:solidFill>
              </a:rPr>
              <a:t>Lenguajes:			HTML y CSS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>
                <a:solidFill>
                  <a:schemeClr val="lt1"/>
                </a:solidFill>
              </a:rPr>
              <a:t>Framework: 		</a:t>
            </a:r>
            <a:r>
              <a:rPr lang="es-ES" sz="1400">
                <a:solidFill>
                  <a:schemeClr val="lt1"/>
                </a:solidFill>
              </a:rPr>
              <a:t>Bootstrap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s-ES" sz="1400">
                <a:solidFill>
                  <a:schemeClr val="lt1"/>
                </a:solidFill>
              </a:rPr>
              <a:t>Diagramas: 		Draw.io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i="1" lang="es-ES" u="sng"/>
              <a:t>Diseño y estructura</a:t>
            </a:r>
            <a:endParaRPr/>
          </a:p>
        </p:txBody>
      </p:sp>
      <p:sp>
        <p:nvSpPr>
          <p:cNvPr id="127" name="Google Shape;127;p7"/>
          <p:cNvSpPr txBox="1"/>
          <p:nvPr>
            <p:ph idx="4294967295" type="body"/>
          </p:nvPr>
        </p:nvSpPr>
        <p:spPr>
          <a:xfrm>
            <a:off x="3906450" y="1733300"/>
            <a:ext cx="4379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</a:pPr>
            <a:r>
              <a:rPr lang="es-ES" sz="2400">
                <a:solidFill>
                  <a:srgbClr val="3D85C6"/>
                </a:solidFill>
              </a:rPr>
              <a:t>Diagrama entidad relación </a:t>
            </a:r>
            <a:endParaRPr sz="2400">
              <a:solidFill>
                <a:srgbClr val="3D85C6"/>
              </a:solidFill>
            </a:endParaRPr>
          </a:p>
        </p:txBody>
      </p:sp>
      <p:pic>
        <p:nvPicPr>
          <p:cNvPr descr="Diagrama&#10;&#10;El contenido generado por IA puede ser incorrecto.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8159" y="2313295"/>
            <a:ext cx="5815681" cy="380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2025-05-26T13:41:43Z</dcterms:created>
  <dc:creator>Javi Serra</dc:creator>
</cp:coreProperties>
</file>