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9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1BB17-E3C3-0497-6228-9A2AF083B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093FDA-869A-D51C-B44A-F07360726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0782BC-71A1-D287-140F-9CF24434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08E7B3-63E8-8897-B377-728F3E49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076C08-4BA2-F0DA-910F-09EFD307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1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3A023-14A5-F895-83BD-B7F8A569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374D32-D246-27B3-AE62-6601FC242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2F1E91-5D6D-176A-3840-72AEF127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E4AE78-39B3-AC68-5842-AB170C56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122DE-B79A-E294-12F9-48E3DB5C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54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E3F0C8-9CE2-E5F1-E89D-057BB91F1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564EE4-E8FC-1B66-6D10-B930B3F24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08DA6-6248-7663-DA43-005B28B1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35BDE-4B59-F35C-A920-D3FD13CB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61A22E-6A23-847D-77D2-36A83845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3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C8762-864E-BAEA-E661-A9346BD0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DD186-EE5A-5B8B-2B66-AFE99EFBE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7BF59-1FB8-CF29-8F82-855CC74B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89CD7-3355-76A1-666B-63390E7D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E21448-8ED4-2E1D-F863-F910CD7E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58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96DB6-D56A-FAC4-CA42-4BD5CE9A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D12245-3575-F526-E9AE-9255966E9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42340-93F6-8394-81A1-BFC1F30E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33B32F-49B6-5FF5-4536-1AFC068F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A620D-578B-0545-BCFD-D8BE44E9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75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96A95-8109-F24B-159C-972B114E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1F21F-040E-CEF8-5B8A-43F019F31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797CDE-2D79-4837-CA2E-267725041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02E228-D226-8607-8500-3A46C56E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F8089F-6E63-377F-33EF-7119C983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E0061D-30A6-4792-F363-6FD3820F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28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78996-AD24-7533-C40D-3FDBBEE8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707F93-6A49-84A6-BBEB-F60683757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E29E83-1B08-8369-002F-7AD32655D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7AE828-207A-3931-842D-ED8BE94FB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18DD65-F6FD-35A5-F40B-D021B521D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39A350-36D4-7EF8-A331-12785627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D9A0D3-8C6F-B979-3B65-F81D8154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4022E9-823E-CFC2-4619-EBCAFAF9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F1935-35D1-5FAD-7260-DC3CC8FC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A05808-6ED7-A741-093A-4D69EAF8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B16609-E864-342F-0FBD-8B24D8DD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F65885-3DE2-EB35-2A2B-B153C146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99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26ACD5-C723-49A4-3055-F06FA343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8ECC5A-9346-3B15-683C-52D7B134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F431BA-359F-F39A-F06A-A2CF6657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6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A842-4B27-8BBA-32B6-9F59ECC3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5015B4-9D5B-7AEF-1531-5113A20E1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0A31E7-B24B-52B1-99B8-8FD1A6DF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BFA0CF-B68C-AB37-D542-458E3EAB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43F96A-255C-FECD-76FE-5868CC23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C70A8A-BA2C-1974-4F58-18BEE6E7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89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75CC0-5336-6550-681C-A8C583B8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845A5-888B-AD44-45DE-C0794DC52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61CA03-CE37-AAC1-1ACA-46BB922B5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71E3EB-A56B-9962-1733-8A58BF1E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219CBA-B779-E9E0-9D42-43CD254C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61FED1-D6F6-CB7A-2D75-9ED98380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46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226440-768C-41F4-4FCC-C672EC38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14096E-9F82-3E9C-3FD3-4656421E8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41133A-B4B7-8D05-AC9E-0E73AEE44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CEB2F5-EA36-1E9D-1A58-FB9170872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2909D-BA6D-34BC-94AE-0F72DCF5A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08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3911C-9B9D-DB19-9D2F-7FF11B0D4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849313"/>
          </a:xfrm>
        </p:spPr>
        <p:txBody>
          <a:bodyPr>
            <a:normAutofit fontScale="90000"/>
          </a:bodyPr>
          <a:lstStyle/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5FF615-B2B3-27AA-692C-D1D33A1EC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49938"/>
            <a:ext cx="9144000" cy="512762"/>
          </a:xfrm>
        </p:spPr>
        <p:txBody>
          <a:bodyPr>
            <a:norm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Cristian Sánchez - Daniel Cantero - Iker Jiménez - Javier Serrano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DFA483-1698-D1E9-EE21-A5D2AB8CA24B}"/>
              </a:ext>
            </a:extLst>
          </p:cNvPr>
          <p:cNvSpPr txBox="1"/>
          <p:nvPr/>
        </p:nvSpPr>
        <p:spPr>
          <a:xfrm>
            <a:off x="4381500" y="2844225"/>
            <a:ext cx="3428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Tu aplicación para encontrar la actuación que te lleve a los </a:t>
            </a:r>
            <a:r>
              <a:rPr lang="es-ES" i="1" dirty="0"/>
              <a:t>Premios Goya</a:t>
            </a:r>
            <a:endParaRPr lang="es-ES" sz="1400" i="1" dirty="0"/>
          </a:p>
        </p:txBody>
      </p:sp>
    </p:spTree>
    <p:extLst>
      <p:ext uri="{BB962C8B-B14F-4D97-AF65-F5344CB8AC3E}">
        <p14:creationId xmlns:p14="http://schemas.microsoft.com/office/powerpoint/2010/main" val="2444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FB863-4460-C141-B46A-1BAF8DBDE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5722E-5C6C-3564-42B7-D8785165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70882C-9034-717E-EA32-B801AAB6B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469" y="1690688"/>
            <a:ext cx="1149061" cy="32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Diseño final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333D42A-7E46-C64A-A314-7A6092AB07D8}"/>
              </a:ext>
            </a:extLst>
          </p:cNvPr>
          <p:cNvSpPr txBox="1">
            <a:spLocks/>
          </p:cNvSpPr>
          <p:nvPr/>
        </p:nvSpPr>
        <p:spPr>
          <a:xfrm>
            <a:off x="3339118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es-E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B40BA42-BB28-18EA-7B00-1FF84CBB57CB}"/>
              </a:ext>
            </a:extLst>
          </p:cNvPr>
          <p:cNvSpPr txBox="1">
            <a:spLocks/>
          </p:cNvSpPr>
          <p:nvPr/>
        </p:nvSpPr>
        <p:spPr>
          <a:xfrm>
            <a:off x="8112293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D7C934-E316-C3DA-D874-C3F6230BC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" r="7980"/>
          <a:stretch/>
        </p:blipFill>
        <p:spPr bwMode="auto">
          <a:xfrm>
            <a:off x="6601704" y="2546576"/>
            <a:ext cx="3588760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F3EBBC-8706-8C82-CFF3-47CCBD7A2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r="9863" b="3535"/>
          <a:stretch/>
        </p:blipFill>
        <p:spPr bwMode="auto">
          <a:xfrm>
            <a:off x="1863622" y="2546576"/>
            <a:ext cx="3588761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3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606C5-B9B8-7408-F87C-DAB2B8F05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73A3B-42B3-6AEE-59FE-5B0D2C78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9CC00-26DE-3158-D0DD-54F95852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469" y="1690688"/>
            <a:ext cx="1149061" cy="32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Diseño final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0C5C9B1-DC9A-DB84-3950-315187812D2A}"/>
              </a:ext>
            </a:extLst>
          </p:cNvPr>
          <p:cNvSpPr txBox="1">
            <a:spLocks/>
          </p:cNvSpPr>
          <p:nvPr/>
        </p:nvSpPr>
        <p:spPr>
          <a:xfrm>
            <a:off x="3339118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BD11012-5570-9E2E-E000-50E38AECE5BF}"/>
              </a:ext>
            </a:extLst>
          </p:cNvPr>
          <p:cNvSpPr txBox="1">
            <a:spLocks/>
          </p:cNvSpPr>
          <p:nvPr/>
        </p:nvSpPr>
        <p:spPr>
          <a:xfrm>
            <a:off x="8112293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6CD9AF-0240-80B8-0160-88C49C87C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r="9863" b="3535"/>
          <a:stretch/>
        </p:blipFill>
        <p:spPr bwMode="auto">
          <a:xfrm>
            <a:off x="1863622" y="2546576"/>
            <a:ext cx="3588761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BCDF236-64E0-5274-2639-0A51451C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254" y="2546576"/>
            <a:ext cx="3657847" cy="27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0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0FAB0-D257-83D0-7B42-1E2E7967E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2F60D-A9ED-5376-312A-82F6BBD6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AE63D-9650-59AE-3FC8-8A53C2E0C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469" y="1690688"/>
            <a:ext cx="1149061" cy="32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Diseño final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72A1E20-9CD7-26D8-DC1C-3AC18A405EA0}"/>
              </a:ext>
            </a:extLst>
          </p:cNvPr>
          <p:cNvSpPr txBox="1">
            <a:spLocks/>
          </p:cNvSpPr>
          <p:nvPr/>
        </p:nvSpPr>
        <p:spPr>
          <a:xfrm>
            <a:off x="3076196" y="2220414"/>
            <a:ext cx="1163609" cy="32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Movil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78D6F3-7EE5-2780-92B1-ABEB653D3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33" y="2546575"/>
            <a:ext cx="2046537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D5973F6-062D-679E-AE93-EBA5DC5B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76" y="2546575"/>
            <a:ext cx="1992204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1AFF494-4D07-9048-C319-7FB015CF7101}"/>
              </a:ext>
            </a:extLst>
          </p:cNvPr>
          <p:cNvSpPr txBox="1">
            <a:spLocks/>
          </p:cNvSpPr>
          <p:nvPr/>
        </p:nvSpPr>
        <p:spPr>
          <a:xfrm>
            <a:off x="7849373" y="2220414"/>
            <a:ext cx="1163609" cy="32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 - Movil</a:t>
            </a:r>
          </a:p>
        </p:txBody>
      </p:sp>
    </p:spTree>
    <p:extLst>
      <p:ext uri="{BB962C8B-B14F-4D97-AF65-F5344CB8AC3E}">
        <p14:creationId xmlns:p14="http://schemas.microsoft.com/office/powerpoint/2010/main" val="25622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4ACA8-0E3A-3B1E-A597-8E291761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28213-3CB4-ACBB-3C44-EBFC1492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D5A885-2D45-9D6B-E611-D37CA4A4E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469" y="1690688"/>
            <a:ext cx="1149061" cy="32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Diseño final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0BC105B-7BF8-3145-DAFB-4244BF7789E3}"/>
              </a:ext>
            </a:extLst>
          </p:cNvPr>
          <p:cNvSpPr txBox="1">
            <a:spLocks/>
          </p:cNvSpPr>
          <p:nvPr/>
        </p:nvSpPr>
        <p:spPr>
          <a:xfrm>
            <a:off x="3024785" y="2220414"/>
            <a:ext cx="1266432" cy="32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 - Movil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CE683E-6E13-20D4-2388-D004EF14B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33" y="2546575"/>
            <a:ext cx="2046537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F888219-C941-ECA3-CAE7-1DD8A4090A71}"/>
              </a:ext>
            </a:extLst>
          </p:cNvPr>
          <p:cNvSpPr txBox="1">
            <a:spLocks/>
          </p:cNvSpPr>
          <p:nvPr/>
        </p:nvSpPr>
        <p:spPr>
          <a:xfrm>
            <a:off x="7849373" y="2220414"/>
            <a:ext cx="1163609" cy="32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 - Movil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BFAE5B-10B1-6142-8AA4-1E96DF5FC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2" b="1787"/>
          <a:stretch/>
        </p:blipFill>
        <p:spPr bwMode="auto">
          <a:xfrm>
            <a:off x="7437124" y="2546574"/>
            <a:ext cx="1991855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3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F0669-E4AE-5225-9743-27601172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BDD2EF-5B03-62F3-A5BA-77B219F93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Proyecto</a:t>
            </a:r>
          </a:p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 principales</a:t>
            </a:r>
          </a:p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Tecnologías utilizadas</a:t>
            </a:r>
          </a:p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</a:p>
          <a:p>
            <a:pPr marL="0" indent="0">
              <a:buNone/>
            </a:pPr>
            <a:endParaRPr lang="es-ES" dirty="0"/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639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5E266-9DBB-E62F-C1F8-EB3A50B5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352C2-74B2-80BF-5469-38122401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405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400" dirty="0"/>
              <a:t>“Nombre” se trata de una página web que conecta actores/actrices con todo tipo de empresas relacionadas con el mundo de la interpretación.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Los usuarios crearan su portfolio en base a sus experiencias previas y a sus rasgos físicos, ya que las empresas podrán buscar en base a ciertos rasgos que encajen con el personaje correspondiente.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Los usuarios podrán obtener logros en base a ciertos desafíos en base a la dificultad de estos, lo cual mejora tu perfil frente a los reclutadores.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Las empresas publicarán ofertas con los requisitos necesarios para interpretar a sus personajes el tipo de trabajo que se necesite por ejemplo(serie, anuncio, película, etc.).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2125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44BB-6E1F-63D9-DBB4-B029271B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C787CA-ABB4-2560-FE23-71B12405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400" dirty="0"/>
              <a:t>Ayudar a toda persona que quiera trabajar en el mundo de la interpretación a conectar con empresas.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Aplicar a varias ofertas y llevar un control de las mismas.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Conectar a empresas con posibles candidatos para sus proyectos.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Sistema de logros para mostrar el palmarés a las empresas.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Facilidad para contactar con reclutadores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7327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F16E8-E4EC-271D-692C-078A89CC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4A9213-D17E-CE28-07D7-57AA5D31C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05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400" b="1" u="sng" dirty="0"/>
              <a:t>Implementadas</a:t>
            </a:r>
          </a:p>
          <a:p>
            <a:pPr marL="0" indent="0" algn="ctr">
              <a:buNone/>
            </a:pPr>
            <a:endParaRPr lang="es-ES" sz="1400" b="1" dirty="0"/>
          </a:p>
          <a:p>
            <a:pPr marL="0" indent="0" algn="ctr">
              <a:buNone/>
            </a:pPr>
            <a:r>
              <a:rPr lang="es-ES" sz="1400" dirty="0"/>
              <a:t>Registro / Inicio de sesión</a:t>
            </a:r>
          </a:p>
          <a:p>
            <a:pPr marL="0" indent="0" algn="ctr">
              <a:buNone/>
            </a:pPr>
            <a:endParaRPr lang="es-ES" sz="1400" dirty="0"/>
          </a:p>
          <a:p>
            <a:pPr marL="0" indent="0" algn="ctr">
              <a:buNone/>
            </a:pPr>
            <a:r>
              <a:rPr lang="es-ES" sz="1400" dirty="0"/>
              <a:t>Cambio de contraseña</a:t>
            </a:r>
          </a:p>
          <a:p>
            <a:pPr marL="0" indent="0" algn="ctr">
              <a:buNone/>
            </a:pPr>
            <a:endParaRPr lang="es-ES" sz="1400" dirty="0"/>
          </a:p>
          <a:p>
            <a:pPr marL="0" indent="0" algn="ctr">
              <a:buNone/>
            </a:pPr>
            <a:r>
              <a:rPr lang="es-ES" sz="1400" dirty="0"/>
              <a:t>Pagina principal</a:t>
            </a:r>
          </a:p>
          <a:p>
            <a:pPr marL="0" indent="0" algn="ctr">
              <a:buNone/>
            </a:pPr>
            <a:endParaRPr lang="es-ES" sz="1400" dirty="0"/>
          </a:p>
          <a:p>
            <a:pPr marL="0" indent="0" algn="ctr">
              <a:buNone/>
            </a:pPr>
            <a:r>
              <a:rPr lang="es-ES" sz="1400" dirty="0"/>
              <a:t>Anuncios</a:t>
            </a:r>
          </a:p>
          <a:p>
            <a:pPr marL="0" indent="0" algn="ctr">
              <a:buNone/>
            </a:pPr>
            <a:endParaRPr lang="es-ES" sz="1400" dirty="0"/>
          </a:p>
          <a:p>
            <a:pPr marL="0" indent="0" algn="ctr">
              <a:buNone/>
            </a:pPr>
            <a:r>
              <a:rPr lang="es-ES" sz="1400" dirty="0"/>
              <a:t>Perfil personal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endParaRPr lang="es-ES" sz="14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E6CF525-4CAF-B61C-8484-0606440CF5F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000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b="1" u="sng" dirty="0"/>
              <a:t>Futuras implementaciones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1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/>
              <a:t>Base de datos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/>
              <a:t>Notificaciones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/>
              <a:t>Filtros de búsqueda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/>
              <a:t>Perfil empresas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/>
              <a:t>Gestión de perfil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/>
              <a:t>Mensajería interna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26357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55D7D1-2279-B401-69E1-0C0A972B3218}"/>
              </a:ext>
            </a:extLst>
          </p:cNvPr>
          <p:cNvSpPr/>
          <p:nvPr/>
        </p:nvSpPr>
        <p:spPr>
          <a:xfrm>
            <a:off x="3632200" y="1691482"/>
            <a:ext cx="4927600" cy="32321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C7A141-4A08-7A2B-04B9-49D27EB4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DD0EAB-B035-0CC1-8878-1E9B678BB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050" y="1857375"/>
            <a:ext cx="40259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Mockups:</a:t>
            </a:r>
          </a:p>
          <a:p>
            <a:pPr marL="0" indent="0">
              <a:buNone/>
            </a:pP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/>
              <a:t>Editor de código: 	</a:t>
            </a:r>
            <a:r>
              <a:rPr lang="es-ES" sz="1400" dirty="0">
                <a:solidFill>
                  <a:schemeClr val="bg1"/>
                </a:solidFill>
              </a:rPr>
              <a:t>Visual Studio </a:t>
            </a:r>
            <a:r>
              <a:rPr lang="es-ES" sz="1400" dirty="0" err="1">
                <a:solidFill>
                  <a:schemeClr val="bg1"/>
                </a:solidFill>
              </a:rPr>
              <a:t>Code</a:t>
            </a: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/>
              <a:t>Lenguajes:		</a:t>
            </a:r>
            <a:r>
              <a:rPr lang="es-ES" sz="1400" dirty="0">
                <a:solidFill>
                  <a:schemeClr val="bg1"/>
                </a:solidFill>
              </a:rPr>
              <a:t>HTML y CSS</a:t>
            </a:r>
          </a:p>
          <a:p>
            <a:pPr marL="0" indent="0">
              <a:buNone/>
            </a:pP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/>
              <a:t>Framework: 	</a:t>
            </a:r>
            <a:r>
              <a:rPr lang="es-ES" sz="1400" dirty="0" err="1">
                <a:solidFill>
                  <a:schemeClr val="bg1"/>
                </a:solidFill>
              </a:rPr>
              <a:t>Boostrap</a:t>
            </a: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/>
              <a:t>Diagramas: 	</a:t>
            </a:r>
            <a:r>
              <a:rPr lang="es-ES" sz="1400" dirty="0">
                <a:solidFill>
                  <a:schemeClr val="bg1"/>
                </a:solidFill>
              </a:rPr>
              <a:t>Draw.io</a:t>
            </a:r>
          </a:p>
        </p:txBody>
      </p:sp>
    </p:spTree>
    <p:extLst>
      <p:ext uri="{BB962C8B-B14F-4D97-AF65-F5344CB8AC3E}">
        <p14:creationId xmlns:p14="http://schemas.microsoft.com/office/powerpoint/2010/main" val="95687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5778A-F3F9-88BA-9F89-4EA77D9F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59278-B7DB-2C0E-E06A-2F6C912D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650" y="1793875"/>
            <a:ext cx="2298700" cy="346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400" dirty="0"/>
              <a:t>Diagrama entidad relación 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7B99DF72-D710-ECF5-D568-DF6992367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59" y="2313295"/>
            <a:ext cx="5815681" cy="38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3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E8472-D8CF-1C90-4048-497B1CF6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3C843-3A85-72CB-D1E3-C753F5F6F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175" y="1690688"/>
            <a:ext cx="1771650" cy="32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Mockups - Idea base</a:t>
            </a:r>
          </a:p>
        </p:txBody>
      </p:sp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86DE59C-2DED-E5CB-C926-64CBF4B60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65" y="2545306"/>
            <a:ext cx="1290546" cy="2749633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DC96640-85EA-AB88-3260-B62BD78F5828}"/>
              </a:ext>
            </a:extLst>
          </p:cNvPr>
          <p:cNvSpPr txBox="1">
            <a:spLocks/>
          </p:cNvSpPr>
          <p:nvPr/>
        </p:nvSpPr>
        <p:spPr>
          <a:xfrm>
            <a:off x="3339118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es-E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8BA3C4E7-B761-9805-4AE8-3F9D956CC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852" y="2545306"/>
            <a:ext cx="3882652" cy="2747723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E7A1A28-53A7-F296-7943-13C05F36DA64}"/>
              </a:ext>
            </a:extLst>
          </p:cNvPr>
          <p:cNvSpPr txBox="1">
            <a:spLocks/>
          </p:cNvSpPr>
          <p:nvPr/>
        </p:nvSpPr>
        <p:spPr>
          <a:xfrm>
            <a:off x="8112293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26204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DD2C5-1CA6-91DA-9376-A6B9AF27B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6462E-6FF1-3CCA-7274-3F2DFCBA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C8604-4D5E-398A-BA14-63D23C41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175" y="1690688"/>
            <a:ext cx="1771650" cy="32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Mockups - Idea base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DAE925E-7682-608A-6EC7-FA1CB267B171}"/>
              </a:ext>
            </a:extLst>
          </p:cNvPr>
          <p:cNvSpPr txBox="1">
            <a:spLocks/>
          </p:cNvSpPr>
          <p:nvPr/>
        </p:nvSpPr>
        <p:spPr>
          <a:xfrm>
            <a:off x="3339118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5FA8EB2-D906-DD68-C40B-9A8B7463F322}"/>
              </a:ext>
            </a:extLst>
          </p:cNvPr>
          <p:cNvSpPr txBox="1">
            <a:spLocks/>
          </p:cNvSpPr>
          <p:nvPr/>
        </p:nvSpPr>
        <p:spPr>
          <a:xfrm>
            <a:off x="8112293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</a:t>
            </a:r>
          </a:p>
        </p:txBody>
      </p:sp>
      <p:pic>
        <p:nvPicPr>
          <p:cNvPr id="5" name="Imagen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E03AFE7E-B19F-AEB9-30F1-25F154F8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05" y="2545306"/>
            <a:ext cx="1329346" cy="2747723"/>
          </a:xfrm>
          <a:prstGeom prst="rect">
            <a:avLst/>
          </a:prstGeom>
        </p:spPr>
      </p:pic>
      <p:pic>
        <p:nvPicPr>
          <p:cNvPr id="9" name="Imagen 8" descr="Imagen de la pantalla de un celular&#10;&#10;El contenido generado por IA puede ser incorrecto.">
            <a:extLst>
              <a:ext uri="{FF2B5EF4-FFF2-40B4-BE49-F238E27FC236}">
                <a16:creationId xmlns:a16="http://schemas.microsoft.com/office/drawing/2014/main" id="{7BD95215-BB3B-FE1D-41F6-97C6C0EEB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49" y="2543395"/>
            <a:ext cx="1359507" cy="27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6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339</Words>
  <Application>Microsoft Office PowerPoint</Application>
  <PresentationFormat>Panorámica</PresentationFormat>
  <Paragraphs>89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de Office</vt:lpstr>
      <vt:lpstr>Nombre proyecto</vt:lpstr>
      <vt:lpstr>Índice</vt:lpstr>
      <vt:lpstr>Introducción a Proyecto</vt:lpstr>
      <vt:lpstr>Objetivos</vt:lpstr>
      <vt:lpstr>Funcionalidades </vt:lpstr>
      <vt:lpstr>Tecnologías utilizadas</vt:lpstr>
      <vt:lpstr>Diseño y estructura</vt:lpstr>
      <vt:lpstr>Diseño y estructura</vt:lpstr>
      <vt:lpstr>Diseño y estructura</vt:lpstr>
      <vt:lpstr>Diseño y estructura</vt:lpstr>
      <vt:lpstr>Diseño y estructura</vt:lpstr>
      <vt:lpstr>Diseño y estructura</vt:lpstr>
      <vt:lpstr>Diseño y estructura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 Serra</dc:creator>
  <cp:lastModifiedBy>Javi Serra</cp:lastModifiedBy>
  <cp:revision>11</cp:revision>
  <dcterms:created xsi:type="dcterms:W3CDTF">2025-05-26T13:41:43Z</dcterms:created>
  <dcterms:modified xsi:type="dcterms:W3CDTF">2025-05-26T18:17:48Z</dcterms:modified>
</cp:coreProperties>
</file>