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85" r:id="rId2"/>
    <p:sldId id="286" r:id="rId3"/>
    <p:sldId id="287" r:id="rId4"/>
    <p:sldId id="288" r:id="rId5"/>
    <p:sldId id="289" r:id="rId6"/>
    <p:sldId id="294" r:id="rId7"/>
    <p:sldId id="290" r:id="rId8"/>
    <p:sldId id="291" r:id="rId9"/>
    <p:sldId id="292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7B64E-C578-09FD-01BA-D9BDC4298C6F}" v="18" dt="2024-10-19T13:56:36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Revisiones del modelo conceptual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Decisiones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A02DE36F-866D-4362-98CF-BC6268C940FE}">
      <dgm:prSet phldrT="[Texto]"/>
      <dgm:spPr/>
      <dgm:t>
        <a:bodyPr/>
        <a:lstStyle/>
        <a:p>
          <a:r>
            <a:rPr lang="es-AR" dirty="0"/>
            <a:t>Transformaciones</a:t>
          </a:r>
        </a:p>
      </dgm:t>
    </dgm:pt>
    <dgm:pt modelId="{5BF755E2-CC99-4C64-B042-AD060E7D6691}" type="parTrans" cxnId="{895193A9-45A3-4EE5-84DB-BF98E9AD5DD1}">
      <dgm:prSet/>
      <dgm:spPr/>
    </dgm:pt>
    <dgm:pt modelId="{90E7738A-E1A3-43D5-9AB4-599900AEA2EE}" type="sibTrans" cxnId="{895193A9-45A3-4EE5-84DB-BF98E9AD5DD1}">
      <dgm:prSet/>
      <dgm:spPr/>
    </dgm:pt>
    <dgm:pt modelId="{FD89B25D-3569-471E-806B-75B3E3A50843}">
      <dgm:prSet phldrT="[Texto]"/>
      <dgm:spPr/>
      <dgm:t>
        <a:bodyPr/>
        <a:lstStyle/>
        <a:p>
          <a:r>
            <a:rPr lang="es-AR" dirty="0"/>
            <a:t>Modelo lógico</a:t>
          </a:r>
        </a:p>
      </dgm:t>
    </dgm:pt>
    <dgm:pt modelId="{3E4C12E3-C8DD-4C9E-8D90-8D16631F3F99}" type="parTrans" cxnId="{2364BFD4-F19A-43C7-B974-CA0942BBD014}">
      <dgm:prSet/>
      <dgm:spPr/>
    </dgm:pt>
    <dgm:pt modelId="{A4624BAB-1744-4267-B1B0-F4142F4213CD}" type="sibTrans" cxnId="{2364BFD4-F19A-43C7-B974-CA0942BBD014}">
      <dgm:prSet/>
      <dgm:spPr/>
    </dgm:pt>
    <dgm:pt modelId="{71CE4C69-40AB-4FC2-A004-81D9F8A9B063}">
      <dgm:prSet phldrT="[Texto]"/>
      <dgm:spPr/>
      <dgm:t>
        <a:bodyPr/>
        <a:lstStyle/>
        <a:p>
          <a:r>
            <a:rPr lang="es-AR" dirty="0"/>
            <a:t>Atributos derivados, compuestos y polivalentes</a:t>
          </a:r>
        </a:p>
      </dgm:t>
    </dgm:pt>
    <dgm:pt modelId="{65C6FBF2-BB36-4832-8D81-9B0604810EB3}" type="parTrans" cxnId="{DFFF7164-F9A5-46A7-B583-910A54BEDE79}">
      <dgm:prSet/>
      <dgm:spPr/>
    </dgm:pt>
    <dgm:pt modelId="{4E476C3D-AB58-45DA-9A87-6D160E65C7B9}" type="sibTrans" cxnId="{DFFF7164-F9A5-46A7-B583-910A54BEDE79}">
      <dgm:prSet/>
      <dgm:spPr/>
    </dgm:pt>
    <dgm:pt modelId="{17BEEBC9-4E83-45BD-AC41-EF30C43F92C3}">
      <dgm:prSet phldrT="[Texto]"/>
      <dgm:spPr/>
      <dgm:t>
        <a:bodyPr/>
        <a:lstStyle/>
        <a:p>
          <a:r>
            <a:rPr lang="es-AR" dirty="0"/>
            <a:t>Ciclos de entidades</a:t>
          </a:r>
        </a:p>
      </dgm:t>
    </dgm:pt>
    <dgm:pt modelId="{97A615E6-D75A-4CD3-B53C-0E835DD7BDE8}" type="parTrans" cxnId="{A794A0B4-12D2-4E09-8B12-0C9299C047EF}">
      <dgm:prSet/>
      <dgm:spPr/>
    </dgm:pt>
    <dgm:pt modelId="{D8280548-1E4D-4EF1-A8B9-EF36F134A8F2}" type="sibTrans" cxnId="{A794A0B4-12D2-4E09-8B12-0C9299C047EF}">
      <dgm:prSet/>
      <dgm:spPr/>
    </dgm:pt>
    <dgm:pt modelId="{8928D995-819B-4FF6-8CD2-48FC211DC756}">
      <dgm:prSet phldrT="[Texto]"/>
      <dgm:spPr/>
      <dgm:t>
        <a:bodyPr/>
        <a:lstStyle/>
        <a:p>
          <a:r>
            <a:rPr lang="es-AR" dirty="0"/>
            <a:t>Jerarquías</a:t>
          </a:r>
        </a:p>
      </dgm:t>
    </dgm:pt>
    <dgm:pt modelId="{35951727-DED7-45CB-8471-DBF3FD541964}" type="parTrans" cxnId="{373A410B-5AC8-4FB1-BFE0-0269B1A39517}">
      <dgm:prSet/>
      <dgm:spPr/>
    </dgm:pt>
    <dgm:pt modelId="{EDF8DCE8-2E16-466F-A769-15D069E17643}" type="sibTrans" cxnId="{373A410B-5AC8-4FB1-BFE0-0269B1A39517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2">
        <dgm:presLayoutVars>
          <dgm:bulletEnabled val="1"/>
        </dgm:presLayoutVars>
      </dgm:prSet>
      <dgm:spPr/>
    </dgm:pt>
    <dgm:pt modelId="{6000894E-1F96-4F89-8987-377322474AF1}" type="pres">
      <dgm:prSet presAssocID="{D29DB699-EBC2-43B6-8C98-10404B1A528B}" presName="sp" presStyleCnt="0"/>
      <dgm:spPr/>
    </dgm:pt>
    <dgm:pt modelId="{A12A9024-F81B-46B8-BB55-AC5E5B77CFD8}" type="pres">
      <dgm:prSet presAssocID="{FD89B25D-3569-471E-806B-75B3E3A50843}" presName="linNode" presStyleCnt="0"/>
      <dgm:spPr/>
    </dgm:pt>
    <dgm:pt modelId="{58C268CF-9815-41DC-9527-A87AA303CCA8}" type="pres">
      <dgm:prSet presAssocID="{FD89B25D-3569-471E-806B-75B3E3A5084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D728A29-5BC3-42D2-B28D-35463CBC2D11}" type="pres">
      <dgm:prSet presAssocID="{FD89B25D-3569-471E-806B-75B3E3A5084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8F44B06-B784-42DC-B41A-95B41588B953}" type="presOf" srcId="{8928D995-819B-4FF6-8CD2-48FC211DC756}" destId="{2D728A29-5BC3-42D2-B28D-35463CBC2D11}" srcOrd="0" destOrd="2" presId="urn:microsoft.com/office/officeart/2005/8/layout/vList5"/>
    <dgm:cxn modelId="{A626170A-C58F-430E-BDDD-549A2CC79B7B}" type="presOf" srcId="{17BEEBC9-4E83-45BD-AC41-EF30C43F92C3}" destId="{2D728A29-5BC3-42D2-B28D-35463CBC2D11}" srcOrd="0" destOrd="1" presId="urn:microsoft.com/office/officeart/2005/8/layout/vList5"/>
    <dgm:cxn modelId="{373A410B-5AC8-4FB1-BFE0-0269B1A39517}" srcId="{FD89B25D-3569-471E-806B-75B3E3A50843}" destId="{8928D995-819B-4FF6-8CD2-48FC211DC756}" srcOrd="2" destOrd="0" parTransId="{35951727-DED7-45CB-8471-DBF3FD541964}" sibTransId="{EDF8DCE8-2E16-466F-A769-15D069E17643}"/>
    <dgm:cxn modelId="{C4F5981C-14D6-4867-A184-38899758A064}" type="presOf" srcId="{FD89B25D-3569-471E-806B-75B3E3A50843}" destId="{58C268CF-9815-41DC-9527-A87AA303CCA8}" srcOrd="0" destOrd="0" presId="urn:microsoft.com/office/officeart/2005/8/layout/vList5"/>
    <dgm:cxn modelId="{6DA6EA3F-CADD-45ED-ADD1-65B1B04278B5}" type="presOf" srcId="{71CE4C69-40AB-4FC2-A004-81D9F8A9B063}" destId="{2D728A29-5BC3-42D2-B28D-35463CBC2D11}" srcOrd="0" destOrd="0" presId="urn:microsoft.com/office/officeart/2005/8/layout/vList5"/>
    <dgm:cxn modelId="{DFFF7164-F9A5-46A7-B583-910A54BEDE79}" srcId="{FD89B25D-3569-471E-806B-75B3E3A50843}" destId="{71CE4C69-40AB-4FC2-A004-81D9F8A9B063}" srcOrd="0" destOrd="0" parTransId="{65C6FBF2-BB36-4832-8D81-9B0604810EB3}" sibTransId="{4E476C3D-AB58-45DA-9A87-6D160E65C7B9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895193A9-45A3-4EE5-84DB-BF98E9AD5DD1}" srcId="{9219E759-7CC1-4DA0-B800-AC63B8DD9376}" destId="{A02DE36F-866D-4362-98CF-BC6268C940FE}" srcOrd="1" destOrd="0" parTransId="{5BF755E2-CC99-4C64-B042-AD060E7D6691}" sibTransId="{90E7738A-E1A3-43D5-9AB4-599900AEA2EE}"/>
    <dgm:cxn modelId="{23625AB0-92FC-420D-BF1A-A27EF159B060}" type="presOf" srcId="{A02DE36F-866D-4362-98CF-BC6268C940FE}" destId="{6E1D1331-8F3F-4607-A99D-B7446B0C3843}" srcOrd="0" destOrd="1" presId="urn:microsoft.com/office/officeart/2005/8/layout/vList5"/>
    <dgm:cxn modelId="{A794A0B4-12D2-4E09-8B12-0C9299C047EF}" srcId="{FD89B25D-3569-471E-806B-75B3E3A50843}" destId="{17BEEBC9-4E83-45BD-AC41-EF30C43F92C3}" srcOrd="1" destOrd="0" parTransId="{97A615E6-D75A-4CD3-B53C-0E835DD7BDE8}" sibTransId="{D8280548-1E4D-4EF1-A8B9-EF36F134A8F2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2364BFD4-F19A-43C7-B974-CA0942BBD014}" srcId="{3819542F-1E60-4726-9E94-CB670C4E7965}" destId="{FD89B25D-3569-471E-806B-75B3E3A50843}" srcOrd="1" destOrd="0" parTransId="{3E4C12E3-C8DD-4C9E-8D90-8D16631F3F99}" sibTransId="{A4624BAB-1744-4267-B1B0-F4142F4213CD}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5500671D-27CB-4612-990C-54DD6FBFFADF}" type="presParOf" srcId="{36ECBADB-E426-4C9D-AFB9-03094A8537FF}" destId="{6000894E-1F96-4F89-8987-377322474AF1}" srcOrd="1" destOrd="0" presId="urn:microsoft.com/office/officeart/2005/8/layout/vList5"/>
    <dgm:cxn modelId="{0B590703-B2BC-486A-8BA3-F8DCC3777760}" type="presParOf" srcId="{36ECBADB-E426-4C9D-AFB9-03094A8537FF}" destId="{A12A9024-F81B-46B8-BB55-AC5E5B77CFD8}" srcOrd="2" destOrd="0" presId="urn:microsoft.com/office/officeart/2005/8/layout/vList5"/>
    <dgm:cxn modelId="{AE021E6D-5C64-4360-9A7C-EFA03CB12DCF}" type="presParOf" srcId="{A12A9024-F81B-46B8-BB55-AC5E5B77CFD8}" destId="{58C268CF-9815-41DC-9527-A87AA303CCA8}" srcOrd="0" destOrd="0" presId="urn:microsoft.com/office/officeart/2005/8/layout/vList5"/>
    <dgm:cxn modelId="{09B20EB6-21BC-43F5-9335-E848845F9011}" type="presParOf" srcId="{A12A9024-F81B-46B8-BB55-AC5E5B77CFD8}" destId="{2D728A29-5BC3-42D2-B28D-35463CBC2D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dirty="0"/>
            <a:t>Decisiones</a:t>
          </a:r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6208AF9A-465E-46C6-A1A2-A7A9851A4B1A}">
      <dgm:prSet phldrT="[Texto]"/>
      <dgm:spPr/>
      <dgm:t>
        <a:bodyPr/>
        <a:lstStyle/>
        <a:p>
          <a:r>
            <a:rPr lang="es-AR" dirty="0"/>
            <a:t>Conviene generar una entidad con un concepto nuevo? O agregar un atributo a una entidad existente?</a:t>
          </a:r>
        </a:p>
      </dgm:t>
    </dgm:pt>
    <dgm:pt modelId="{FE1F53CB-3EDC-47F2-ABEF-1C6C7F547AA1}" type="parTrans" cxnId="{8EE5DC16-AEAC-4A64-BE4C-070A5FA51D2A}">
      <dgm:prSet/>
      <dgm:spPr/>
      <dgm:t>
        <a:bodyPr/>
        <a:lstStyle/>
        <a:p>
          <a:endParaRPr lang="es-AR"/>
        </a:p>
      </dgm:t>
    </dgm:pt>
    <dgm:pt modelId="{12E3E59F-58F6-4D9D-AC0B-F552EBE76611}" type="sibTrans" cxnId="{8EE5DC16-AEAC-4A64-BE4C-070A5FA51D2A}">
      <dgm:prSet/>
      <dgm:spPr/>
      <dgm:t>
        <a:bodyPr/>
        <a:lstStyle/>
        <a:p>
          <a:endParaRPr lang="es-AR"/>
        </a:p>
      </dgm:t>
    </dgm:pt>
    <dgm:pt modelId="{5CCD65E2-C942-4D73-B04E-8622EFF5A6BE}">
      <dgm:prSet phldrT="[Texto]"/>
      <dgm:spPr/>
      <dgm:t>
        <a:bodyPr/>
        <a:lstStyle/>
        <a:p>
          <a:r>
            <a:rPr lang="es-AR" dirty="0"/>
            <a:t>Cuando se debe utilizar una generalización y cuando el concepto representa una clasificación?</a:t>
          </a:r>
        </a:p>
      </dgm:t>
    </dgm:pt>
    <dgm:pt modelId="{5C71163B-F78E-4F3C-82C9-A1314CEF6E01}" type="parTrans" cxnId="{1B49A362-2622-405D-9D7C-76E3672C487B}">
      <dgm:prSet/>
      <dgm:spPr/>
      <dgm:t>
        <a:bodyPr/>
        <a:lstStyle/>
        <a:p>
          <a:endParaRPr lang="es-AR"/>
        </a:p>
      </dgm:t>
    </dgm:pt>
    <dgm:pt modelId="{1E852B4A-6C06-4AA3-945B-5F07A8B5D527}" type="sibTrans" cxnId="{1B49A362-2622-405D-9D7C-76E3672C487B}">
      <dgm:prSet/>
      <dgm:spPr/>
      <dgm:t>
        <a:bodyPr/>
        <a:lstStyle/>
        <a:p>
          <a:endParaRPr lang="es-AR"/>
        </a:p>
      </dgm:t>
    </dgm:pt>
    <dgm:pt modelId="{5AAA6A3F-26AB-41C9-99CC-C14EB1B488AD}">
      <dgm:prSet phldrT="[Texto]"/>
      <dgm:spPr/>
      <dgm:t>
        <a:bodyPr/>
        <a:lstStyle/>
        <a:p>
          <a:r>
            <a:rPr lang="es-AR" dirty="0"/>
            <a:t>Convienen los atributos compuestos? O se deben generar atributos simples?</a:t>
          </a:r>
        </a:p>
      </dgm:t>
    </dgm:pt>
    <dgm:pt modelId="{38EC3E95-D04D-4305-BCE5-84EF0266B248}" type="parTrans" cxnId="{3AD9ABD1-66C2-4B6B-BA67-68E35E5D52FD}">
      <dgm:prSet/>
      <dgm:spPr/>
      <dgm:t>
        <a:bodyPr/>
        <a:lstStyle/>
        <a:p>
          <a:endParaRPr lang="es-AR"/>
        </a:p>
      </dgm:t>
    </dgm:pt>
    <dgm:pt modelId="{6F6237FE-C7E0-4BB5-A589-E8207A8588BD}" type="sibTrans" cxnId="{3AD9ABD1-66C2-4B6B-BA67-68E35E5D52FD}">
      <dgm:prSet/>
      <dgm:spPr/>
      <dgm:t>
        <a:bodyPr/>
        <a:lstStyle/>
        <a:p>
          <a:endParaRPr lang="es-AR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2A5C2F-F7DC-460B-842E-1901E075B907}" type="pres">
      <dgm:prSet presAssocID="{E8CC29E2-D309-4F1F-A91F-4D064CCBD3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E5DC16-AEAC-4A64-BE4C-070A5FA51D2A}" srcId="{E8CC29E2-D309-4F1F-A91F-4D064CCBD3CC}" destId="{6208AF9A-465E-46C6-A1A2-A7A9851A4B1A}" srcOrd="0" destOrd="0" parTransId="{FE1F53CB-3EDC-47F2-ABEF-1C6C7F547AA1}" sibTransId="{12E3E59F-58F6-4D9D-AC0B-F552EBE76611}"/>
    <dgm:cxn modelId="{2EF0A332-CDEA-45B3-A40F-0B7C6CE7346E}" type="presOf" srcId="{5AAA6A3F-26AB-41C9-99CC-C14EB1B488AD}" destId="{AF2A5C2F-F7DC-460B-842E-1901E075B907}" srcOrd="0" destOrd="2" presId="urn:microsoft.com/office/officeart/2005/8/layout/vList2"/>
    <dgm:cxn modelId="{2BC1265F-F04C-469F-B50B-76D295954B8A}" type="presOf" srcId="{77F8707D-9C69-4826-B5D9-8E64FB1739AF}" destId="{8651EEDA-04C5-4FF4-AC30-4DA52682A577}" srcOrd="0" destOrd="0" presId="urn:microsoft.com/office/officeart/2005/8/layout/vList2"/>
    <dgm:cxn modelId="{1B49A362-2622-405D-9D7C-76E3672C487B}" srcId="{E8CC29E2-D309-4F1F-A91F-4D064CCBD3CC}" destId="{5CCD65E2-C942-4D73-B04E-8622EFF5A6BE}" srcOrd="1" destOrd="0" parTransId="{5C71163B-F78E-4F3C-82C9-A1314CEF6E01}" sibTransId="{1E852B4A-6C06-4AA3-945B-5F07A8B5D527}"/>
    <dgm:cxn modelId="{A0E7C5AA-3677-4434-9184-1280D0F164D1}" type="presOf" srcId="{6208AF9A-465E-46C6-A1A2-A7A9851A4B1A}" destId="{AF2A5C2F-F7DC-460B-842E-1901E075B907}" srcOrd="0" destOrd="0" presId="urn:microsoft.com/office/officeart/2005/8/layout/vList2"/>
    <dgm:cxn modelId="{E99D32B4-F9B9-4675-BD17-FAA541B18C2A}" type="presOf" srcId="{E8CC29E2-D309-4F1F-A91F-4D064CCBD3CC}" destId="{0C17B774-B38C-4ABB-ACC3-DE6D8A5D332E}" srcOrd="0" destOrd="0" presId="urn:microsoft.com/office/officeart/2005/8/layout/vList2"/>
    <dgm:cxn modelId="{0090EEC4-D90F-4561-A0EF-6C49C706F494}" type="presOf" srcId="{5CCD65E2-C942-4D73-B04E-8622EFF5A6BE}" destId="{AF2A5C2F-F7DC-460B-842E-1901E075B907}" srcOrd="0" destOrd="1" presId="urn:microsoft.com/office/officeart/2005/8/layout/vList2"/>
    <dgm:cxn modelId="{3AD9ABD1-66C2-4B6B-BA67-68E35E5D52FD}" srcId="{E8CC29E2-D309-4F1F-A91F-4D064CCBD3CC}" destId="{5AAA6A3F-26AB-41C9-99CC-C14EB1B488AD}" srcOrd="2" destOrd="0" parTransId="{38EC3E95-D04D-4305-BCE5-84EF0266B248}" sibTransId="{6F6237FE-C7E0-4BB5-A589-E8207A8588BD}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E8AF272A-D530-4866-8962-7B681F632120}" type="presParOf" srcId="{8651EEDA-04C5-4FF4-AC30-4DA52682A577}" destId="{0C17B774-B38C-4ABB-ACC3-DE6D8A5D332E}" srcOrd="0" destOrd="0" presId="urn:microsoft.com/office/officeart/2005/8/layout/vList2"/>
    <dgm:cxn modelId="{F837D505-7B28-4A0B-B717-8E161050EB5E}" type="presParOf" srcId="{8651EEDA-04C5-4FF4-AC30-4DA52682A577}" destId="{AF2A5C2F-F7DC-460B-842E-1901E075B9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altLang="es-AR" dirty="0"/>
            <a:t>Compleción: representa todas las características del domino de aplicación (análisis de requerimientos)</a:t>
          </a:r>
          <a:endParaRPr lang="es-AR" dirty="0"/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49100380-1F73-4915-80A9-D70ABE3CB456}">
      <dgm:prSet phldrT="[Texto]"/>
      <dgm:spPr/>
      <dgm:t>
        <a:bodyPr/>
        <a:lstStyle/>
        <a:p>
          <a:r>
            <a:rPr lang="es-AR" altLang="es-AR" dirty="0"/>
            <a:t>Corrección: usar con propiedad conceptos</a:t>
          </a:r>
          <a:r>
            <a:rPr lang="en-US" altLang="es-AR" dirty="0"/>
            <a:t> E-I</a:t>
          </a:r>
        </a:p>
      </dgm:t>
    </dgm:pt>
    <dgm:pt modelId="{E303B76A-E4C8-44AA-9735-58414BCFF37E}" type="parTrans" cxnId="{FF71FCC9-5792-4109-A911-497FC1B6F7D0}">
      <dgm:prSet/>
      <dgm:spPr/>
      <dgm:t>
        <a:bodyPr/>
        <a:lstStyle/>
        <a:p>
          <a:endParaRPr lang="es-AR"/>
        </a:p>
      </dgm:t>
    </dgm:pt>
    <dgm:pt modelId="{5095A109-6ADA-4601-8D6A-C19DF6612437}" type="sibTrans" cxnId="{FF71FCC9-5792-4109-A911-497FC1B6F7D0}">
      <dgm:prSet/>
      <dgm:spPr/>
      <dgm:t>
        <a:bodyPr/>
        <a:lstStyle/>
        <a:p>
          <a:endParaRPr lang="es-AR"/>
        </a:p>
      </dgm:t>
    </dgm:pt>
    <dgm:pt modelId="{F4AF2DB8-188F-41FB-A4BF-7C92E1052B3C}">
      <dgm:prSet phldrT="[Texto]"/>
      <dgm:spPr/>
      <dgm:t>
        <a:bodyPr/>
        <a:lstStyle/>
        <a:p>
          <a:r>
            <a:rPr lang="es-AR" altLang="es-AR" dirty="0"/>
            <a:t>Sintáctica: conceptos E-I se usan correctamente</a:t>
          </a:r>
        </a:p>
      </dgm:t>
    </dgm:pt>
    <dgm:pt modelId="{5B0AFFA2-6E8F-46BD-B575-8E520B82C62A}" type="parTrans" cxnId="{2D244050-74C7-44EA-86ED-A960ED766A8E}">
      <dgm:prSet/>
      <dgm:spPr/>
      <dgm:t>
        <a:bodyPr/>
        <a:lstStyle/>
        <a:p>
          <a:endParaRPr lang="es-AR"/>
        </a:p>
      </dgm:t>
    </dgm:pt>
    <dgm:pt modelId="{535B1B90-9B60-46D5-AB61-B4DA881139D0}" type="sibTrans" cxnId="{2D244050-74C7-44EA-86ED-A960ED766A8E}">
      <dgm:prSet/>
      <dgm:spPr/>
      <dgm:t>
        <a:bodyPr/>
        <a:lstStyle/>
        <a:p>
          <a:endParaRPr lang="es-AR"/>
        </a:p>
      </dgm:t>
    </dgm:pt>
    <dgm:pt modelId="{257A62D5-9612-4502-BB39-B192D44939D2}">
      <dgm:prSet phldrT="[Texto]"/>
      <dgm:spPr/>
      <dgm:t>
        <a:bodyPr/>
        <a:lstStyle/>
        <a:p>
          <a:r>
            <a:rPr lang="es-AR" altLang="es-AR" dirty="0"/>
            <a:t>Semántica: conceptos se usan de acuerdo a su definición. Errores más frecuentes:</a:t>
          </a:r>
        </a:p>
      </dgm:t>
    </dgm:pt>
    <dgm:pt modelId="{EF491168-36E2-4B3B-BC1D-DEE66E94C509}" type="parTrans" cxnId="{B6FC4758-09BC-42CF-887F-08140D0AD8DA}">
      <dgm:prSet/>
      <dgm:spPr/>
      <dgm:t>
        <a:bodyPr/>
        <a:lstStyle/>
        <a:p>
          <a:endParaRPr lang="es-AR"/>
        </a:p>
      </dgm:t>
    </dgm:pt>
    <dgm:pt modelId="{56299A3E-F7B3-4406-964D-E42B7500F1FB}" type="sibTrans" cxnId="{B6FC4758-09BC-42CF-887F-08140D0AD8DA}">
      <dgm:prSet/>
      <dgm:spPr/>
      <dgm:t>
        <a:bodyPr/>
        <a:lstStyle/>
        <a:p>
          <a:endParaRPr lang="es-AR"/>
        </a:p>
      </dgm:t>
    </dgm:pt>
    <dgm:pt modelId="{F50128CA-4097-4004-B962-65C93615476D}">
      <dgm:prSet phldrT="[Texto]"/>
      <dgm:spPr/>
      <dgm:t>
        <a:bodyPr/>
        <a:lstStyle/>
        <a:p>
          <a:r>
            <a:rPr lang="es-AR" altLang="es-AR" dirty="0"/>
            <a:t>Usar atributos en lugar de entidades</a:t>
          </a:r>
        </a:p>
      </dgm:t>
    </dgm:pt>
    <dgm:pt modelId="{8B30EAB0-0F16-4446-8F9B-2F2E6E52F998}" type="parTrans" cxnId="{96F2D844-908A-4807-93E8-1FA0386AEB16}">
      <dgm:prSet/>
      <dgm:spPr/>
      <dgm:t>
        <a:bodyPr/>
        <a:lstStyle/>
        <a:p>
          <a:endParaRPr lang="es-AR"/>
        </a:p>
      </dgm:t>
    </dgm:pt>
    <dgm:pt modelId="{9785101C-A46C-46F2-A2CE-CC1C635ADA92}" type="sibTrans" cxnId="{96F2D844-908A-4807-93E8-1FA0386AEB16}">
      <dgm:prSet/>
      <dgm:spPr/>
      <dgm:t>
        <a:bodyPr/>
        <a:lstStyle/>
        <a:p>
          <a:endParaRPr lang="es-AR"/>
        </a:p>
      </dgm:t>
    </dgm:pt>
    <dgm:pt modelId="{0CE7850A-82E8-4D4E-951F-1CC139960C59}">
      <dgm:prSet phldrT="[Texto]"/>
      <dgm:spPr/>
      <dgm:t>
        <a:bodyPr/>
        <a:lstStyle/>
        <a:p>
          <a:r>
            <a:rPr lang="es-AR" altLang="es-AR" dirty="0"/>
            <a:t>Olvidar una generalización</a:t>
          </a:r>
        </a:p>
      </dgm:t>
    </dgm:pt>
    <dgm:pt modelId="{03391BC8-3169-4C23-A8CF-0FE3366AED2F}" type="parTrans" cxnId="{5AE3F0FD-61C8-4CAC-AEAF-597A002DC060}">
      <dgm:prSet/>
      <dgm:spPr/>
      <dgm:t>
        <a:bodyPr/>
        <a:lstStyle/>
        <a:p>
          <a:endParaRPr lang="es-AR"/>
        </a:p>
      </dgm:t>
    </dgm:pt>
    <dgm:pt modelId="{FCD45145-0EE8-489C-B9D5-26B803B09936}" type="sibTrans" cxnId="{5AE3F0FD-61C8-4CAC-AEAF-597A002DC060}">
      <dgm:prSet/>
      <dgm:spPr/>
      <dgm:t>
        <a:bodyPr/>
        <a:lstStyle/>
        <a:p>
          <a:endParaRPr lang="es-AR"/>
        </a:p>
      </dgm:t>
    </dgm:pt>
    <dgm:pt modelId="{30D4735F-EAE0-4A19-81DC-FD76E879A552}">
      <dgm:prSet phldrT="[Texto]"/>
      <dgm:spPr/>
      <dgm:t>
        <a:bodyPr/>
        <a:lstStyle/>
        <a:p>
          <a:r>
            <a:rPr lang="es-AR" altLang="es-AR" dirty="0"/>
            <a:t>Olvidar una propiedad de herencia</a:t>
          </a:r>
        </a:p>
      </dgm:t>
    </dgm:pt>
    <dgm:pt modelId="{F921FAAC-3695-4719-9C5E-B6B786E351CE}" type="parTrans" cxnId="{B27A061A-78CD-4F15-A1A5-D0A22FB217BA}">
      <dgm:prSet/>
      <dgm:spPr/>
      <dgm:t>
        <a:bodyPr/>
        <a:lstStyle/>
        <a:p>
          <a:endParaRPr lang="es-AR"/>
        </a:p>
      </dgm:t>
    </dgm:pt>
    <dgm:pt modelId="{7FE52228-5A95-45FD-A898-C1FE5C3F6622}" type="sibTrans" cxnId="{B27A061A-78CD-4F15-A1A5-D0A22FB217BA}">
      <dgm:prSet/>
      <dgm:spPr/>
      <dgm:t>
        <a:bodyPr/>
        <a:lstStyle/>
        <a:p>
          <a:endParaRPr lang="es-AR"/>
        </a:p>
      </dgm:t>
    </dgm:pt>
    <dgm:pt modelId="{AA0B62B7-10D6-4A93-BE07-0BE35EFFD6ED}">
      <dgm:prSet phldrT="[Texto]"/>
      <dgm:spPr/>
      <dgm:t>
        <a:bodyPr/>
        <a:lstStyle/>
        <a:p>
          <a:r>
            <a:rPr lang="es-AR" altLang="es-AR" dirty="0"/>
            <a:t>Usar entidades en lugar de interrelaciones</a:t>
          </a:r>
        </a:p>
      </dgm:t>
    </dgm:pt>
    <dgm:pt modelId="{0C3ED39E-ACC7-4739-92E8-4BFF2D31EB07}" type="parTrans" cxnId="{598FC696-E376-4197-8AC7-1D5A75FD7C58}">
      <dgm:prSet/>
      <dgm:spPr/>
      <dgm:t>
        <a:bodyPr/>
        <a:lstStyle/>
        <a:p>
          <a:endParaRPr lang="es-AR"/>
        </a:p>
      </dgm:t>
    </dgm:pt>
    <dgm:pt modelId="{53651246-9761-4737-8503-85E34A3154FC}" type="sibTrans" cxnId="{598FC696-E376-4197-8AC7-1D5A75FD7C58}">
      <dgm:prSet/>
      <dgm:spPr/>
      <dgm:t>
        <a:bodyPr/>
        <a:lstStyle/>
        <a:p>
          <a:endParaRPr lang="es-AR"/>
        </a:p>
      </dgm:t>
    </dgm:pt>
    <dgm:pt modelId="{CF3A216E-EB43-498E-BA5E-1D826CDB549E}">
      <dgm:prSet phldrT="[Texto]"/>
      <dgm:spPr/>
      <dgm:t>
        <a:bodyPr/>
        <a:lstStyle/>
        <a:p>
          <a:r>
            <a:rPr lang="es-AR" altLang="es-AR" dirty="0"/>
            <a:t>Olvidar un identificador de una entidad</a:t>
          </a:r>
        </a:p>
      </dgm:t>
    </dgm:pt>
    <dgm:pt modelId="{AD500792-0D37-4F02-AFA5-7693680148B0}" type="parTrans" cxnId="{9DFE78BF-7382-402F-9D4F-C90C2B353D35}">
      <dgm:prSet/>
      <dgm:spPr/>
      <dgm:t>
        <a:bodyPr/>
        <a:lstStyle/>
        <a:p>
          <a:endParaRPr lang="es-AR"/>
        </a:p>
      </dgm:t>
    </dgm:pt>
    <dgm:pt modelId="{B81FAD84-5920-44C2-BE6E-324971C17D84}" type="sibTrans" cxnId="{9DFE78BF-7382-402F-9D4F-C90C2B353D35}">
      <dgm:prSet/>
      <dgm:spPr/>
      <dgm:t>
        <a:bodyPr/>
        <a:lstStyle/>
        <a:p>
          <a:endParaRPr lang="es-AR"/>
        </a:p>
      </dgm:t>
    </dgm:pt>
    <dgm:pt modelId="{5AC0DFE4-9D90-4E05-9282-F40F03381315}">
      <dgm:prSet phldrT="[Texto]"/>
      <dgm:spPr/>
      <dgm:t>
        <a:bodyPr/>
        <a:lstStyle/>
        <a:p>
          <a:r>
            <a:rPr lang="es-AR" altLang="es-AR" dirty="0"/>
            <a:t>Omitir </a:t>
          </a:r>
          <a:r>
            <a:rPr lang="es-AR" altLang="es-AR" dirty="0" err="1"/>
            <a:t>cardinalidad</a:t>
          </a:r>
          <a:endParaRPr lang="es-ES" altLang="es-AR" dirty="0"/>
        </a:p>
      </dgm:t>
    </dgm:pt>
    <dgm:pt modelId="{4F369EED-8BD7-426C-9C63-1328D59D7D3B}" type="parTrans" cxnId="{7EC4589B-EEF3-4127-AA9D-30B2814CECAB}">
      <dgm:prSet/>
      <dgm:spPr/>
      <dgm:t>
        <a:bodyPr/>
        <a:lstStyle/>
        <a:p>
          <a:endParaRPr lang="es-AR"/>
        </a:p>
      </dgm:t>
    </dgm:pt>
    <dgm:pt modelId="{A1C3A2E4-3560-4668-A578-775C8982AA6C}" type="sibTrans" cxnId="{7EC4589B-EEF3-4127-AA9D-30B2814CECAB}">
      <dgm:prSet/>
      <dgm:spPr/>
      <dgm:t>
        <a:bodyPr/>
        <a:lstStyle/>
        <a:p>
          <a:endParaRPr lang="es-AR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671DC5-D79A-49DD-A06F-C8180C4CD8F5}" type="pres">
      <dgm:prSet presAssocID="{96E6E460-B365-4FE1-BB49-8D248315C214}" presName="spacer" presStyleCnt="0"/>
      <dgm:spPr/>
    </dgm:pt>
    <dgm:pt modelId="{1360C47E-88AB-4730-A82E-889BA0CB42EB}" type="pres">
      <dgm:prSet presAssocID="{49100380-1F73-4915-80A9-D70ABE3CB4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7198EE-C222-42B2-BD22-D584CA171084}" type="pres">
      <dgm:prSet presAssocID="{49100380-1F73-4915-80A9-D70ABE3CB4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AB90A-8554-4956-9E39-116195A9A54B}" type="presOf" srcId="{49100380-1F73-4915-80A9-D70ABE3CB456}" destId="{1360C47E-88AB-4730-A82E-889BA0CB42EB}" srcOrd="0" destOrd="0" presId="urn:microsoft.com/office/officeart/2005/8/layout/vList2"/>
    <dgm:cxn modelId="{8037600C-C622-4222-854B-076EDC2F11C4}" type="presOf" srcId="{F50128CA-4097-4004-B962-65C93615476D}" destId="{217198EE-C222-42B2-BD22-D584CA171084}" srcOrd="0" destOrd="2" presId="urn:microsoft.com/office/officeart/2005/8/layout/vList2"/>
    <dgm:cxn modelId="{B27A061A-78CD-4F15-A1A5-D0A22FB217BA}" srcId="{257A62D5-9612-4502-BB39-B192D44939D2}" destId="{30D4735F-EAE0-4A19-81DC-FD76E879A552}" srcOrd="2" destOrd="0" parTransId="{F921FAAC-3695-4719-9C5E-B6B786E351CE}" sibTransId="{7FE52228-5A95-45FD-A898-C1FE5C3F6622}"/>
    <dgm:cxn modelId="{AD8F663D-9504-4810-B2A6-305AB0595773}" type="presOf" srcId="{CF3A216E-EB43-498E-BA5E-1D826CDB549E}" destId="{217198EE-C222-42B2-BD22-D584CA171084}" srcOrd="0" destOrd="6" presId="urn:microsoft.com/office/officeart/2005/8/layout/vList2"/>
    <dgm:cxn modelId="{96F2D844-908A-4807-93E8-1FA0386AEB16}" srcId="{257A62D5-9612-4502-BB39-B192D44939D2}" destId="{F50128CA-4097-4004-B962-65C93615476D}" srcOrd="0" destOrd="0" parTransId="{8B30EAB0-0F16-4446-8F9B-2F2E6E52F998}" sibTransId="{9785101C-A46C-46F2-A2CE-CC1C635ADA92}"/>
    <dgm:cxn modelId="{9A76D946-4CEF-46F6-B86C-68C8154E7BAC}" type="presOf" srcId="{257A62D5-9612-4502-BB39-B192D44939D2}" destId="{217198EE-C222-42B2-BD22-D584CA171084}" srcOrd="0" destOrd="1" presId="urn:microsoft.com/office/officeart/2005/8/layout/vList2"/>
    <dgm:cxn modelId="{040F836B-A5F4-434F-B3AB-073E1F14C765}" type="presOf" srcId="{30D4735F-EAE0-4A19-81DC-FD76E879A552}" destId="{217198EE-C222-42B2-BD22-D584CA171084}" srcOrd="0" destOrd="4" presId="urn:microsoft.com/office/officeart/2005/8/layout/vList2"/>
    <dgm:cxn modelId="{2D244050-74C7-44EA-86ED-A960ED766A8E}" srcId="{49100380-1F73-4915-80A9-D70ABE3CB456}" destId="{F4AF2DB8-188F-41FB-A4BF-7C92E1052B3C}" srcOrd="0" destOrd="0" parTransId="{5B0AFFA2-6E8F-46BD-B575-8E520B82C62A}" sibTransId="{535B1B90-9B60-46D5-AB61-B4DA881139D0}"/>
    <dgm:cxn modelId="{B6FC4758-09BC-42CF-887F-08140D0AD8DA}" srcId="{49100380-1F73-4915-80A9-D70ABE3CB456}" destId="{257A62D5-9612-4502-BB39-B192D44939D2}" srcOrd="1" destOrd="0" parTransId="{EF491168-36E2-4B3B-BC1D-DEE66E94C509}" sibTransId="{56299A3E-F7B3-4406-964D-E42B7500F1FB}"/>
    <dgm:cxn modelId="{A5D9C57B-B217-4BC1-AA1B-24186BDEB98A}" type="presOf" srcId="{77F8707D-9C69-4826-B5D9-8E64FB1739AF}" destId="{8651EEDA-04C5-4FF4-AC30-4DA52682A577}" srcOrd="0" destOrd="0" presId="urn:microsoft.com/office/officeart/2005/8/layout/vList2"/>
    <dgm:cxn modelId="{CF348795-1D01-4AC2-8A68-96EA6F3A77C5}" type="presOf" srcId="{F4AF2DB8-188F-41FB-A4BF-7C92E1052B3C}" destId="{217198EE-C222-42B2-BD22-D584CA171084}" srcOrd="0" destOrd="0" presId="urn:microsoft.com/office/officeart/2005/8/layout/vList2"/>
    <dgm:cxn modelId="{598FC696-E376-4197-8AC7-1D5A75FD7C58}" srcId="{257A62D5-9612-4502-BB39-B192D44939D2}" destId="{AA0B62B7-10D6-4A93-BE07-0BE35EFFD6ED}" srcOrd="3" destOrd="0" parTransId="{0C3ED39E-ACC7-4739-92E8-4BFF2D31EB07}" sibTransId="{53651246-9761-4737-8503-85E34A3154FC}"/>
    <dgm:cxn modelId="{3D838C97-566D-4DC7-94C7-EB2C840FBDC8}" type="presOf" srcId="{5AC0DFE4-9D90-4E05-9282-F40F03381315}" destId="{217198EE-C222-42B2-BD22-D584CA171084}" srcOrd="0" destOrd="7" presId="urn:microsoft.com/office/officeart/2005/8/layout/vList2"/>
    <dgm:cxn modelId="{7EC4589B-EEF3-4127-AA9D-30B2814CECAB}" srcId="{257A62D5-9612-4502-BB39-B192D44939D2}" destId="{5AC0DFE4-9D90-4E05-9282-F40F03381315}" srcOrd="5" destOrd="0" parTransId="{4F369EED-8BD7-426C-9C63-1328D59D7D3B}" sibTransId="{A1C3A2E4-3560-4668-A578-775C8982AA6C}"/>
    <dgm:cxn modelId="{9DFE78BF-7382-402F-9D4F-C90C2B353D35}" srcId="{257A62D5-9612-4502-BB39-B192D44939D2}" destId="{CF3A216E-EB43-498E-BA5E-1D826CDB549E}" srcOrd="4" destOrd="0" parTransId="{AD500792-0D37-4F02-AFA5-7693680148B0}" sibTransId="{B81FAD84-5920-44C2-BE6E-324971C17D84}"/>
    <dgm:cxn modelId="{57D37DC9-ECF2-49CD-96D0-2E0B8CE555CF}" type="presOf" srcId="{AA0B62B7-10D6-4A93-BE07-0BE35EFFD6ED}" destId="{217198EE-C222-42B2-BD22-D584CA171084}" srcOrd="0" destOrd="5" presId="urn:microsoft.com/office/officeart/2005/8/layout/vList2"/>
    <dgm:cxn modelId="{FF71FCC9-5792-4109-A911-497FC1B6F7D0}" srcId="{77F8707D-9C69-4826-B5D9-8E64FB1739AF}" destId="{49100380-1F73-4915-80A9-D70ABE3CB456}" srcOrd="1" destOrd="0" parTransId="{E303B76A-E4C8-44AA-9735-58414BCFF37E}" sibTransId="{5095A109-6ADA-4601-8D6A-C19DF6612437}"/>
    <dgm:cxn modelId="{27569DD5-DF87-451B-85EF-995DA0FE3F3A}" type="presOf" srcId="{E8CC29E2-D309-4F1F-A91F-4D064CCBD3CC}" destId="{0C17B774-B38C-4ABB-ACC3-DE6D8A5D332E}" srcOrd="0" destOrd="0" presId="urn:microsoft.com/office/officeart/2005/8/layout/vList2"/>
    <dgm:cxn modelId="{6F7F3CDC-C995-4BFB-911E-0F2AD05A456F}" type="presOf" srcId="{0CE7850A-82E8-4D4E-951F-1CC139960C59}" destId="{217198EE-C222-42B2-BD22-D584CA171084}" srcOrd="0" destOrd="3" presId="urn:microsoft.com/office/officeart/2005/8/layout/vList2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5AE3F0FD-61C8-4CAC-AEAF-597A002DC060}" srcId="{257A62D5-9612-4502-BB39-B192D44939D2}" destId="{0CE7850A-82E8-4D4E-951F-1CC139960C59}" srcOrd="1" destOrd="0" parTransId="{03391BC8-3169-4C23-A8CF-0FE3366AED2F}" sibTransId="{FCD45145-0EE8-489C-B9D5-26B803B09936}"/>
    <dgm:cxn modelId="{B9BC35EF-B768-4558-BA68-C65AA97392E8}" type="presParOf" srcId="{8651EEDA-04C5-4FF4-AC30-4DA52682A577}" destId="{0C17B774-B38C-4ABB-ACC3-DE6D8A5D332E}" srcOrd="0" destOrd="0" presId="urn:microsoft.com/office/officeart/2005/8/layout/vList2"/>
    <dgm:cxn modelId="{BD04BEE1-DA6C-41A5-832F-12B0F821BC88}" type="presParOf" srcId="{8651EEDA-04C5-4FF4-AC30-4DA52682A577}" destId="{35671DC5-D79A-49DD-A06F-C8180C4CD8F5}" srcOrd="1" destOrd="0" presId="urn:microsoft.com/office/officeart/2005/8/layout/vList2"/>
    <dgm:cxn modelId="{D68C683A-3A41-40C7-A54B-6BA87259EAF4}" type="presParOf" srcId="{8651EEDA-04C5-4FF4-AC30-4DA52682A577}" destId="{1360C47E-88AB-4730-A82E-889BA0CB42EB}" srcOrd="2" destOrd="0" presId="urn:microsoft.com/office/officeart/2005/8/layout/vList2"/>
    <dgm:cxn modelId="{7D3A9C42-F25D-4DE9-9695-A1AF13BB567B}" type="presParOf" srcId="{8651EEDA-04C5-4FF4-AC30-4DA52682A577}" destId="{217198EE-C222-42B2-BD22-D584CA1710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altLang="es-AR" dirty="0" err="1"/>
            <a:t>Minimalidad</a:t>
          </a:r>
          <a:r>
            <a:rPr lang="es-AR" altLang="es-AR" dirty="0"/>
            <a:t>: cada aspecto aparece una sola vez en el esquema.</a:t>
          </a:r>
          <a:endParaRPr lang="es-AR" dirty="0"/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EA21B54E-CBF8-40E7-8663-1442DF6D238A}">
      <dgm:prSet/>
      <dgm:spPr/>
      <dgm:t>
        <a:bodyPr/>
        <a:lstStyle/>
        <a:p>
          <a:r>
            <a:rPr lang="es-AR" altLang="es-AR"/>
            <a:t>Ciclo de relaciones</a:t>
          </a:r>
          <a:endParaRPr lang="es-AR" altLang="es-AR" dirty="0"/>
        </a:p>
      </dgm:t>
    </dgm:pt>
    <dgm:pt modelId="{D52E74DE-87C5-4B48-AD5B-605D6643F445}" type="parTrans" cxnId="{1FEAA329-B827-46DC-A505-A2AA11DDFEA4}">
      <dgm:prSet/>
      <dgm:spPr/>
      <dgm:t>
        <a:bodyPr/>
        <a:lstStyle/>
        <a:p>
          <a:endParaRPr lang="es-AR"/>
        </a:p>
      </dgm:t>
    </dgm:pt>
    <dgm:pt modelId="{56E3ECE4-8AB0-4699-BB3F-7071565205D4}" type="sibTrans" cxnId="{1FEAA329-B827-46DC-A505-A2AA11DDFEA4}">
      <dgm:prSet/>
      <dgm:spPr/>
      <dgm:t>
        <a:bodyPr/>
        <a:lstStyle/>
        <a:p>
          <a:endParaRPr lang="es-AR"/>
        </a:p>
      </dgm:t>
    </dgm:pt>
    <dgm:pt modelId="{A5C3ACC9-AB17-4090-B2D9-DE26E6D4025F}">
      <dgm:prSet/>
      <dgm:spPr/>
      <dgm:t>
        <a:bodyPr/>
        <a:lstStyle/>
        <a:p>
          <a:r>
            <a:rPr lang="es-AR" altLang="es-AR"/>
            <a:t>Atributos derivados</a:t>
          </a:r>
          <a:endParaRPr lang="es-AR" altLang="es-AR" dirty="0"/>
        </a:p>
      </dgm:t>
    </dgm:pt>
    <dgm:pt modelId="{387BDF37-F31B-492F-A5A1-761B4B557B34}" type="parTrans" cxnId="{FF81E0EF-3B0A-4441-B2E2-820F5520FA7D}">
      <dgm:prSet/>
      <dgm:spPr/>
      <dgm:t>
        <a:bodyPr/>
        <a:lstStyle/>
        <a:p>
          <a:endParaRPr lang="es-AR"/>
        </a:p>
      </dgm:t>
    </dgm:pt>
    <dgm:pt modelId="{E2988892-D847-4769-9ED7-E949DA87CA61}" type="sibTrans" cxnId="{FF81E0EF-3B0A-4441-B2E2-820F5520FA7D}">
      <dgm:prSet/>
      <dgm:spPr/>
      <dgm:t>
        <a:bodyPr/>
        <a:lstStyle/>
        <a:p>
          <a:endParaRPr lang="es-AR"/>
        </a:p>
      </dgm:t>
    </dgm:pt>
    <dgm:pt modelId="{4ADD966B-974F-4A0D-A05B-CEDC7CCE4EAB}">
      <dgm:prSet/>
      <dgm:spPr/>
      <dgm:t>
        <a:bodyPr/>
        <a:lstStyle/>
        <a:p>
          <a:r>
            <a:rPr lang="es-AR" altLang="es-AR" dirty="0"/>
            <a:t>Expresividad: representa los requerimientos de manera natural y se puede entender con facilidad.</a:t>
          </a:r>
        </a:p>
      </dgm:t>
    </dgm:pt>
    <dgm:pt modelId="{81D959B7-2336-4F80-9CF8-042CF940DA52}" type="parTrans" cxnId="{E26CC410-A43D-49CF-A7F4-7A67EAFD5350}">
      <dgm:prSet/>
      <dgm:spPr/>
      <dgm:t>
        <a:bodyPr/>
        <a:lstStyle/>
        <a:p>
          <a:endParaRPr lang="es-AR"/>
        </a:p>
      </dgm:t>
    </dgm:pt>
    <dgm:pt modelId="{027E6B3C-95E4-4E75-9F37-C5F6AC1C13B8}" type="sibTrans" cxnId="{E26CC410-A43D-49CF-A7F4-7A67EAFD5350}">
      <dgm:prSet/>
      <dgm:spPr/>
      <dgm:t>
        <a:bodyPr/>
        <a:lstStyle/>
        <a:p>
          <a:endParaRPr lang="es-AR"/>
        </a:p>
      </dgm:t>
    </dgm:pt>
    <dgm:pt modelId="{1CDE37E2-2873-7940-9B08-094FD330EF59}">
      <dgm:prSet/>
      <dgm:spPr/>
      <dgm:t>
        <a:bodyPr/>
        <a:lstStyle/>
        <a:p>
          <a:r>
            <a:rPr lang="es-AR" altLang="es-AR" dirty="0"/>
            <a:t>ejemplo3_1</a:t>
          </a:r>
        </a:p>
      </dgm:t>
    </dgm:pt>
    <dgm:pt modelId="{5734AC11-F17B-5641-B025-303AADB82D7A}" type="parTrans" cxnId="{E701A47A-6C14-3145-B8A6-C687532B19EA}">
      <dgm:prSet/>
      <dgm:spPr/>
      <dgm:t>
        <a:bodyPr/>
        <a:lstStyle/>
        <a:p>
          <a:endParaRPr lang="es-ES"/>
        </a:p>
      </dgm:t>
    </dgm:pt>
    <dgm:pt modelId="{AF03CC22-772D-D844-9F76-7E870B4C11F2}" type="sibTrans" cxnId="{E701A47A-6C14-3145-B8A6-C687532B19EA}">
      <dgm:prSet/>
      <dgm:spPr/>
      <dgm:t>
        <a:bodyPr/>
        <a:lstStyle/>
        <a:p>
          <a:endParaRPr lang="es-ES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2A5C2F-F7DC-460B-842E-1901E075B907}" type="pres">
      <dgm:prSet presAssocID="{E8CC29E2-D309-4F1F-A91F-4D064CCBD3CC}" presName="childText" presStyleLbl="revTx" presStyleIdx="0" presStyleCnt="2">
        <dgm:presLayoutVars>
          <dgm:bulletEnabled val="1"/>
        </dgm:presLayoutVars>
      </dgm:prSet>
      <dgm:spPr/>
    </dgm:pt>
    <dgm:pt modelId="{E2E68E4A-C1DA-4ED0-8EB7-010BD64B24A1}" type="pres">
      <dgm:prSet presAssocID="{4ADD966B-974F-4A0D-A05B-CEDC7CCE4E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231CAB9-99F1-5844-BC88-25960C876060}" type="pres">
      <dgm:prSet presAssocID="{4ADD966B-974F-4A0D-A05B-CEDC7CCE4EA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26CC410-A43D-49CF-A7F4-7A67EAFD5350}" srcId="{77F8707D-9C69-4826-B5D9-8E64FB1739AF}" destId="{4ADD966B-974F-4A0D-A05B-CEDC7CCE4EAB}" srcOrd="1" destOrd="0" parTransId="{81D959B7-2336-4F80-9CF8-042CF940DA52}" sibTransId="{027E6B3C-95E4-4E75-9F37-C5F6AC1C13B8}"/>
    <dgm:cxn modelId="{1FEAA329-B827-46DC-A505-A2AA11DDFEA4}" srcId="{E8CC29E2-D309-4F1F-A91F-4D064CCBD3CC}" destId="{EA21B54E-CBF8-40E7-8663-1442DF6D238A}" srcOrd="0" destOrd="0" parTransId="{D52E74DE-87C5-4B48-AD5B-605D6643F445}" sibTransId="{56E3ECE4-8AB0-4699-BB3F-7071565205D4}"/>
    <dgm:cxn modelId="{9C802D61-CDE5-43EA-9081-93A07D564E4A}" type="presOf" srcId="{4ADD966B-974F-4A0D-A05B-CEDC7CCE4EAB}" destId="{E2E68E4A-C1DA-4ED0-8EB7-010BD64B24A1}" srcOrd="0" destOrd="0" presId="urn:microsoft.com/office/officeart/2005/8/layout/vList2"/>
    <dgm:cxn modelId="{FE6D374A-A80F-449F-89DD-FFE2CA27CD7F}" type="presOf" srcId="{E8CC29E2-D309-4F1F-A91F-4D064CCBD3CC}" destId="{0C17B774-B38C-4ABB-ACC3-DE6D8A5D332E}" srcOrd="0" destOrd="0" presId="urn:microsoft.com/office/officeart/2005/8/layout/vList2"/>
    <dgm:cxn modelId="{E701A47A-6C14-3145-B8A6-C687532B19EA}" srcId="{4ADD966B-974F-4A0D-A05B-CEDC7CCE4EAB}" destId="{1CDE37E2-2873-7940-9B08-094FD330EF59}" srcOrd="0" destOrd="0" parTransId="{5734AC11-F17B-5641-B025-303AADB82D7A}" sibTransId="{AF03CC22-772D-D844-9F76-7E870B4C11F2}"/>
    <dgm:cxn modelId="{86B08688-D92E-40DB-8D75-332A6B12CCF1}" type="presOf" srcId="{77F8707D-9C69-4826-B5D9-8E64FB1739AF}" destId="{8651EEDA-04C5-4FF4-AC30-4DA52682A577}" srcOrd="0" destOrd="0" presId="urn:microsoft.com/office/officeart/2005/8/layout/vList2"/>
    <dgm:cxn modelId="{30A8599D-B031-4FF2-AB64-FDFBE0A6499F}" type="presOf" srcId="{EA21B54E-CBF8-40E7-8663-1442DF6D238A}" destId="{AF2A5C2F-F7DC-460B-842E-1901E075B907}" srcOrd="0" destOrd="0" presId="urn:microsoft.com/office/officeart/2005/8/layout/vList2"/>
    <dgm:cxn modelId="{B3C749A5-AA20-40E4-95AD-DAD6D66A66C5}" type="presOf" srcId="{A5C3ACC9-AB17-4090-B2D9-DE26E6D4025F}" destId="{AF2A5C2F-F7DC-460B-842E-1901E075B907}" srcOrd="0" destOrd="1" presId="urn:microsoft.com/office/officeart/2005/8/layout/vList2"/>
    <dgm:cxn modelId="{BE82FEA8-6B0D-FB4A-AE3E-EE14632C7F1A}" type="presOf" srcId="{1CDE37E2-2873-7940-9B08-094FD330EF59}" destId="{2231CAB9-99F1-5844-BC88-25960C876060}" srcOrd="0" destOrd="0" presId="urn:microsoft.com/office/officeart/2005/8/layout/vList2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FF81E0EF-3B0A-4441-B2E2-820F5520FA7D}" srcId="{E8CC29E2-D309-4F1F-A91F-4D064CCBD3CC}" destId="{A5C3ACC9-AB17-4090-B2D9-DE26E6D4025F}" srcOrd="1" destOrd="0" parTransId="{387BDF37-F31B-492F-A5A1-761B4B557B34}" sibTransId="{E2988892-D847-4769-9ED7-E949DA87CA61}"/>
    <dgm:cxn modelId="{2BB9B395-732C-4CAB-9761-D08DD96020EC}" type="presParOf" srcId="{8651EEDA-04C5-4FF4-AC30-4DA52682A577}" destId="{0C17B774-B38C-4ABB-ACC3-DE6D8A5D332E}" srcOrd="0" destOrd="0" presId="urn:microsoft.com/office/officeart/2005/8/layout/vList2"/>
    <dgm:cxn modelId="{524969EE-9E8C-4EC1-9ACE-18B21E5C5EF5}" type="presParOf" srcId="{8651EEDA-04C5-4FF4-AC30-4DA52682A577}" destId="{AF2A5C2F-F7DC-460B-842E-1901E075B907}" srcOrd="1" destOrd="0" presId="urn:microsoft.com/office/officeart/2005/8/layout/vList2"/>
    <dgm:cxn modelId="{1409DCBC-1C44-4B91-919F-721F35D2D151}" type="presParOf" srcId="{8651EEDA-04C5-4FF4-AC30-4DA52682A577}" destId="{E2E68E4A-C1DA-4ED0-8EB7-010BD64B24A1}" srcOrd="2" destOrd="0" presId="urn:microsoft.com/office/officeart/2005/8/layout/vList2"/>
    <dgm:cxn modelId="{0713A5EF-9DCC-304C-A97F-532B710A8E73}" type="presParOf" srcId="{8651EEDA-04C5-4FF4-AC30-4DA52682A577}" destId="{2231CAB9-99F1-5844-BC88-25960C8760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altLang="es-AR" dirty="0"/>
            <a:t>Autoexplicación: esquema se explica a si mismos cuando puede representarse un gran número de propiedades usando el modelo conceptual, sin otros formalismos.</a:t>
          </a:r>
          <a:endParaRPr lang="es-AR" dirty="0"/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70B06F0D-0570-D143-93BB-CF690151F578}">
      <dgm:prSet/>
      <dgm:spPr/>
      <dgm:t>
        <a:bodyPr/>
        <a:lstStyle/>
        <a:p>
          <a:r>
            <a:rPr lang="es-AR" altLang="es-AR"/>
            <a:t>Eliminar sub-entidades colgantes de la generalización</a:t>
          </a:r>
          <a:endParaRPr lang="es-AR" altLang="es-AR" dirty="0"/>
        </a:p>
      </dgm:t>
    </dgm:pt>
    <dgm:pt modelId="{6CA6B124-28B8-3A4C-81CE-28583651634F}" type="parTrans" cxnId="{AC2B52C7-19FF-A447-875A-E7B3CFC6097F}">
      <dgm:prSet/>
      <dgm:spPr/>
      <dgm:t>
        <a:bodyPr/>
        <a:lstStyle/>
        <a:p>
          <a:endParaRPr lang="es-ES"/>
        </a:p>
      </dgm:t>
    </dgm:pt>
    <dgm:pt modelId="{129F88EA-140C-6C46-9E48-56EB48D96334}" type="sibTrans" cxnId="{AC2B52C7-19FF-A447-875A-E7B3CFC6097F}">
      <dgm:prSet/>
      <dgm:spPr/>
      <dgm:t>
        <a:bodyPr/>
        <a:lstStyle/>
        <a:p>
          <a:endParaRPr lang="es-ES"/>
        </a:p>
      </dgm:t>
    </dgm:pt>
    <dgm:pt modelId="{5F1B0728-25CF-BF41-98A4-D7337C5C041B}">
      <dgm:prSet/>
      <dgm:spPr/>
      <dgm:t>
        <a:bodyPr/>
        <a:lstStyle/>
        <a:p>
          <a:r>
            <a:rPr lang="es-AR" altLang="es-AR"/>
            <a:t>Eliminar entidades colgantes</a:t>
          </a:r>
          <a:endParaRPr lang="es-AR" altLang="es-AR" dirty="0"/>
        </a:p>
      </dgm:t>
    </dgm:pt>
    <dgm:pt modelId="{ED6310A5-F002-F74F-8EA1-A62DC39B837C}" type="parTrans" cxnId="{AC1E747B-B4F8-E140-B6F2-09964A2846AA}">
      <dgm:prSet/>
      <dgm:spPr/>
      <dgm:t>
        <a:bodyPr/>
        <a:lstStyle/>
        <a:p>
          <a:endParaRPr lang="es-ES"/>
        </a:p>
      </dgm:t>
    </dgm:pt>
    <dgm:pt modelId="{6C65546A-8983-4D46-8ACF-F95AFEAD50B8}" type="sibTrans" cxnId="{AC1E747B-B4F8-E140-B6F2-09964A2846AA}">
      <dgm:prSet/>
      <dgm:spPr/>
      <dgm:t>
        <a:bodyPr/>
        <a:lstStyle/>
        <a:p>
          <a:endParaRPr lang="es-ES"/>
        </a:p>
      </dgm:t>
    </dgm:pt>
    <dgm:pt modelId="{E9BD7827-CECC-4842-A901-A297508154CC}">
      <dgm:prSet/>
      <dgm:spPr/>
      <dgm:t>
        <a:bodyPr/>
        <a:lstStyle/>
        <a:p>
          <a:r>
            <a:rPr lang="es-AR" altLang="es-AR"/>
            <a:t>Crear generalización: dos entidades similares, crea una jerarquía de generalización</a:t>
          </a:r>
          <a:endParaRPr lang="es-AR" altLang="es-AR" dirty="0"/>
        </a:p>
      </dgm:t>
    </dgm:pt>
    <dgm:pt modelId="{188934E2-3A81-8A4A-B27A-18A5B1A8106B}" type="parTrans" cxnId="{B6BA304C-885A-A043-9FD7-CB5CFA7D106B}">
      <dgm:prSet/>
      <dgm:spPr/>
      <dgm:t>
        <a:bodyPr/>
        <a:lstStyle/>
        <a:p>
          <a:endParaRPr lang="es-ES"/>
        </a:p>
      </dgm:t>
    </dgm:pt>
    <dgm:pt modelId="{20B68735-A133-9E46-B50E-1A35B237934C}" type="sibTrans" cxnId="{B6BA304C-885A-A043-9FD7-CB5CFA7D106B}">
      <dgm:prSet/>
      <dgm:spPr/>
      <dgm:t>
        <a:bodyPr/>
        <a:lstStyle/>
        <a:p>
          <a:endParaRPr lang="es-ES"/>
        </a:p>
      </dgm:t>
    </dgm:pt>
    <dgm:pt modelId="{F2ADDE23-F601-B549-99BA-3FDC6DF829B5}">
      <dgm:prSet/>
      <dgm:spPr/>
      <dgm:t>
        <a:bodyPr/>
        <a:lstStyle/>
        <a:p>
          <a:r>
            <a:rPr lang="es-AR" altLang="es-AR"/>
            <a:t>Crear Subconjuntos</a:t>
          </a:r>
          <a:endParaRPr lang="es-ES" dirty="0"/>
        </a:p>
      </dgm:t>
    </dgm:pt>
    <dgm:pt modelId="{B14242D8-99B0-A34C-B183-D19DF6DBECC8}" type="parTrans" cxnId="{FACA8646-93DD-3147-9459-4A1EDCBDAEB6}">
      <dgm:prSet/>
      <dgm:spPr/>
      <dgm:t>
        <a:bodyPr/>
        <a:lstStyle/>
        <a:p>
          <a:endParaRPr lang="es-ES"/>
        </a:p>
      </dgm:t>
    </dgm:pt>
    <dgm:pt modelId="{D7077408-A5A2-A34D-B359-9DE7DD3D1713}" type="sibTrans" cxnId="{FACA8646-93DD-3147-9459-4A1EDCBDAEB6}">
      <dgm:prSet/>
      <dgm:spPr/>
      <dgm:t>
        <a:bodyPr/>
        <a:lstStyle/>
        <a:p>
          <a:endParaRPr lang="es-ES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2A5C2F-F7DC-460B-842E-1901E075B907}" type="pres">
      <dgm:prSet presAssocID="{E8CC29E2-D309-4F1F-A91F-4D064CCBD3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E18315-22FC-144C-9EA3-25316651C8BA}" type="presOf" srcId="{70B06F0D-0570-D143-93BB-CF690151F578}" destId="{AF2A5C2F-F7DC-460B-842E-1901E075B907}" srcOrd="0" destOrd="0" presId="urn:microsoft.com/office/officeart/2005/8/layout/vList2"/>
    <dgm:cxn modelId="{2E0AEF25-8FBE-B048-AD6D-B269C5629E22}" type="presOf" srcId="{5F1B0728-25CF-BF41-98A4-D7337C5C041B}" destId="{AF2A5C2F-F7DC-460B-842E-1901E075B907}" srcOrd="0" destOrd="1" presId="urn:microsoft.com/office/officeart/2005/8/layout/vList2"/>
    <dgm:cxn modelId="{FACA8646-93DD-3147-9459-4A1EDCBDAEB6}" srcId="{E8CC29E2-D309-4F1F-A91F-4D064CCBD3CC}" destId="{F2ADDE23-F601-B549-99BA-3FDC6DF829B5}" srcOrd="3" destOrd="0" parTransId="{B14242D8-99B0-A34C-B183-D19DF6DBECC8}" sibTransId="{D7077408-A5A2-A34D-B359-9DE7DD3D1713}"/>
    <dgm:cxn modelId="{FE6D374A-A80F-449F-89DD-FFE2CA27CD7F}" type="presOf" srcId="{E8CC29E2-D309-4F1F-A91F-4D064CCBD3CC}" destId="{0C17B774-B38C-4ABB-ACC3-DE6D8A5D332E}" srcOrd="0" destOrd="0" presId="urn:microsoft.com/office/officeart/2005/8/layout/vList2"/>
    <dgm:cxn modelId="{B6BA304C-885A-A043-9FD7-CB5CFA7D106B}" srcId="{E8CC29E2-D309-4F1F-A91F-4D064CCBD3CC}" destId="{E9BD7827-CECC-4842-A901-A297508154CC}" srcOrd="2" destOrd="0" parTransId="{188934E2-3A81-8A4A-B27A-18A5B1A8106B}" sibTransId="{20B68735-A133-9E46-B50E-1A35B237934C}"/>
    <dgm:cxn modelId="{225D5C6E-977F-A041-BE07-F26545B701CA}" type="presOf" srcId="{F2ADDE23-F601-B549-99BA-3FDC6DF829B5}" destId="{AF2A5C2F-F7DC-460B-842E-1901E075B907}" srcOrd="0" destOrd="3" presId="urn:microsoft.com/office/officeart/2005/8/layout/vList2"/>
    <dgm:cxn modelId="{AC1E747B-B4F8-E140-B6F2-09964A2846AA}" srcId="{E8CC29E2-D309-4F1F-A91F-4D064CCBD3CC}" destId="{5F1B0728-25CF-BF41-98A4-D7337C5C041B}" srcOrd="1" destOrd="0" parTransId="{ED6310A5-F002-F74F-8EA1-A62DC39B837C}" sibTransId="{6C65546A-8983-4D46-8ACF-F95AFEAD50B8}"/>
    <dgm:cxn modelId="{86B08688-D92E-40DB-8D75-332A6B12CCF1}" type="presOf" srcId="{77F8707D-9C69-4826-B5D9-8E64FB1739AF}" destId="{8651EEDA-04C5-4FF4-AC30-4DA52682A577}" srcOrd="0" destOrd="0" presId="urn:microsoft.com/office/officeart/2005/8/layout/vList2"/>
    <dgm:cxn modelId="{CF8ECE9F-CB1F-8343-A5B6-D561831A053B}" type="presOf" srcId="{E9BD7827-CECC-4842-A901-A297508154CC}" destId="{AF2A5C2F-F7DC-460B-842E-1901E075B907}" srcOrd="0" destOrd="2" presId="urn:microsoft.com/office/officeart/2005/8/layout/vList2"/>
    <dgm:cxn modelId="{AC2B52C7-19FF-A447-875A-E7B3CFC6097F}" srcId="{E8CC29E2-D309-4F1F-A91F-4D064CCBD3CC}" destId="{70B06F0D-0570-D143-93BB-CF690151F578}" srcOrd="0" destOrd="0" parTransId="{6CA6B124-28B8-3A4C-81CE-28583651634F}" sibTransId="{129F88EA-140C-6C46-9E48-56EB48D96334}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2BB9B395-732C-4CAB-9761-D08DD96020EC}" type="presParOf" srcId="{8651EEDA-04C5-4FF4-AC30-4DA52682A577}" destId="{0C17B774-B38C-4ABB-ACC3-DE6D8A5D332E}" srcOrd="0" destOrd="0" presId="urn:microsoft.com/office/officeart/2005/8/layout/vList2"/>
    <dgm:cxn modelId="{524969EE-9E8C-4EC1-9ACE-18B21E5C5EF5}" type="presParOf" srcId="{8651EEDA-04C5-4FF4-AC30-4DA52682A577}" destId="{AF2A5C2F-F7DC-460B-842E-1901E075B9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B9C79-C853-4309-A0BB-21DE19318E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0ED6C8E-5207-4657-ACE3-4E3D20ECCA50}">
      <dgm:prSet phldrT="[Texto]"/>
      <dgm:spPr/>
      <dgm:t>
        <a:bodyPr/>
        <a:lstStyle/>
        <a:p>
          <a:r>
            <a:rPr lang="es-AR" altLang="es-AR" dirty="0"/>
            <a:t>Extensibilidad: un esquema se adapta fácilmente a requerimientos cambiantes cuando puede descomponerse en partes, donde se hacen los cambios</a:t>
          </a:r>
          <a:endParaRPr lang="es-AR" dirty="0"/>
        </a:p>
      </dgm:t>
    </dgm:pt>
    <dgm:pt modelId="{1C8E97C8-D2B8-4E85-BFA9-BFAA0C595A56}" type="parTrans" cxnId="{B2049D3F-1EF9-48A4-BB2D-F54D3801760C}">
      <dgm:prSet/>
      <dgm:spPr/>
      <dgm:t>
        <a:bodyPr/>
        <a:lstStyle/>
        <a:p>
          <a:endParaRPr lang="es-AR"/>
        </a:p>
      </dgm:t>
    </dgm:pt>
    <dgm:pt modelId="{C9377AB6-7FC9-42ED-89A8-7B82649FFF3E}" type="sibTrans" cxnId="{B2049D3F-1EF9-48A4-BB2D-F54D3801760C}">
      <dgm:prSet/>
      <dgm:spPr/>
      <dgm:t>
        <a:bodyPr/>
        <a:lstStyle/>
        <a:p>
          <a:endParaRPr lang="es-AR"/>
        </a:p>
      </dgm:t>
    </dgm:pt>
    <dgm:pt modelId="{47B0F9A5-305A-4573-BEAE-95140D3B8B03}">
      <dgm:prSet/>
      <dgm:spPr/>
      <dgm:t>
        <a:bodyPr/>
        <a:lstStyle/>
        <a:p>
          <a:r>
            <a:rPr lang="es-AR" altLang="es-AR"/>
            <a:t>Legibilidad:</a:t>
          </a:r>
          <a:endParaRPr lang="es-AR" altLang="es-AR" dirty="0"/>
        </a:p>
      </dgm:t>
    </dgm:pt>
    <dgm:pt modelId="{7FD9E8D5-82AF-4604-9431-62175DC695E0}" type="parTrans" cxnId="{D36FE6A8-3EBC-4FD8-BA8B-B8DEC5469C52}">
      <dgm:prSet/>
      <dgm:spPr/>
      <dgm:t>
        <a:bodyPr/>
        <a:lstStyle/>
        <a:p>
          <a:endParaRPr lang="es-AR"/>
        </a:p>
      </dgm:t>
    </dgm:pt>
    <dgm:pt modelId="{77ABE447-5197-45DD-A2A0-37DE62A32D35}" type="sibTrans" cxnId="{D36FE6A8-3EBC-4FD8-BA8B-B8DEC5469C52}">
      <dgm:prSet/>
      <dgm:spPr/>
      <dgm:t>
        <a:bodyPr/>
        <a:lstStyle/>
        <a:p>
          <a:endParaRPr lang="es-AR"/>
        </a:p>
      </dgm:t>
    </dgm:pt>
    <dgm:pt modelId="{E12E911A-6063-4A26-84B5-5AB96E214CB7}">
      <dgm:prSet/>
      <dgm:spPr/>
      <dgm:t>
        <a:bodyPr/>
        <a:lstStyle/>
        <a:p>
          <a:r>
            <a:rPr lang="es-AR" altLang="es-AR" dirty="0"/>
            <a:t>Utilizar herramientas automatizadas</a:t>
          </a:r>
        </a:p>
      </dgm:t>
    </dgm:pt>
    <dgm:pt modelId="{0BC83BF5-D2B4-4C6D-B242-785A4DB08976}" type="parTrans" cxnId="{2998831B-0FEA-41B5-A9B8-23B935DA445C}">
      <dgm:prSet/>
      <dgm:spPr/>
      <dgm:t>
        <a:bodyPr/>
        <a:lstStyle/>
        <a:p>
          <a:endParaRPr lang="es-AR"/>
        </a:p>
      </dgm:t>
    </dgm:pt>
    <dgm:pt modelId="{57F4E106-A352-401F-A1B5-E27AE587B8B4}" type="sibTrans" cxnId="{2998831B-0FEA-41B5-A9B8-23B935DA445C}">
      <dgm:prSet/>
      <dgm:spPr/>
      <dgm:t>
        <a:bodyPr/>
        <a:lstStyle/>
        <a:p>
          <a:endParaRPr lang="es-AR"/>
        </a:p>
      </dgm:t>
    </dgm:pt>
    <dgm:pt modelId="{C8658677-0114-4B82-8E2F-67A1769E9A45}">
      <dgm:prSet/>
      <dgm:spPr/>
      <dgm:t>
        <a:bodyPr/>
        <a:lstStyle/>
        <a:p>
          <a:r>
            <a:rPr lang="es-AR" altLang="es-AR" dirty="0"/>
            <a:t>Estructuras simétricas</a:t>
          </a:r>
        </a:p>
      </dgm:t>
    </dgm:pt>
    <dgm:pt modelId="{0C6A8F0F-6F4B-4789-9710-5661628BF3B9}" type="parTrans" cxnId="{2C3BC586-127D-43AC-BC43-26D4CFCB737D}">
      <dgm:prSet/>
      <dgm:spPr/>
      <dgm:t>
        <a:bodyPr/>
        <a:lstStyle/>
        <a:p>
          <a:endParaRPr lang="es-AR"/>
        </a:p>
      </dgm:t>
    </dgm:pt>
    <dgm:pt modelId="{3F522C72-EACE-4B82-B085-120CB578CC5A}" type="sibTrans" cxnId="{2C3BC586-127D-43AC-BC43-26D4CFCB737D}">
      <dgm:prSet/>
      <dgm:spPr/>
      <dgm:t>
        <a:bodyPr/>
        <a:lstStyle/>
        <a:p>
          <a:endParaRPr lang="es-AR"/>
        </a:p>
      </dgm:t>
    </dgm:pt>
    <dgm:pt modelId="{CAEF73C0-7961-4E9C-9646-FD32E4E0D862}">
      <dgm:prSet/>
      <dgm:spPr/>
      <dgm:t>
        <a:bodyPr/>
        <a:lstStyle/>
        <a:p>
          <a:r>
            <a:rPr lang="es-AR" altLang="es-AR"/>
            <a:t>Se minimiza el número de cruces</a:t>
          </a:r>
          <a:endParaRPr lang="es-AR" altLang="es-AR" dirty="0"/>
        </a:p>
      </dgm:t>
    </dgm:pt>
    <dgm:pt modelId="{5314ED96-C88E-4BCE-B9BE-C22550C10E3F}" type="parTrans" cxnId="{77348F82-CA08-474E-9B1B-7FA4FB181682}">
      <dgm:prSet/>
      <dgm:spPr/>
      <dgm:t>
        <a:bodyPr/>
        <a:lstStyle/>
        <a:p>
          <a:endParaRPr lang="es-AR"/>
        </a:p>
      </dgm:t>
    </dgm:pt>
    <dgm:pt modelId="{DA683078-05E1-49CD-9680-3547631ABDC8}" type="sibTrans" cxnId="{77348F82-CA08-474E-9B1B-7FA4FB181682}">
      <dgm:prSet/>
      <dgm:spPr/>
      <dgm:t>
        <a:bodyPr/>
        <a:lstStyle/>
        <a:p>
          <a:endParaRPr lang="es-AR"/>
        </a:p>
      </dgm:t>
    </dgm:pt>
    <dgm:pt modelId="{AC730CEC-F6AC-4047-9CF0-A884C98AB154}">
      <dgm:prSet/>
      <dgm:spPr/>
      <dgm:t>
        <a:bodyPr/>
        <a:lstStyle/>
        <a:p>
          <a:r>
            <a:rPr lang="es-AR" altLang="es-AR"/>
            <a:t>Generalización sobre los hijos</a:t>
          </a:r>
          <a:endParaRPr lang="es-ES" altLang="es-AR" dirty="0"/>
        </a:p>
      </dgm:t>
    </dgm:pt>
    <dgm:pt modelId="{23922A1C-085D-47D3-8CE2-25FB94410C10}" type="parTrans" cxnId="{9FFB4455-327F-4932-9122-F6C95DA757CF}">
      <dgm:prSet/>
      <dgm:spPr/>
      <dgm:t>
        <a:bodyPr/>
        <a:lstStyle/>
        <a:p>
          <a:endParaRPr lang="es-AR"/>
        </a:p>
      </dgm:t>
    </dgm:pt>
    <dgm:pt modelId="{CF14F3F7-85CD-4A74-BDF2-132A89BB6BCF}" type="sibTrans" cxnId="{9FFB4455-327F-4932-9122-F6C95DA757CF}">
      <dgm:prSet/>
      <dgm:spPr/>
      <dgm:t>
        <a:bodyPr/>
        <a:lstStyle/>
        <a:p>
          <a:endParaRPr lang="es-AR"/>
        </a:p>
      </dgm:t>
    </dgm:pt>
    <dgm:pt modelId="{F02ECEAD-A831-445F-AC8A-3C92D7C7E18D}" type="pres">
      <dgm:prSet presAssocID="{257B9C79-C853-4309-A0BB-21DE19318EBC}" presName="linear" presStyleCnt="0">
        <dgm:presLayoutVars>
          <dgm:animLvl val="lvl"/>
          <dgm:resizeHandles val="exact"/>
        </dgm:presLayoutVars>
      </dgm:prSet>
      <dgm:spPr/>
    </dgm:pt>
    <dgm:pt modelId="{78E69E8C-91F5-44F1-A6AF-0466ABA5ECD6}" type="pres">
      <dgm:prSet presAssocID="{30ED6C8E-5207-4657-ACE3-4E3D20ECCA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A44FDA-2218-4AB0-80D0-E213CB643BBA}" type="pres">
      <dgm:prSet presAssocID="{C9377AB6-7FC9-42ED-89A8-7B82649FFF3E}" presName="spacer" presStyleCnt="0"/>
      <dgm:spPr/>
    </dgm:pt>
    <dgm:pt modelId="{561A58B0-1AFB-4F34-BF63-580C41AB66D0}" type="pres">
      <dgm:prSet presAssocID="{47B0F9A5-305A-4573-BEAE-95140D3B8B03}" presName="parentText" presStyleLbl="node1" presStyleIdx="1" presStyleCnt="2" custScaleY="46024">
        <dgm:presLayoutVars>
          <dgm:chMax val="0"/>
          <dgm:bulletEnabled val="1"/>
        </dgm:presLayoutVars>
      </dgm:prSet>
      <dgm:spPr/>
    </dgm:pt>
    <dgm:pt modelId="{21A16DF0-3E0E-45F9-A5A0-3425D52C0988}" type="pres">
      <dgm:prSet presAssocID="{47B0F9A5-305A-4573-BEAE-95140D3B8B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8ABF0B-ECA5-403E-97A8-D0408FED3E52}" type="presOf" srcId="{CAEF73C0-7961-4E9C-9646-FD32E4E0D862}" destId="{21A16DF0-3E0E-45F9-A5A0-3425D52C0988}" srcOrd="0" destOrd="2" presId="urn:microsoft.com/office/officeart/2005/8/layout/vList2"/>
    <dgm:cxn modelId="{3D0B7D14-6AB3-43EB-B4CC-8472EE427293}" type="presOf" srcId="{AC730CEC-F6AC-4047-9CF0-A884C98AB154}" destId="{21A16DF0-3E0E-45F9-A5A0-3425D52C0988}" srcOrd="0" destOrd="3" presId="urn:microsoft.com/office/officeart/2005/8/layout/vList2"/>
    <dgm:cxn modelId="{D670211A-611B-46E9-8142-6D05CFBA3C4D}" type="presOf" srcId="{E12E911A-6063-4A26-84B5-5AB96E214CB7}" destId="{21A16DF0-3E0E-45F9-A5A0-3425D52C0988}" srcOrd="0" destOrd="0" presId="urn:microsoft.com/office/officeart/2005/8/layout/vList2"/>
    <dgm:cxn modelId="{2998831B-0FEA-41B5-A9B8-23B935DA445C}" srcId="{47B0F9A5-305A-4573-BEAE-95140D3B8B03}" destId="{E12E911A-6063-4A26-84B5-5AB96E214CB7}" srcOrd="0" destOrd="0" parTransId="{0BC83BF5-D2B4-4C6D-B242-785A4DB08976}" sibTransId="{57F4E106-A352-401F-A1B5-E27AE587B8B4}"/>
    <dgm:cxn modelId="{B2049D3F-1EF9-48A4-BB2D-F54D3801760C}" srcId="{257B9C79-C853-4309-A0BB-21DE19318EBC}" destId="{30ED6C8E-5207-4657-ACE3-4E3D20ECCA50}" srcOrd="0" destOrd="0" parTransId="{1C8E97C8-D2B8-4E85-BFA9-BFAA0C595A56}" sibTransId="{C9377AB6-7FC9-42ED-89A8-7B82649FFF3E}"/>
    <dgm:cxn modelId="{35EE2668-D7C8-4584-A5A2-D60EB806F401}" type="presOf" srcId="{30ED6C8E-5207-4657-ACE3-4E3D20ECCA50}" destId="{78E69E8C-91F5-44F1-A6AF-0466ABA5ECD6}" srcOrd="0" destOrd="0" presId="urn:microsoft.com/office/officeart/2005/8/layout/vList2"/>
    <dgm:cxn modelId="{9FFB4455-327F-4932-9122-F6C95DA757CF}" srcId="{47B0F9A5-305A-4573-BEAE-95140D3B8B03}" destId="{AC730CEC-F6AC-4047-9CF0-A884C98AB154}" srcOrd="3" destOrd="0" parTransId="{23922A1C-085D-47D3-8CE2-25FB94410C10}" sibTransId="{CF14F3F7-85CD-4A74-BDF2-132A89BB6BCF}"/>
    <dgm:cxn modelId="{F5EA887D-10B7-4B55-A694-8006AE9B1979}" type="presOf" srcId="{C8658677-0114-4B82-8E2F-67A1769E9A45}" destId="{21A16DF0-3E0E-45F9-A5A0-3425D52C0988}" srcOrd="0" destOrd="1" presId="urn:microsoft.com/office/officeart/2005/8/layout/vList2"/>
    <dgm:cxn modelId="{77348F82-CA08-474E-9B1B-7FA4FB181682}" srcId="{47B0F9A5-305A-4573-BEAE-95140D3B8B03}" destId="{CAEF73C0-7961-4E9C-9646-FD32E4E0D862}" srcOrd="2" destOrd="0" parTransId="{5314ED96-C88E-4BCE-B9BE-C22550C10E3F}" sibTransId="{DA683078-05E1-49CD-9680-3547631ABDC8}"/>
    <dgm:cxn modelId="{2C3BC586-127D-43AC-BC43-26D4CFCB737D}" srcId="{47B0F9A5-305A-4573-BEAE-95140D3B8B03}" destId="{C8658677-0114-4B82-8E2F-67A1769E9A45}" srcOrd="1" destOrd="0" parTransId="{0C6A8F0F-6F4B-4789-9710-5661628BF3B9}" sibTransId="{3F522C72-EACE-4B82-B085-120CB578CC5A}"/>
    <dgm:cxn modelId="{D36FE6A8-3EBC-4FD8-BA8B-B8DEC5469C52}" srcId="{257B9C79-C853-4309-A0BB-21DE19318EBC}" destId="{47B0F9A5-305A-4573-BEAE-95140D3B8B03}" srcOrd="1" destOrd="0" parTransId="{7FD9E8D5-82AF-4604-9431-62175DC695E0}" sibTransId="{77ABE447-5197-45DD-A2A0-37DE62A32D35}"/>
    <dgm:cxn modelId="{7B3F3EB2-C677-40EF-B0A6-E2B0D6FACDDD}" type="presOf" srcId="{257B9C79-C853-4309-A0BB-21DE19318EBC}" destId="{F02ECEAD-A831-445F-AC8A-3C92D7C7E18D}" srcOrd="0" destOrd="0" presId="urn:microsoft.com/office/officeart/2005/8/layout/vList2"/>
    <dgm:cxn modelId="{1336C0F5-EBDD-4AAE-9710-2ED28BAF6D5B}" type="presOf" srcId="{47B0F9A5-305A-4573-BEAE-95140D3B8B03}" destId="{561A58B0-1AFB-4F34-BF63-580C41AB66D0}" srcOrd="0" destOrd="0" presId="urn:microsoft.com/office/officeart/2005/8/layout/vList2"/>
    <dgm:cxn modelId="{DE21E543-04EA-42DD-9646-3312F5C87A51}" type="presParOf" srcId="{F02ECEAD-A831-445F-AC8A-3C92D7C7E18D}" destId="{78E69E8C-91F5-44F1-A6AF-0466ABA5ECD6}" srcOrd="0" destOrd="0" presId="urn:microsoft.com/office/officeart/2005/8/layout/vList2"/>
    <dgm:cxn modelId="{5330F4C1-85E3-439B-8492-4FC6162B88A4}" type="presParOf" srcId="{F02ECEAD-A831-445F-AC8A-3C92D7C7E18D}" destId="{06A44FDA-2218-4AB0-80D0-E213CB643BBA}" srcOrd="1" destOrd="0" presId="urn:microsoft.com/office/officeart/2005/8/layout/vList2"/>
    <dgm:cxn modelId="{603A5A51-F345-4DA0-B701-4ECC0D85684D}" type="presParOf" srcId="{F02ECEAD-A831-445F-AC8A-3C92D7C7E18D}" destId="{561A58B0-1AFB-4F34-BF63-580C41AB66D0}" srcOrd="2" destOrd="0" presId="urn:microsoft.com/office/officeart/2005/8/layout/vList2"/>
    <dgm:cxn modelId="{800D0384-BDC8-474B-B4B2-78CB53CE9AC1}" type="presParOf" srcId="{F02ECEAD-A831-445F-AC8A-3C92D7C7E18D}" destId="{21A16DF0-3E0E-45F9-A5A0-3425D52C098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FA0644-0904-47FC-841E-2E7D77F5C5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576562C-A343-45AF-8768-E9E7328DB0F1}">
      <dgm:prSet phldrT="[Texto]"/>
      <dgm:spPr/>
      <dgm:t>
        <a:bodyPr/>
        <a:lstStyle/>
        <a:p>
          <a:r>
            <a:rPr lang="es-AR" dirty="0"/>
            <a:t>Decisiones</a:t>
          </a:r>
        </a:p>
      </dgm:t>
    </dgm:pt>
    <dgm:pt modelId="{7A76B350-C158-4FCD-BB9F-D394A223BB79}" type="parTrans" cxnId="{07DA7C6C-FFD8-4D8A-8A28-5FE4503C19E0}">
      <dgm:prSet/>
      <dgm:spPr/>
      <dgm:t>
        <a:bodyPr/>
        <a:lstStyle/>
        <a:p>
          <a:endParaRPr lang="es-AR"/>
        </a:p>
      </dgm:t>
    </dgm:pt>
    <dgm:pt modelId="{66C0CBC1-61AD-4733-B351-CBA91B138DE0}" type="sibTrans" cxnId="{07DA7C6C-FFD8-4D8A-8A28-5FE4503C19E0}">
      <dgm:prSet/>
      <dgm:spPr/>
      <dgm:t>
        <a:bodyPr/>
        <a:lstStyle/>
        <a:p>
          <a:endParaRPr lang="es-AR"/>
        </a:p>
      </dgm:t>
    </dgm:pt>
    <dgm:pt modelId="{6C132F63-01B5-415E-B8E0-1C0EA189A564}">
      <dgm:prSet phldrT="[Texto]"/>
      <dgm:spPr/>
      <dgm:t>
        <a:bodyPr/>
        <a:lstStyle/>
        <a:p>
          <a:r>
            <a:rPr lang="es-AR" dirty="0"/>
            <a:t>Ciclo de relaciones</a:t>
          </a:r>
        </a:p>
      </dgm:t>
    </dgm:pt>
    <dgm:pt modelId="{9B8D2FD6-2569-4928-A23C-F311F9EBB058}" type="parTrans" cxnId="{6151153A-B581-4D57-AE5F-D752AA435877}">
      <dgm:prSet/>
      <dgm:spPr/>
      <dgm:t>
        <a:bodyPr/>
        <a:lstStyle/>
        <a:p>
          <a:endParaRPr lang="es-AR"/>
        </a:p>
      </dgm:t>
    </dgm:pt>
    <dgm:pt modelId="{617AC08D-5425-491D-BE54-8BAE2859F706}" type="sibTrans" cxnId="{6151153A-B581-4D57-AE5F-D752AA435877}">
      <dgm:prSet/>
      <dgm:spPr/>
      <dgm:t>
        <a:bodyPr/>
        <a:lstStyle/>
        <a:p>
          <a:endParaRPr lang="es-AR"/>
        </a:p>
      </dgm:t>
    </dgm:pt>
    <dgm:pt modelId="{5FAD887F-0DD7-4C0C-BBA9-012A9F5CF2EE}">
      <dgm:prSet phldrT="[Texto]"/>
      <dgm:spPr/>
      <dgm:t>
        <a:bodyPr/>
        <a:lstStyle/>
        <a:p>
          <a:r>
            <a:rPr lang="es-AR" dirty="0"/>
            <a:t>Jerarquías</a:t>
          </a:r>
        </a:p>
      </dgm:t>
    </dgm:pt>
    <dgm:pt modelId="{B25F4FE3-3157-4A16-A971-060A43040C9C}" type="parTrans" cxnId="{BFDBC852-A39D-49A4-9E85-19A0D9386125}">
      <dgm:prSet/>
      <dgm:spPr/>
      <dgm:t>
        <a:bodyPr/>
        <a:lstStyle/>
        <a:p>
          <a:endParaRPr lang="es-AR"/>
        </a:p>
      </dgm:t>
    </dgm:pt>
    <dgm:pt modelId="{9E60D8F3-3150-49DE-843E-1F2E88A93135}" type="sibTrans" cxnId="{BFDBC852-A39D-49A4-9E85-19A0D9386125}">
      <dgm:prSet/>
      <dgm:spPr/>
      <dgm:t>
        <a:bodyPr/>
        <a:lstStyle/>
        <a:p>
          <a:endParaRPr lang="es-AR"/>
        </a:p>
      </dgm:t>
    </dgm:pt>
    <dgm:pt modelId="{235E7FA9-7D92-48DB-B69E-D487DA419AE0}">
      <dgm:prSet phldrT="[Texto]"/>
      <dgm:spPr/>
      <dgm:t>
        <a:bodyPr/>
        <a:lstStyle/>
        <a:p>
          <a:r>
            <a:rPr lang="es-AR" dirty="0"/>
            <a:t>Atributos derivados</a:t>
          </a:r>
        </a:p>
      </dgm:t>
    </dgm:pt>
    <dgm:pt modelId="{2AEBF0ED-FA80-420B-8A72-4AB751EE81A5}" type="parTrans" cxnId="{B3CFE406-8ED1-4116-BAC7-521D8C40D208}">
      <dgm:prSet/>
      <dgm:spPr/>
      <dgm:t>
        <a:bodyPr/>
        <a:lstStyle/>
        <a:p>
          <a:endParaRPr lang="es-AR"/>
        </a:p>
      </dgm:t>
    </dgm:pt>
    <dgm:pt modelId="{8BC9921A-F9FA-4710-9641-039D95B78904}" type="sibTrans" cxnId="{B3CFE406-8ED1-4116-BAC7-521D8C40D208}">
      <dgm:prSet/>
      <dgm:spPr/>
      <dgm:t>
        <a:bodyPr/>
        <a:lstStyle/>
        <a:p>
          <a:endParaRPr lang="es-AR"/>
        </a:p>
      </dgm:t>
    </dgm:pt>
    <dgm:pt modelId="{9C43B463-3881-4950-9123-DE2DEDCCE459}">
      <dgm:prSet phldrT="[Texto]"/>
      <dgm:spPr/>
      <dgm:t>
        <a:bodyPr/>
        <a:lstStyle/>
        <a:p>
          <a:r>
            <a:rPr lang="es-AR" dirty="0"/>
            <a:t>Atributos polivalentes</a:t>
          </a:r>
        </a:p>
      </dgm:t>
    </dgm:pt>
    <dgm:pt modelId="{FB17E3B2-03A6-4916-BFC8-9536C0648F4A}" type="parTrans" cxnId="{1FD92EBB-11C9-4CB4-B782-B0059039A14D}">
      <dgm:prSet/>
      <dgm:spPr/>
      <dgm:t>
        <a:bodyPr/>
        <a:lstStyle/>
        <a:p>
          <a:endParaRPr lang="es-AR"/>
        </a:p>
      </dgm:t>
    </dgm:pt>
    <dgm:pt modelId="{1CC8E408-F64A-4DD6-8F97-177AFC493AD2}" type="sibTrans" cxnId="{1FD92EBB-11C9-4CB4-B782-B0059039A14D}">
      <dgm:prSet/>
      <dgm:spPr/>
      <dgm:t>
        <a:bodyPr/>
        <a:lstStyle/>
        <a:p>
          <a:endParaRPr lang="es-AR"/>
        </a:p>
      </dgm:t>
    </dgm:pt>
    <dgm:pt modelId="{05C048D8-1043-40DF-8894-41D7235C84FA}">
      <dgm:prSet phldrT="[Texto]"/>
      <dgm:spPr/>
      <dgm:t>
        <a:bodyPr/>
        <a:lstStyle/>
        <a:p>
          <a:r>
            <a:rPr lang="es-AR" dirty="0"/>
            <a:t>Atributos compuestos</a:t>
          </a:r>
        </a:p>
      </dgm:t>
    </dgm:pt>
    <dgm:pt modelId="{E8693AED-0807-4312-98E6-0E66DF0457EE}" type="parTrans" cxnId="{A37177CD-AC5D-4675-BC84-E90795D99AB2}">
      <dgm:prSet/>
      <dgm:spPr/>
      <dgm:t>
        <a:bodyPr/>
        <a:lstStyle/>
        <a:p>
          <a:endParaRPr lang="es-AR"/>
        </a:p>
      </dgm:t>
    </dgm:pt>
    <dgm:pt modelId="{1270C5D0-22AE-4149-88CB-9281A026BA5E}" type="sibTrans" cxnId="{A37177CD-AC5D-4675-BC84-E90795D99AB2}">
      <dgm:prSet/>
      <dgm:spPr/>
      <dgm:t>
        <a:bodyPr/>
        <a:lstStyle/>
        <a:p>
          <a:endParaRPr lang="es-AR"/>
        </a:p>
      </dgm:t>
    </dgm:pt>
    <dgm:pt modelId="{5CB52310-B8E4-4D8D-BA64-C09DB00C5DAC}" type="pres">
      <dgm:prSet presAssocID="{4DFA0644-0904-47FC-841E-2E7D77F5C556}" presName="linear" presStyleCnt="0">
        <dgm:presLayoutVars>
          <dgm:animLvl val="lvl"/>
          <dgm:resizeHandles val="exact"/>
        </dgm:presLayoutVars>
      </dgm:prSet>
      <dgm:spPr/>
    </dgm:pt>
    <dgm:pt modelId="{A6BAFA59-20BB-4436-BA78-A4954E68E792}" type="pres">
      <dgm:prSet presAssocID="{2576562C-A343-45AF-8768-E9E7328DB0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935CD56-0353-40FE-9C34-3A5F592F2162}" type="pres">
      <dgm:prSet presAssocID="{2576562C-A343-45AF-8768-E9E7328DB0F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CFE406-8ED1-4116-BAC7-521D8C40D208}" srcId="{2576562C-A343-45AF-8768-E9E7328DB0F1}" destId="{235E7FA9-7D92-48DB-B69E-D487DA419AE0}" srcOrd="0" destOrd="0" parTransId="{2AEBF0ED-FA80-420B-8A72-4AB751EE81A5}" sibTransId="{8BC9921A-F9FA-4710-9641-039D95B78904}"/>
    <dgm:cxn modelId="{6151153A-B581-4D57-AE5F-D752AA435877}" srcId="{2576562C-A343-45AF-8768-E9E7328DB0F1}" destId="{6C132F63-01B5-415E-B8E0-1C0EA189A564}" srcOrd="3" destOrd="0" parTransId="{9B8D2FD6-2569-4928-A23C-F311F9EBB058}" sibTransId="{617AC08D-5425-491D-BE54-8BAE2859F706}"/>
    <dgm:cxn modelId="{0B81A05F-9A9F-4AD9-89B2-39576E516900}" type="presOf" srcId="{2576562C-A343-45AF-8768-E9E7328DB0F1}" destId="{A6BAFA59-20BB-4436-BA78-A4954E68E792}" srcOrd="0" destOrd="0" presId="urn:microsoft.com/office/officeart/2005/8/layout/vList2"/>
    <dgm:cxn modelId="{07DA7C6C-FFD8-4D8A-8A28-5FE4503C19E0}" srcId="{4DFA0644-0904-47FC-841E-2E7D77F5C556}" destId="{2576562C-A343-45AF-8768-E9E7328DB0F1}" srcOrd="0" destOrd="0" parTransId="{7A76B350-C158-4FCD-BB9F-D394A223BB79}" sibTransId="{66C0CBC1-61AD-4733-B351-CBA91B138DE0}"/>
    <dgm:cxn modelId="{BFDBC852-A39D-49A4-9E85-19A0D9386125}" srcId="{2576562C-A343-45AF-8768-E9E7328DB0F1}" destId="{5FAD887F-0DD7-4C0C-BBA9-012A9F5CF2EE}" srcOrd="4" destOrd="0" parTransId="{B25F4FE3-3157-4A16-A971-060A43040C9C}" sibTransId="{9E60D8F3-3150-49DE-843E-1F2E88A93135}"/>
    <dgm:cxn modelId="{1A82AB94-C4A6-4559-8AEB-041D8D3B6433}" type="presOf" srcId="{05C048D8-1043-40DF-8894-41D7235C84FA}" destId="{3935CD56-0353-40FE-9C34-3A5F592F2162}" srcOrd="0" destOrd="2" presId="urn:microsoft.com/office/officeart/2005/8/layout/vList2"/>
    <dgm:cxn modelId="{E780B59E-FFAF-4E1A-838E-4D320D5A3CF4}" type="presOf" srcId="{6C132F63-01B5-415E-B8E0-1C0EA189A564}" destId="{3935CD56-0353-40FE-9C34-3A5F592F2162}" srcOrd="0" destOrd="3" presId="urn:microsoft.com/office/officeart/2005/8/layout/vList2"/>
    <dgm:cxn modelId="{830EA4A6-F40E-4828-BAFA-8484DBDE0001}" type="presOf" srcId="{9C43B463-3881-4950-9123-DE2DEDCCE459}" destId="{3935CD56-0353-40FE-9C34-3A5F592F2162}" srcOrd="0" destOrd="1" presId="urn:microsoft.com/office/officeart/2005/8/layout/vList2"/>
    <dgm:cxn modelId="{E292ADBA-BF53-43E7-97DC-BB9C117A7336}" type="presOf" srcId="{5FAD887F-0DD7-4C0C-BBA9-012A9F5CF2EE}" destId="{3935CD56-0353-40FE-9C34-3A5F592F2162}" srcOrd="0" destOrd="4" presId="urn:microsoft.com/office/officeart/2005/8/layout/vList2"/>
    <dgm:cxn modelId="{1FD92EBB-11C9-4CB4-B782-B0059039A14D}" srcId="{2576562C-A343-45AF-8768-E9E7328DB0F1}" destId="{9C43B463-3881-4950-9123-DE2DEDCCE459}" srcOrd="1" destOrd="0" parTransId="{FB17E3B2-03A6-4916-BFC8-9536C0648F4A}" sibTransId="{1CC8E408-F64A-4DD6-8F97-177AFC493AD2}"/>
    <dgm:cxn modelId="{2BB9F5C3-6B7D-4C88-A590-950925058600}" type="presOf" srcId="{4DFA0644-0904-47FC-841E-2E7D77F5C556}" destId="{5CB52310-B8E4-4D8D-BA64-C09DB00C5DAC}" srcOrd="0" destOrd="0" presId="urn:microsoft.com/office/officeart/2005/8/layout/vList2"/>
    <dgm:cxn modelId="{A37177CD-AC5D-4675-BC84-E90795D99AB2}" srcId="{2576562C-A343-45AF-8768-E9E7328DB0F1}" destId="{05C048D8-1043-40DF-8894-41D7235C84FA}" srcOrd="2" destOrd="0" parTransId="{E8693AED-0807-4312-98E6-0E66DF0457EE}" sibTransId="{1270C5D0-22AE-4149-88CB-9281A026BA5E}"/>
    <dgm:cxn modelId="{38F5D5FD-92E3-4615-8FD0-E86F7E258DA4}" type="presOf" srcId="{235E7FA9-7D92-48DB-B69E-D487DA419AE0}" destId="{3935CD56-0353-40FE-9C34-3A5F592F2162}" srcOrd="0" destOrd="0" presId="urn:microsoft.com/office/officeart/2005/8/layout/vList2"/>
    <dgm:cxn modelId="{AE558D65-96FD-4D06-89B3-5CDC1D5E9E46}" type="presParOf" srcId="{5CB52310-B8E4-4D8D-BA64-C09DB00C5DAC}" destId="{A6BAFA59-20BB-4436-BA78-A4954E68E792}" srcOrd="0" destOrd="0" presId="urn:microsoft.com/office/officeart/2005/8/layout/vList2"/>
    <dgm:cxn modelId="{51B68CEC-1389-4AB5-A1FC-C8224D56518E}" type="presParOf" srcId="{5CB52310-B8E4-4D8D-BA64-C09DB00C5DAC}" destId="{3935CD56-0353-40FE-9C34-3A5F592F21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B82563-193C-AA43-B414-1E88CE2D4997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E2CCCA7-EB83-3948-9358-C66E4229FEEA}">
      <dgm:prSet phldrT="[Texto]"/>
      <dgm:spPr/>
      <dgm:t>
        <a:bodyPr/>
        <a:lstStyle/>
        <a:p>
          <a:r>
            <a:rPr lang="es-ES" dirty="0"/>
            <a:t>Atributos derivados</a:t>
          </a:r>
        </a:p>
      </dgm:t>
    </dgm:pt>
    <dgm:pt modelId="{7FF6A65A-2BE2-964B-AC07-4FDFEFBCF200}" type="parTrans" cxnId="{584E5DE8-D807-574B-9081-03C2E4426053}">
      <dgm:prSet/>
      <dgm:spPr/>
      <dgm:t>
        <a:bodyPr/>
        <a:lstStyle/>
        <a:p>
          <a:endParaRPr lang="es-ES"/>
        </a:p>
      </dgm:t>
    </dgm:pt>
    <dgm:pt modelId="{44C7F9C5-6202-0040-8614-708852A91D3C}" type="sibTrans" cxnId="{584E5DE8-D807-574B-9081-03C2E4426053}">
      <dgm:prSet/>
      <dgm:spPr/>
      <dgm:t>
        <a:bodyPr/>
        <a:lstStyle/>
        <a:p>
          <a:endParaRPr lang="es-ES"/>
        </a:p>
      </dgm:t>
    </dgm:pt>
    <dgm:pt modelId="{E1325EF4-DA50-CF41-B924-E42EB29D1D46}">
      <dgm:prSet phldrT="[Texto]"/>
      <dgm:spPr/>
      <dgm:t>
        <a:bodyPr/>
        <a:lstStyle/>
        <a:p>
          <a:r>
            <a:rPr lang="es-ES" dirty="0"/>
            <a:t>Ciclos de entidades</a:t>
          </a:r>
        </a:p>
      </dgm:t>
    </dgm:pt>
    <dgm:pt modelId="{6E561F30-D876-5A43-B15D-37A82097B082}" type="parTrans" cxnId="{304D525F-8E47-524D-A828-7CC1E350643F}">
      <dgm:prSet/>
      <dgm:spPr/>
      <dgm:t>
        <a:bodyPr/>
        <a:lstStyle/>
        <a:p>
          <a:endParaRPr lang="es-ES"/>
        </a:p>
      </dgm:t>
    </dgm:pt>
    <dgm:pt modelId="{9FCDD42B-FE91-7F43-B3E7-357B7279A75F}" type="sibTrans" cxnId="{304D525F-8E47-524D-A828-7CC1E350643F}">
      <dgm:prSet/>
      <dgm:spPr/>
      <dgm:t>
        <a:bodyPr/>
        <a:lstStyle/>
        <a:p>
          <a:endParaRPr lang="es-ES"/>
        </a:p>
      </dgm:t>
    </dgm:pt>
    <dgm:pt modelId="{7F70D846-CC4C-E443-9D3C-3A5907D0FDBD}">
      <dgm:prSet phldrT="[Texto]"/>
      <dgm:spPr/>
      <dgm:t>
        <a:bodyPr/>
        <a:lstStyle/>
        <a:p>
          <a:r>
            <a:rPr lang="es-ES" dirty="0"/>
            <a:t>Ejemplo 3_3: empleados trabajan en departamentos (cada empleado trabaja en un </a:t>
          </a:r>
          <a:r>
            <a:rPr lang="es-ES" dirty="0" err="1"/>
            <a:t>depto</a:t>
          </a:r>
          <a:r>
            <a:rPr lang="es-ES" dirty="0"/>
            <a:t>). Hay directivos cada empleado tiene un jefe que es directivo.  Cada directivo puede dirigir uno mas departamentos.</a:t>
          </a:r>
        </a:p>
      </dgm:t>
    </dgm:pt>
    <dgm:pt modelId="{E4259833-DA1F-4144-BDF2-B6F1BA436294}" type="parTrans" cxnId="{33C80B82-D076-AF40-8BA5-FFE5C85984E4}">
      <dgm:prSet/>
      <dgm:spPr/>
      <dgm:t>
        <a:bodyPr/>
        <a:lstStyle/>
        <a:p>
          <a:endParaRPr lang="es-ES"/>
        </a:p>
      </dgm:t>
    </dgm:pt>
    <dgm:pt modelId="{A9C1CC60-E495-3A42-A2E4-B7341FD9D864}" type="sibTrans" cxnId="{33C80B82-D076-AF40-8BA5-FFE5C85984E4}">
      <dgm:prSet/>
      <dgm:spPr/>
      <dgm:t>
        <a:bodyPr/>
        <a:lstStyle/>
        <a:p>
          <a:endParaRPr lang="es-ES"/>
        </a:p>
      </dgm:t>
    </dgm:pt>
    <dgm:pt modelId="{351F4B53-D963-924D-B52E-21F55CEC6407}">
      <dgm:prSet phldrT="[Texto]"/>
      <dgm:spPr/>
      <dgm:t>
        <a:bodyPr/>
        <a:lstStyle/>
        <a:p>
          <a:r>
            <a:rPr lang="es-ES" dirty="0"/>
            <a:t>ventaja de dejar</a:t>
          </a:r>
        </a:p>
      </dgm:t>
    </dgm:pt>
    <dgm:pt modelId="{486999CF-0E57-C343-9456-2D58AE95FEE8}" type="parTrans" cxnId="{E3120244-4EC5-6849-BA85-4EAF146FD9BA}">
      <dgm:prSet/>
      <dgm:spPr/>
      <dgm:t>
        <a:bodyPr/>
        <a:lstStyle/>
        <a:p>
          <a:endParaRPr lang="es-ES"/>
        </a:p>
      </dgm:t>
    </dgm:pt>
    <dgm:pt modelId="{A7239489-9E8B-ED4A-B997-F3567CA55395}" type="sibTrans" cxnId="{E3120244-4EC5-6849-BA85-4EAF146FD9BA}">
      <dgm:prSet/>
      <dgm:spPr/>
      <dgm:t>
        <a:bodyPr/>
        <a:lstStyle/>
        <a:p>
          <a:endParaRPr lang="es-ES"/>
        </a:p>
      </dgm:t>
    </dgm:pt>
    <dgm:pt modelId="{262193D1-E7F8-4040-AC5B-AA76669209BE}">
      <dgm:prSet phldrT="[Texto]"/>
      <dgm:spPr/>
      <dgm:t>
        <a:bodyPr/>
        <a:lstStyle/>
        <a:p>
          <a:r>
            <a:rPr lang="es-ES" dirty="0"/>
            <a:t>ventaja de sacar</a:t>
          </a:r>
        </a:p>
      </dgm:t>
    </dgm:pt>
    <dgm:pt modelId="{DB609768-7021-4148-92EA-BC1F4264079D}" type="parTrans" cxnId="{BFEA8C88-266F-3D45-8929-804CC761EB32}">
      <dgm:prSet/>
      <dgm:spPr/>
      <dgm:t>
        <a:bodyPr/>
        <a:lstStyle/>
        <a:p>
          <a:endParaRPr lang="es-ES"/>
        </a:p>
      </dgm:t>
    </dgm:pt>
    <dgm:pt modelId="{E9AB3B07-0FBD-0544-BD27-90CEF7FC62D3}" type="sibTrans" cxnId="{BFEA8C88-266F-3D45-8929-804CC761EB32}">
      <dgm:prSet/>
      <dgm:spPr/>
      <dgm:t>
        <a:bodyPr/>
        <a:lstStyle/>
        <a:p>
          <a:endParaRPr lang="es-ES"/>
        </a:p>
      </dgm:t>
    </dgm:pt>
    <dgm:pt modelId="{96F212D0-1FDD-1645-B419-92FC008319E3}">
      <dgm:prSet phldrT="[Texto]"/>
      <dgm:spPr/>
      <dgm:t>
        <a:bodyPr/>
        <a:lstStyle/>
        <a:p>
          <a:r>
            <a:rPr lang="es-ES" dirty="0"/>
            <a:t>Ejemplo 3_4: en un proyecto trabajan varios empleados, cada empleado puede estar en varios proyectos. Un empleado puede estar en varios departamentos un departamento puede tener varios empleados. Un proyecto puede </a:t>
          </a:r>
          <a:r>
            <a:rPr lang="es-ES" dirty="0" err="1"/>
            <a:t>pertencer</a:t>
          </a:r>
          <a:r>
            <a:rPr lang="es-ES" dirty="0"/>
            <a:t> a varios departamentos y un departamento puede tener varios proyectos</a:t>
          </a:r>
        </a:p>
      </dgm:t>
    </dgm:pt>
    <dgm:pt modelId="{13878C52-8C87-6749-80FE-782687455789}" type="parTrans" cxnId="{805D0983-32E7-124E-8572-15E608ADDE7D}">
      <dgm:prSet/>
      <dgm:spPr/>
      <dgm:t>
        <a:bodyPr/>
        <a:lstStyle/>
        <a:p>
          <a:endParaRPr lang="es-ES"/>
        </a:p>
      </dgm:t>
    </dgm:pt>
    <dgm:pt modelId="{CF3D3006-6052-6246-946C-EF6F54BBB263}" type="sibTrans" cxnId="{805D0983-32E7-124E-8572-15E608ADDE7D}">
      <dgm:prSet/>
      <dgm:spPr/>
      <dgm:t>
        <a:bodyPr/>
        <a:lstStyle/>
        <a:p>
          <a:endParaRPr lang="es-ES"/>
        </a:p>
      </dgm:t>
    </dgm:pt>
    <dgm:pt modelId="{FF6C75DF-106C-6140-AF8C-BBF3E26DA4DF}">
      <dgm:prSet phldrT="[Texto]"/>
      <dgm:spPr/>
      <dgm:t>
        <a:bodyPr/>
        <a:lstStyle/>
        <a:p>
          <a:r>
            <a:rPr lang="es-ES" dirty="0"/>
            <a:t>ejemplo 3_2</a:t>
          </a:r>
        </a:p>
      </dgm:t>
    </dgm:pt>
    <dgm:pt modelId="{C7086703-9168-9F49-818E-C47E01589F57}" type="parTrans" cxnId="{BC46DA6B-92CC-DA41-A898-9FD533C2D634}">
      <dgm:prSet/>
      <dgm:spPr/>
      <dgm:t>
        <a:bodyPr/>
        <a:lstStyle/>
        <a:p>
          <a:endParaRPr lang="es-ES"/>
        </a:p>
      </dgm:t>
    </dgm:pt>
    <dgm:pt modelId="{E77C9FE4-880E-FD4F-838F-5CE7CCA8AA71}" type="sibTrans" cxnId="{BC46DA6B-92CC-DA41-A898-9FD533C2D634}">
      <dgm:prSet/>
      <dgm:spPr/>
      <dgm:t>
        <a:bodyPr/>
        <a:lstStyle/>
        <a:p>
          <a:endParaRPr lang="es-ES"/>
        </a:p>
      </dgm:t>
    </dgm:pt>
    <dgm:pt modelId="{300B33D3-3ACA-9541-8613-11C180AE45AC}" type="pres">
      <dgm:prSet presAssocID="{67B82563-193C-AA43-B414-1E88CE2D4997}" presName="linear" presStyleCnt="0">
        <dgm:presLayoutVars>
          <dgm:animLvl val="lvl"/>
          <dgm:resizeHandles val="exact"/>
        </dgm:presLayoutVars>
      </dgm:prSet>
      <dgm:spPr/>
    </dgm:pt>
    <dgm:pt modelId="{AE0666B2-3AB4-E34E-8D53-6A4C70939350}" type="pres">
      <dgm:prSet presAssocID="{6E2CCCA7-EB83-3948-9358-C66E4229FE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968F80-D1DB-E341-8DE5-59C26E8BBD9A}" type="pres">
      <dgm:prSet presAssocID="{6E2CCCA7-EB83-3948-9358-C66E4229FEEA}" presName="childText" presStyleLbl="revTx" presStyleIdx="0" presStyleCnt="2">
        <dgm:presLayoutVars>
          <dgm:bulletEnabled val="1"/>
        </dgm:presLayoutVars>
      </dgm:prSet>
      <dgm:spPr/>
    </dgm:pt>
    <dgm:pt modelId="{300C748A-8942-784D-A172-FC764C917412}" type="pres">
      <dgm:prSet presAssocID="{E1325EF4-DA50-CF41-B924-E42EB29D1D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91A23D-08A7-ED40-AAAA-74DBE177EADB}" type="pres">
      <dgm:prSet presAssocID="{E1325EF4-DA50-CF41-B924-E42EB29D1D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C515105-66DB-A347-AB45-D8693CA1B1F6}" type="presOf" srcId="{262193D1-E7F8-4040-AC5B-AA76669209BE}" destId="{41968F80-D1DB-E341-8DE5-59C26E8BBD9A}" srcOrd="0" destOrd="1" presId="urn:microsoft.com/office/officeart/2005/8/layout/vList2"/>
    <dgm:cxn modelId="{B30CDB40-4476-434D-B209-8B8DB4926587}" type="presOf" srcId="{67B82563-193C-AA43-B414-1E88CE2D4997}" destId="{300B33D3-3ACA-9541-8613-11C180AE45AC}" srcOrd="0" destOrd="0" presId="urn:microsoft.com/office/officeart/2005/8/layout/vList2"/>
    <dgm:cxn modelId="{E742C85C-A628-D742-A7FC-27E8630B4936}" type="presOf" srcId="{96F212D0-1FDD-1645-B419-92FC008319E3}" destId="{FA91A23D-08A7-ED40-AAAA-74DBE177EADB}" srcOrd="0" destOrd="1" presId="urn:microsoft.com/office/officeart/2005/8/layout/vList2"/>
    <dgm:cxn modelId="{304D525F-8E47-524D-A828-7CC1E350643F}" srcId="{67B82563-193C-AA43-B414-1E88CE2D4997}" destId="{E1325EF4-DA50-CF41-B924-E42EB29D1D46}" srcOrd="1" destOrd="0" parTransId="{6E561F30-D876-5A43-B15D-37A82097B082}" sibTransId="{9FCDD42B-FE91-7F43-B3E7-357B7279A75F}"/>
    <dgm:cxn modelId="{5BCDCE62-3F77-634F-9665-D60F83D00C09}" type="presOf" srcId="{FF6C75DF-106C-6140-AF8C-BBF3E26DA4DF}" destId="{41968F80-D1DB-E341-8DE5-59C26E8BBD9A}" srcOrd="0" destOrd="2" presId="urn:microsoft.com/office/officeart/2005/8/layout/vList2"/>
    <dgm:cxn modelId="{E3120244-4EC5-6849-BA85-4EAF146FD9BA}" srcId="{6E2CCCA7-EB83-3948-9358-C66E4229FEEA}" destId="{351F4B53-D963-924D-B52E-21F55CEC6407}" srcOrd="0" destOrd="0" parTransId="{486999CF-0E57-C343-9456-2D58AE95FEE8}" sibTransId="{A7239489-9E8B-ED4A-B997-F3567CA55395}"/>
    <dgm:cxn modelId="{BC46DA6B-92CC-DA41-A898-9FD533C2D634}" srcId="{6E2CCCA7-EB83-3948-9358-C66E4229FEEA}" destId="{FF6C75DF-106C-6140-AF8C-BBF3E26DA4DF}" srcOrd="2" destOrd="0" parTransId="{C7086703-9168-9F49-818E-C47E01589F57}" sibTransId="{E77C9FE4-880E-FD4F-838F-5CE7CCA8AA71}"/>
    <dgm:cxn modelId="{9FC4C57C-FF7C-1D42-B0B5-59BD3C7C43A8}" type="presOf" srcId="{351F4B53-D963-924D-B52E-21F55CEC6407}" destId="{41968F80-D1DB-E341-8DE5-59C26E8BBD9A}" srcOrd="0" destOrd="0" presId="urn:microsoft.com/office/officeart/2005/8/layout/vList2"/>
    <dgm:cxn modelId="{33C80B82-D076-AF40-8BA5-FFE5C85984E4}" srcId="{E1325EF4-DA50-CF41-B924-E42EB29D1D46}" destId="{7F70D846-CC4C-E443-9D3C-3A5907D0FDBD}" srcOrd="0" destOrd="0" parTransId="{E4259833-DA1F-4144-BDF2-B6F1BA436294}" sibTransId="{A9C1CC60-E495-3A42-A2E4-B7341FD9D864}"/>
    <dgm:cxn modelId="{805D0983-32E7-124E-8572-15E608ADDE7D}" srcId="{E1325EF4-DA50-CF41-B924-E42EB29D1D46}" destId="{96F212D0-1FDD-1645-B419-92FC008319E3}" srcOrd="1" destOrd="0" parTransId="{13878C52-8C87-6749-80FE-782687455789}" sibTransId="{CF3D3006-6052-6246-946C-EF6F54BBB263}"/>
    <dgm:cxn modelId="{BFEA8C88-266F-3D45-8929-804CC761EB32}" srcId="{6E2CCCA7-EB83-3948-9358-C66E4229FEEA}" destId="{262193D1-E7F8-4040-AC5B-AA76669209BE}" srcOrd="1" destOrd="0" parTransId="{DB609768-7021-4148-92EA-BC1F4264079D}" sibTransId="{E9AB3B07-0FBD-0544-BD27-90CEF7FC62D3}"/>
    <dgm:cxn modelId="{DED8CD9A-1909-D640-8DE9-3AC7275B78A0}" type="presOf" srcId="{7F70D846-CC4C-E443-9D3C-3A5907D0FDBD}" destId="{FA91A23D-08A7-ED40-AAAA-74DBE177EADB}" srcOrd="0" destOrd="0" presId="urn:microsoft.com/office/officeart/2005/8/layout/vList2"/>
    <dgm:cxn modelId="{482137A3-BAC9-9148-96B7-8AC982361FC7}" type="presOf" srcId="{6E2CCCA7-EB83-3948-9358-C66E4229FEEA}" destId="{AE0666B2-3AB4-E34E-8D53-6A4C70939350}" srcOrd="0" destOrd="0" presId="urn:microsoft.com/office/officeart/2005/8/layout/vList2"/>
    <dgm:cxn modelId="{399BE1A3-F3C7-2E48-9813-070B0AD89BF1}" type="presOf" srcId="{E1325EF4-DA50-CF41-B924-E42EB29D1D46}" destId="{300C748A-8942-784D-A172-FC764C917412}" srcOrd="0" destOrd="0" presId="urn:microsoft.com/office/officeart/2005/8/layout/vList2"/>
    <dgm:cxn modelId="{584E5DE8-D807-574B-9081-03C2E4426053}" srcId="{67B82563-193C-AA43-B414-1E88CE2D4997}" destId="{6E2CCCA7-EB83-3948-9358-C66E4229FEEA}" srcOrd="0" destOrd="0" parTransId="{7FF6A65A-2BE2-964B-AC07-4FDFEFBCF200}" sibTransId="{44C7F9C5-6202-0040-8614-708852A91D3C}"/>
    <dgm:cxn modelId="{8A8EB909-E467-9F43-8013-103A84EE0858}" type="presParOf" srcId="{300B33D3-3ACA-9541-8613-11C180AE45AC}" destId="{AE0666B2-3AB4-E34E-8D53-6A4C70939350}" srcOrd="0" destOrd="0" presId="urn:microsoft.com/office/officeart/2005/8/layout/vList2"/>
    <dgm:cxn modelId="{EE7A71CE-B7D0-9449-8085-0716222B4C57}" type="presParOf" srcId="{300B33D3-3ACA-9541-8613-11C180AE45AC}" destId="{41968F80-D1DB-E341-8DE5-59C26E8BBD9A}" srcOrd="1" destOrd="0" presId="urn:microsoft.com/office/officeart/2005/8/layout/vList2"/>
    <dgm:cxn modelId="{483FAEB6-93A1-A241-9C6C-AA48FEF87BCC}" type="presParOf" srcId="{300B33D3-3ACA-9541-8613-11C180AE45AC}" destId="{300C748A-8942-784D-A172-FC764C917412}" srcOrd="2" destOrd="0" presId="urn:microsoft.com/office/officeart/2005/8/layout/vList2"/>
    <dgm:cxn modelId="{1C56BEC3-2EF0-B64F-A85D-D12BB260EEB8}" type="presParOf" srcId="{300B33D3-3ACA-9541-8613-11C180AE45AC}" destId="{FA91A23D-08A7-ED40-AAAA-74DBE177EA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5325270" y="-1931379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100" kern="1200" dirty="0"/>
            <a:t>Decisiones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100" kern="1200" dirty="0"/>
            <a:t>Transformaciones</a:t>
          </a:r>
        </a:p>
      </dsp:txBody>
      <dsp:txXfrm rot="-5400000">
        <a:off x="3209544" y="256321"/>
        <a:ext cx="5633882" cy="1330455"/>
      </dsp:txXfrm>
    </dsp:sp>
    <dsp:sp modelId="{3CC59D61-847D-47BB-AC19-1E1D6CA6BF10}">
      <dsp:nvSpPr>
        <dsp:cNvPr id="0" name=""/>
        <dsp:cNvSpPr/>
      </dsp:nvSpPr>
      <dsp:spPr>
        <a:xfrm>
          <a:off x="0" y="46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Revisiones del modelo conceptual</a:t>
          </a:r>
        </a:p>
      </dsp:txBody>
      <dsp:txXfrm>
        <a:off x="89968" y="90014"/>
        <a:ext cx="3029608" cy="1663067"/>
      </dsp:txXfrm>
    </dsp:sp>
    <dsp:sp modelId="{2D728A29-5BC3-42D2-B28D-35463CBC2D11}">
      <dsp:nvSpPr>
        <dsp:cNvPr id="0" name=""/>
        <dsp:cNvSpPr/>
      </dsp:nvSpPr>
      <dsp:spPr>
        <a:xfrm rot="5400000">
          <a:off x="5325270" y="3773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100" kern="1200" dirty="0"/>
            <a:t>Atributos derivados, compuestos y polivalentes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100" kern="1200" dirty="0"/>
            <a:t>Ciclos de entidades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100" kern="1200" dirty="0"/>
            <a:t>Jerarquías</a:t>
          </a:r>
        </a:p>
      </dsp:txBody>
      <dsp:txXfrm rot="-5400000">
        <a:off x="3209544" y="2191473"/>
        <a:ext cx="5633882" cy="1330455"/>
      </dsp:txXfrm>
    </dsp:sp>
    <dsp:sp modelId="{58C268CF-9815-41DC-9527-A87AA303CCA8}">
      <dsp:nvSpPr>
        <dsp:cNvPr id="0" name=""/>
        <dsp:cNvSpPr/>
      </dsp:nvSpPr>
      <dsp:spPr>
        <a:xfrm>
          <a:off x="0" y="1935200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Modelo lógico</a:t>
          </a:r>
        </a:p>
      </dsp:txBody>
      <dsp:txXfrm>
        <a:off x="89968" y="2025168"/>
        <a:ext cx="3029608" cy="1663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241472"/>
          <a:ext cx="907050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300" kern="1200" dirty="0"/>
            <a:t>Decisiones</a:t>
          </a:r>
        </a:p>
      </dsp:txBody>
      <dsp:txXfrm>
        <a:off x="38638" y="280110"/>
        <a:ext cx="8993230" cy="714229"/>
      </dsp:txXfrm>
    </dsp:sp>
    <dsp:sp modelId="{AF2A5C2F-F7DC-460B-842E-1901E075B907}">
      <dsp:nvSpPr>
        <dsp:cNvPr id="0" name=""/>
        <dsp:cNvSpPr/>
      </dsp:nvSpPr>
      <dsp:spPr>
        <a:xfrm>
          <a:off x="0" y="1032977"/>
          <a:ext cx="9070506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98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Conviene generar una entidad con un concepto nuevo? O agregar un atributo a una entidad existente?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Cuando se debe utilizar una generalización y cuando el concepto representa una clasificación?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Convienen los atributos compuestos? O se deben generar atributos simples?</a:t>
          </a:r>
        </a:p>
      </dsp:txBody>
      <dsp:txXfrm>
        <a:off x="0" y="1032977"/>
        <a:ext cx="9070506" cy="2732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51055"/>
          <a:ext cx="9070506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Compleción: representa todas las características del domino de aplicación (análisis de requerimientos)</a:t>
          </a:r>
          <a:endParaRPr lang="es-AR" sz="2100" kern="1200" dirty="0"/>
        </a:p>
      </dsp:txBody>
      <dsp:txXfrm>
        <a:off x="40780" y="91835"/>
        <a:ext cx="8988946" cy="753819"/>
      </dsp:txXfrm>
    </dsp:sp>
    <dsp:sp modelId="{1360C47E-88AB-4730-A82E-889BA0CB42EB}">
      <dsp:nvSpPr>
        <dsp:cNvPr id="0" name=""/>
        <dsp:cNvSpPr/>
      </dsp:nvSpPr>
      <dsp:spPr>
        <a:xfrm>
          <a:off x="0" y="946915"/>
          <a:ext cx="9070506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Corrección: usar con propiedad conceptos</a:t>
          </a:r>
          <a:r>
            <a:rPr lang="en-US" altLang="es-AR" sz="2100" kern="1200" dirty="0"/>
            <a:t> E-I</a:t>
          </a:r>
        </a:p>
      </dsp:txBody>
      <dsp:txXfrm>
        <a:off x="40780" y="987695"/>
        <a:ext cx="8988946" cy="753819"/>
      </dsp:txXfrm>
    </dsp:sp>
    <dsp:sp modelId="{217198EE-C222-42B2-BD22-D584CA171084}">
      <dsp:nvSpPr>
        <dsp:cNvPr id="0" name=""/>
        <dsp:cNvSpPr/>
      </dsp:nvSpPr>
      <dsp:spPr>
        <a:xfrm>
          <a:off x="0" y="1782295"/>
          <a:ext cx="9070506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98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Sintáctica: conceptos E-I se usan correctamente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Semántica: conceptos se usan de acuerdo a su definición. Errores más frecuentes: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Usar atributos en lugar de entidades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Olvidar una generalización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Olvidar una propiedad de herencia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Usar entidades en lugar de interrelaciones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Olvidar un identificador de una entidad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Omitir </a:t>
          </a:r>
          <a:r>
            <a:rPr lang="es-AR" altLang="es-AR" sz="1600" kern="1200" dirty="0" err="1"/>
            <a:t>cardinalidad</a:t>
          </a:r>
          <a:endParaRPr lang="es-ES" altLang="es-AR" sz="1600" kern="1200" dirty="0"/>
        </a:p>
      </dsp:txBody>
      <dsp:txXfrm>
        <a:off x="0" y="1782295"/>
        <a:ext cx="9070506" cy="217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21652"/>
          <a:ext cx="9289447" cy="1640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000" kern="1200" dirty="0" err="1"/>
            <a:t>Minimalidad</a:t>
          </a:r>
          <a:r>
            <a:rPr lang="es-AR" altLang="es-AR" sz="3000" kern="1200" dirty="0"/>
            <a:t>: cada aspecto aparece una sola vez en el esquema.</a:t>
          </a:r>
          <a:endParaRPr lang="es-AR" sz="3000" kern="1200" dirty="0"/>
        </a:p>
      </dsp:txBody>
      <dsp:txXfrm>
        <a:off x="80103" y="101755"/>
        <a:ext cx="9129241" cy="1480718"/>
      </dsp:txXfrm>
    </dsp:sp>
    <dsp:sp modelId="{AF2A5C2F-F7DC-460B-842E-1901E075B907}">
      <dsp:nvSpPr>
        <dsp:cNvPr id="0" name=""/>
        <dsp:cNvSpPr/>
      </dsp:nvSpPr>
      <dsp:spPr>
        <a:xfrm>
          <a:off x="0" y="1662577"/>
          <a:ext cx="9289447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Ciclo de relaciones</a:t>
          </a: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Atributos derivados</a:t>
          </a:r>
          <a:endParaRPr lang="es-AR" altLang="es-AR" sz="2300" kern="1200" dirty="0"/>
        </a:p>
      </dsp:txBody>
      <dsp:txXfrm>
        <a:off x="0" y="1662577"/>
        <a:ext cx="9289447" cy="776250"/>
      </dsp:txXfrm>
    </dsp:sp>
    <dsp:sp modelId="{E2E68E4A-C1DA-4ED0-8EB7-010BD64B24A1}">
      <dsp:nvSpPr>
        <dsp:cNvPr id="0" name=""/>
        <dsp:cNvSpPr/>
      </dsp:nvSpPr>
      <dsp:spPr>
        <a:xfrm>
          <a:off x="0" y="2438827"/>
          <a:ext cx="9289447" cy="1640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000" kern="1200" dirty="0"/>
            <a:t>Expresividad: representa los requerimientos de manera natural y se puede entender con facilidad.</a:t>
          </a:r>
        </a:p>
      </dsp:txBody>
      <dsp:txXfrm>
        <a:off x="80103" y="2518930"/>
        <a:ext cx="9129241" cy="1480718"/>
      </dsp:txXfrm>
    </dsp:sp>
    <dsp:sp modelId="{2231CAB9-99F1-5844-BC88-25960C876060}">
      <dsp:nvSpPr>
        <dsp:cNvPr id="0" name=""/>
        <dsp:cNvSpPr/>
      </dsp:nvSpPr>
      <dsp:spPr>
        <a:xfrm>
          <a:off x="0" y="4079752"/>
          <a:ext cx="9289447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ejemplo3_1</a:t>
          </a:r>
        </a:p>
      </dsp:txBody>
      <dsp:txXfrm>
        <a:off x="0" y="4079752"/>
        <a:ext cx="9289447" cy="496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184462"/>
          <a:ext cx="9289447" cy="220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200" kern="1200" dirty="0"/>
            <a:t>Autoexplicación: esquema se explica a si mismos cuando puede representarse un gran número de propiedades usando el modelo conceptual, sin otros formalismos.</a:t>
          </a:r>
          <a:endParaRPr lang="es-AR" sz="3200" kern="1200" dirty="0"/>
        </a:p>
      </dsp:txBody>
      <dsp:txXfrm>
        <a:off x="107833" y="292295"/>
        <a:ext cx="9073781" cy="1993294"/>
      </dsp:txXfrm>
    </dsp:sp>
    <dsp:sp modelId="{AF2A5C2F-F7DC-460B-842E-1901E075B907}">
      <dsp:nvSpPr>
        <dsp:cNvPr id="0" name=""/>
        <dsp:cNvSpPr/>
      </dsp:nvSpPr>
      <dsp:spPr>
        <a:xfrm>
          <a:off x="0" y="2393422"/>
          <a:ext cx="9289447" cy="202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/>
            <a:t>Eliminar sub-entidades colgantes de la generalización</a:t>
          </a:r>
          <a:endParaRPr lang="es-AR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/>
            <a:t>Eliminar entidades colgantes</a:t>
          </a:r>
          <a:endParaRPr lang="es-AR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/>
            <a:t>Crear generalización: dos entidades similares, crea una jerarquía de generalización</a:t>
          </a:r>
          <a:endParaRPr lang="es-AR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/>
            <a:t>Crear Subconjuntos</a:t>
          </a:r>
          <a:endParaRPr lang="es-ES" sz="2500" kern="1200" dirty="0"/>
        </a:p>
      </dsp:txBody>
      <dsp:txXfrm>
        <a:off x="0" y="2393422"/>
        <a:ext cx="9289447" cy="2020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69E8C-91F5-44F1-A6AF-0466ABA5ECD6}">
      <dsp:nvSpPr>
        <dsp:cNvPr id="0" name=""/>
        <dsp:cNvSpPr/>
      </dsp:nvSpPr>
      <dsp:spPr>
        <a:xfrm>
          <a:off x="0" y="76"/>
          <a:ext cx="9418236" cy="1863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 dirty="0"/>
            <a:t>Extensibilidad: un esquema se adapta fácilmente a requerimientos cambiantes cuando puede descomponerse en partes, donde se hacen los cambios</a:t>
          </a:r>
          <a:endParaRPr lang="es-AR" sz="2700" kern="1200" dirty="0"/>
        </a:p>
      </dsp:txBody>
      <dsp:txXfrm>
        <a:off x="90984" y="91060"/>
        <a:ext cx="9236268" cy="1681842"/>
      </dsp:txXfrm>
    </dsp:sp>
    <dsp:sp modelId="{561A58B0-1AFB-4F34-BF63-580C41AB66D0}">
      <dsp:nvSpPr>
        <dsp:cNvPr id="0" name=""/>
        <dsp:cNvSpPr/>
      </dsp:nvSpPr>
      <dsp:spPr>
        <a:xfrm>
          <a:off x="0" y="1941646"/>
          <a:ext cx="9418236" cy="857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Legibilidad:</a:t>
          </a:r>
          <a:endParaRPr lang="es-AR" altLang="es-AR" sz="2700" kern="1200" dirty="0"/>
        </a:p>
      </dsp:txBody>
      <dsp:txXfrm>
        <a:off x="41874" y="1983520"/>
        <a:ext cx="9334488" cy="774051"/>
      </dsp:txXfrm>
    </dsp:sp>
    <dsp:sp modelId="{21A16DF0-3E0E-45F9-A5A0-3425D52C0988}">
      <dsp:nvSpPr>
        <dsp:cNvPr id="0" name=""/>
        <dsp:cNvSpPr/>
      </dsp:nvSpPr>
      <dsp:spPr>
        <a:xfrm>
          <a:off x="0" y="2799446"/>
          <a:ext cx="9418236" cy="1425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Utilizar herramientas automatizadas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Estructuras simétricas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Se minimiza el número de cruces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Generalización sobre los hijos</a:t>
          </a:r>
          <a:endParaRPr lang="es-ES" altLang="es-AR" sz="2100" kern="1200" dirty="0"/>
        </a:p>
      </dsp:txBody>
      <dsp:txXfrm>
        <a:off x="0" y="2799446"/>
        <a:ext cx="9418236" cy="14251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AFA59-20BB-4436-BA78-A4954E68E792}">
      <dsp:nvSpPr>
        <dsp:cNvPr id="0" name=""/>
        <dsp:cNvSpPr/>
      </dsp:nvSpPr>
      <dsp:spPr>
        <a:xfrm>
          <a:off x="0" y="60730"/>
          <a:ext cx="89154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100" kern="1200" dirty="0"/>
            <a:t>Decisiones</a:t>
          </a:r>
        </a:p>
      </dsp:txBody>
      <dsp:txXfrm>
        <a:off x="48005" y="108735"/>
        <a:ext cx="8819390" cy="887374"/>
      </dsp:txXfrm>
    </dsp:sp>
    <dsp:sp modelId="{3935CD56-0353-40FE-9C34-3A5F592F2162}">
      <dsp:nvSpPr>
        <dsp:cNvPr id="0" name=""/>
        <dsp:cNvSpPr/>
      </dsp:nvSpPr>
      <dsp:spPr>
        <a:xfrm>
          <a:off x="0" y="1044115"/>
          <a:ext cx="8915400" cy="26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200" kern="1200" dirty="0"/>
            <a:t>Atributos derivados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200" kern="1200" dirty="0"/>
            <a:t>Atributos polivalentes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200" kern="1200" dirty="0"/>
            <a:t>Atributos compuestos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200" kern="1200" dirty="0"/>
            <a:t>Ciclo de relaciones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200" kern="1200" dirty="0"/>
            <a:t>Jerarquías</a:t>
          </a:r>
        </a:p>
      </dsp:txBody>
      <dsp:txXfrm>
        <a:off x="0" y="1044115"/>
        <a:ext cx="8915400" cy="26734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666B2-3AB4-E34E-8D53-6A4C70939350}">
      <dsp:nvSpPr>
        <dsp:cNvPr id="0" name=""/>
        <dsp:cNvSpPr/>
      </dsp:nvSpPr>
      <dsp:spPr>
        <a:xfrm>
          <a:off x="0" y="157412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Atributos derivados</a:t>
          </a:r>
        </a:p>
      </dsp:txBody>
      <dsp:txXfrm>
        <a:off x="24588" y="182000"/>
        <a:ext cx="8866224" cy="454509"/>
      </dsp:txXfrm>
    </dsp:sp>
    <dsp:sp modelId="{41968F80-D1DB-E341-8DE5-59C26E8BBD9A}">
      <dsp:nvSpPr>
        <dsp:cNvPr id="0" name=""/>
        <dsp:cNvSpPr/>
      </dsp:nvSpPr>
      <dsp:spPr>
        <a:xfrm>
          <a:off x="0" y="661097"/>
          <a:ext cx="891540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ventaja de dejar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ventaja de sacar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ejemplo 3_2</a:t>
          </a:r>
        </a:p>
      </dsp:txBody>
      <dsp:txXfrm>
        <a:off x="0" y="661097"/>
        <a:ext cx="8915400" cy="804194"/>
      </dsp:txXfrm>
    </dsp:sp>
    <dsp:sp modelId="{300C748A-8942-784D-A172-FC764C917412}">
      <dsp:nvSpPr>
        <dsp:cNvPr id="0" name=""/>
        <dsp:cNvSpPr/>
      </dsp:nvSpPr>
      <dsp:spPr>
        <a:xfrm>
          <a:off x="0" y="1465292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Ciclos de entidades</a:t>
          </a:r>
        </a:p>
      </dsp:txBody>
      <dsp:txXfrm>
        <a:off x="24588" y="1489880"/>
        <a:ext cx="8866224" cy="454509"/>
      </dsp:txXfrm>
    </dsp:sp>
    <dsp:sp modelId="{FA91A23D-08A7-ED40-AAAA-74DBE177EADB}">
      <dsp:nvSpPr>
        <dsp:cNvPr id="0" name=""/>
        <dsp:cNvSpPr/>
      </dsp:nvSpPr>
      <dsp:spPr>
        <a:xfrm>
          <a:off x="0" y="1968977"/>
          <a:ext cx="8915400" cy="165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Ejemplo 3_3: empleados trabajan en departamentos (cada empleado trabaja en un </a:t>
          </a:r>
          <a:r>
            <a:rPr lang="es-ES" sz="1600" kern="1200" dirty="0" err="1"/>
            <a:t>depto</a:t>
          </a:r>
          <a:r>
            <a:rPr lang="es-ES" sz="1600" kern="1200" dirty="0"/>
            <a:t>). Hay directivos cada empleado tiene un jefe que es directivo.  Cada directivo puede dirigir uno mas departamentos.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Ejemplo 3_4: en un proyecto trabajan varios empleados, cada empleado puede estar en varios proyectos. Un empleado puede estar en varios departamentos un departamento puede tener varios empleados. Un proyecto puede </a:t>
          </a:r>
          <a:r>
            <a:rPr lang="es-ES" sz="1600" kern="1200" dirty="0" err="1"/>
            <a:t>pertencer</a:t>
          </a:r>
          <a:r>
            <a:rPr lang="es-ES" sz="1600" kern="1200" dirty="0"/>
            <a:t> a varios departamentos y un departamento puede tener varios proyectos</a:t>
          </a:r>
        </a:p>
      </dsp:txBody>
      <dsp:txXfrm>
        <a:off x="0" y="1968977"/>
        <a:ext cx="8915400" cy="165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46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561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476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D2B0-F99E-4E66-9720-B59F18651626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CD12-72A9-4317-A242-D7B4455C72BB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9B36-7E21-4BBD-9A78-04F57013D238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9FD-B8F1-49BC-B0A4-55BD008904AE}" type="datetime1">
              <a:rPr lang="es-ES" smtClean="0"/>
              <a:t>19/10/2024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F9B-9026-45FB-AA1F-8ACDF1F68B15}" type="datetime1">
              <a:rPr lang="es-ES" smtClean="0"/>
              <a:t>19/10/2024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D65-F983-4CA2-9EDC-43923AA887B9}" type="datetime1">
              <a:rPr lang="es-ES" smtClean="0"/>
              <a:t>19/10/2024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E1D3-DA4B-4DC4-8409-450CA6A5BD93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DADF-628B-4D44-A65A-4C62F441C7C2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EDA8-2D89-4338-96AB-9D469218984D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3253-9DAC-495D-AB97-9933F79E3F5F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7D75-8E3F-4699-804E-27DF366BB64E}" type="datetime1">
              <a:rPr lang="es-ES" smtClean="0"/>
              <a:t>19/10/2024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6E-0A87-4665-B94F-5667EEFC7619}" type="datetime1">
              <a:rPr lang="es-ES" smtClean="0"/>
              <a:t>19/10/2024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D211-F03F-4D5A-BA08-134EC9ED2F10}" type="datetime1">
              <a:rPr lang="es-ES" smtClean="0"/>
              <a:t>19/10/2024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75C6-F92C-4EB7-85B4-D7B7FCB0D8DD}" type="datetime1">
              <a:rPr lang="es-ES" smtClean="0"/>
              <a:t>19/10/2024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4E53-36B1-47F9-A1AF-3606EF52F1EE}" type="datetime1">
              <a:rPr lang="es-ES" smtClean="0"/>
              <a:t>19/10/2024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3692-AC13-41A0-B678-5C699427D22F}" type="datetime1">
              <a:rPr lang="es-ES" smtClean="0"/>
              <a:t>19/10/2024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375A-386A-4BC8-B4F0-5CC86E1DE779}" type="datetime1">
              <a:rPr lang="es-ES" smtClean="0"/>
              <a:t>19/10/2024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Clase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Diseño de Bases de Datos	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Clase 3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Clase 3</a:t>
            </a:r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9249C-9D4B-884D-8270-1A22A4C8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Moldelo logico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397E64B-9CE8-3144-AFD0-AD208221A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4946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D7925B-598F-2644-AEE2-013D9E0A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1177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186A2-2FEE-F14F-A737-1F8DDDDD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logico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C5ABD-C965-6D4D-BCB4-649768A8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Atributos compuestos</a:t>
            </a:r>
          </a:p>
          <a:p>
            <a:pPr lvl="1"/>
            <a:r>
              <a:rPr lang="es-AR" dirty="0"/>
              <a:t>Generar un unico atributo que se convierta en la concatenacion de todos los atributos simples que contiene el compuesto.</a:t>
            </a:r>
          </a:p>
          <a:p>
            <a:pPr lvl="1"/>
            <a:r>
              <a:rPr lang="es-AR" dirty="0"/>
              <a:t>Definir los atributos simples sin un atributo compuesto que resuma. La cantidad de atributos aumenta pero esta solución permite definir cada uno de los datos en forma independiente.</a:t>
            </a:r>
          </a:p>
          <a:p>
            <a:pPr lvl="1"/>
            <a:r>
              <a:rPr lang="es-AR" dirty="0"/>
              <a:t>Generar una nueva entidad, la que representa el atributo compuesto, conformada por acada uno de los atributos simples que contiene.  Esta nueva entidad debe estar relacionada con la entidad a la cual pertenecia el atributo compuesto.</a:t>
            </a:r>
          </a:p>
          <a:p>
            <a:pPr lvl="1"/>
            <a:r>
              <a:rPr lang="es-AR" dirty="0"/>
              <a:t>Ejemplo 3_5</a:t>
            </a:r>
          </a:p>
          <a:p>
            <a:pPr lvl="1"/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6357D-E267-3840-89A5-BD83C920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9890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85A2A-F07D-DF4D-A311-3E9B21F6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logico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BDA09-3842-984D-A2D6-B79A5E1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Atributos polivalentes</a:t>
            </a:r>
          </a:p>
          <a:p>
            <a:pPr lvl="1"/>
            <a:r>
              <a:rPr lang="es-AR" dirty="0"/>
              <a:t>Un atributo en el modelo relacional debe ser simple</a:t>
            </a:r>
          </a:p>
          <a:p>
            <a:pPr lvl="1"/>
            <a:r>
              <a:rPr lang="es-AR" dirty="0"/>
              <a:t>Se genera una nueva entidad con ese atributo</a:t>
            </a:r>
          </a:p>
          <a:p>
            <a:pPr lvl="1"/>
            <a:r>
              <a:rPr lang="es-AR" dirty="0"/>
              <a:t>Se genera una relacion entre la nueva entidad y al entidad que contenia el atributo polivalente</a:t>
            </a:r>
          </a:p>
          <a:p>
            <a:pPr lvl="1"/>
            <a:r>
              <a:rPr lang="es-AR" dirty="0"/>
              <a:t>Ejemplo 3_6</a:t>
            </a:r>
          </a:p>
          <a:p>
            <a:r>
              <a:rPr lang="es-AR" dirty="0"/>
              <a:t>El caso de telefonos! Ejemplo 3_7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0EAD46-255B-3942-BCBB-E8336A6A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6339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1337-55BF-C944-BBFD-1054B36F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Moldelo logico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4E204-CDBC-604A-8E50-16EDF3D6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Jerarquias</a:t>
            </a:r>
          </a:p>
          <a:p>
            <a:pPr lvl="1"/>
            <a:r>
              <a:rPr lang="es-AR" dirty="0"/>
              <a:t>No existen en el modelo relacional</a:t>
            </a:r>
          </a:p>
          <a:p>
            <a:pPr lvl="1"/>
            <a:r>
              <a:rPr lang="es-AR" dirty="0"/>
              <a:t>Soluciones</a:t>
            </a:r>
          </a:p>
          <a:p>
            <a:pPr lvl="2"/>
            <a:r>
              <a:rPr lang="es-AR" dirty="0"/>
              <a:t>Elminar entidades hijas</a:t>
            </a:r>
          </a:p>
          <a:p>
            <a:pPr lvl="2"/>
            <a:r>
              <a:rPr lang="es-AR" dirty="0"/>
              <a:t>Eliminar entidad padre</a:t>
            </a:r>
          </a:p>
          <a:p>
            <a:pPr lvl="2"/>
            <a:r>
              <a:rPr lang="es-AR" dirty="0"/>
              <a:t>Conservar todo</a:t>
            </a:r>
          </a:p>
          <a:p>
            <a:pPr lvl="1"/>
            <a:r>
              <a:rPr lang="es-AR" dirty="0"/>
              <a:t>Ventajas y desventajas</a:t>
            </a:r>
          </a:p>
          <a:p>
            <a:r>
              <a:rPr lang="es-AR" dirty="0"/>
              <a:t>Ejemplo 3_8 docentes, alumnos profesores</a:t>
            </a:r>
          </a:p>
          <a:p>
            <a:r>
              <a:rPr lang="es-AR"/>
              <a:t>Ejemplo 3_9  empresa, secretarios directores operarios</a:t>
            </a: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185FFE-E764-FA48-836F-6D79D149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9764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4244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876657"/>
              </p:ext>
            </p:extLst>
          </p:nvPr>
        </p:nvGraphicFramePr>
        <p:xfrm>
          <a:off x="2434107" y="1905000"/>
          <a:ext cx="9070506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2994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604359"/>
              </p:ext>
            </p:extLst>
          </p:nvPr>
        </p:nvGraphicFramePr>
        <p:xfrm>
          <a:off x="2434107" y="1905000"/>
          <a:ext cx="9070506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1168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03688"/>
              </p:ext>
            </p:extLst>
          </p:nvPr>
        </p:nvGraphicFramePr>
        <p:xfrm>
          <a:off x="2215166" y="1313645"/>
          <a:ext cx="9289447" cy="459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384472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1825"/>
              </p:ext>
            </p:extLst>
          </p:nvPr>
        </p:nvGraphicFramePr>
        <p:xfrm>
          <a:off x="2215166" y="1313645"/>
          <a:ext cx="9289447" cy="459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58012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640117"/>
              </p:ext>
            </p:extLst>
          </p:nvPr>
        </p:nvGraphicFramePr>
        <p:xfrm>
          <a:off x="2086377" y="1687132"/>
          <a:ext cx="9418236" cy="422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9600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lógico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434107" y="1803042"/>
            <a:ext cx="9070505" cy="41081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altLang="es-AR" dirty="0"/>
              <a:t>Diseño lógico de alto nivel usando E-R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s-AR" dirty="0"/>
              <a:t>Convertir el esquema conceptual en un esquema lógico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s-AR" dirty="0"/>
              <a:t>Enfoque global del diseño lógico</a:t>
            </a:r>
            <a:endParaRPr lang="es-ES" altLang="es-AR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94011" y="3486954"/>
            <a:ext cx="7315200" cy="1828800"/>
            <a:chOff x="336" y="2544"/>
            <a:chExt cx="4608" cy="115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36" y="2880"/>
              <a:ext cx="816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dirty="0">
                  <a:latin typeface="Tahoma" panose="020B0604030504040204" pitchFamily="34" charset="0"/>
                </a:rPr>
                <a:t>Esquema </a:t>
              </a:r>
            </a:p>
            <a:p>
              <a:pPr algn="ctr" eaLnBrk="1" hangingPunct="1"/>
              <a:r>
                <a:rPr lang="es-AR" altLang="es-AR" dirty="0">
                  <a:latin typeface="Tahoma" panose="020B0604030504040204" pitchFamily="34" charset="0"/>
                </a:rPr>
                <a:t>conceptual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08" y="3264"/>
              <a:ext cx="816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sz="2000">
                  <a:latin typeface="Tahoma" panose="020B0604030504040204" pitchFamily="34" charset="0"/>
                </a:rPr>
                <a:t>Diseño</a:t>
              </a:r>
            </a:p>
            <a:p>
              <a:pPr algn="ctr" eaLnBrk="1" hangingPunct="1"/>
              <a:r>
                <a:rPr lang="es-AR" altLang="es-AR" sz="2000">
                  <a:latin typeface="Tahoma" panose="020B0604030504040204" pitchFamily="34" charset="0"/>
                </a:rPr>
                <a:t>Lógico</a:t>
              </a:r>
              <a:endParaRPr lang="es-ES" altLang="es-AR" sz="2000">
                <a:latin typeface="Tahoma" panose="020B060403050404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128" y="2976"/>
              <a:ext cx="816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Criterios de</a:t>
              </a:r>
            </a:p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rendimiento</a:t>
              </a:r>
              <a:endParaRPr lang="es-ES" altLang="es-AR">
                <a:latin typeface="Tahoma" panose="020B060403050404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36" y="2544"/>
              <a:ext cx="1248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Descr. del modelo</a:t>
              </a:r>
            </a:p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lógico objetivo</a:t>
              </a:r>
              <a:endParaRPr lang="es-ES" altLang="es-AR">
                <a:latin typeface="Tahoma" panose="020B060403050404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4" y="2544"/>
              <a:ext cx="960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dirty="0" err="1">
                  <a:latin typeface="Tahoma" panose="020B0604030504040204" pitchFamily="34" charset="0"/>
                </a:rPr>
                <a:t>Info</a:t>
              </a:r>
              <a:r>
                <a:rPr lang="es-AR" altLang="es-AR" dirty="0">
                  <a:latin typeface="Tahoma" panose="020B0604030504040204" pitchFamily="34" charset="0"/>
                </a:rPr>
                <a:t> de carga</a:t>
              </a:r>
            </a:p>
            <a:p>
              <a:pPr algn="ctr" eaLnBrk="1" hangingPunct="1"/>
              <a:r>
                <a:rPr lang="es-AR" altLang="es-AR" dirty="0">
                  <a:latin typeface="Tahoma" panose="020B0604030504040204" pitchFamily="34" charset="0"/>
                </a:rPr>
                <a:t>de BD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152" y="312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872" y="29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784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024" y="3264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57517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lógico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6596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60878951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1597</TotalTime>
  <Words>653</Words>
  <Application>Microsoft Office PowerPoint</Application>
  <PresentationFormat>Panorámica</PresentationFormat>
  <Paragraphs>116</Paragraphs>
  <Slides>13</Slides>
  <Notes>4</Notes>
  <HiddenSlides>0</HiddenSlides>
  <MMClips>11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Espiral</vt:lpstr>
      <vt:lpstr>Diseño de Bases de Datos </vt:lpstr>
      <vt:lpstr>Agenda</vt:lpstr>
      <vt:lpstr>Revisiones del modelo conceptual</vt:lpstr>
      <vt:lpstr>Revisiones del modelo conceptual</vt:lpstr>
      <vt:lpstr>Revisiones del modelo conceptual</vt:lpstr>
      <vt:lpstr>Revisiones del modelo conceptual</vt:lpstr>
      <vt:lpstr>Revisiones del modelo conceptual</vt:lpstr>
      <vt:lpstr>Modelo lógico</vt:lpstr>
      <vt:lpstr>Modelo lógico</vt:lpstr>
      <vt:lpstr>Moldelo logico</vt:lpstr>
      <vt:lpstr>Modelo logico</vt:lpstr>
      <vt:lpstr>Modelo logico</vt:lpstr>
      <vt:lpstr>Moldelo logico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87</cp:revision>
  <dcterms:created xsi:type="dcterms:W3CDTF">2014-08-28T15:33:23Z</dcterms:created>
  <dcterms:modified xsi:type="dcterms:W3CDTF">2024-10-19T14:17:31Z</dcterms:modified>
</cp:coreProperties>
</file>