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8"/>
  </p:notesMasterIdLst>
  <p:sldIdLst>
    <p:sldId id="285" r:id="rId2"/>
    <p:sldId id="286" r:id="rId3"/>
    <p:sldId id="303" r:id="rId4"/>
    <p:sldId id="305" r:id="rId5"/>
    <p:sldId id="306" r:id="rId6"/>
    <p:sldId id="307" r:id="rId7"/>
    <p:sldId id="308" r:id="rId8"/>
    <p:sldId id="309" r:id="rId9"/>
    <p:sldId id="310" r:id="rId10"/>
    <p:sldId id="311" r:id="rId11"/>
    <p:sldId id="304" r:id="rId12"/>
    <p:sldId id="312" r:id="rId13"/>
    <p:sldId id="313" r:id="rId14"/>
    <p:sldId id="314" r:id="rId15"/>
    <p:sldId id="315" r:id="rId16"/>
    <p:sldId id="316" r:id="rId17"/>
    <p:sldId id="317" r:id="rId18"/>
    <p:sldId id="318" r:id="rId19"/>
    <p:sldId id="319" r:id="rId20"/>
    <p:sldId id="321" r:id="rId21"/>
    <p:sldId id="322" r:id="rId22"/>
    <p:sldId id="323" r:id="rId23"/>
    <p:sldId id="324" r:id="rId24"/>
    <p:sldId id="325" r:id="rId25"/>
    <p:sldId id="326" r:id="rId26"/>
    <p:sldId id="332" r:id="rId27"/>
    <p:sldId id="333" r:id="rId28"/>
    <p:sldId id="334" r:id="rId29"/>
    <p:sldId id="335" r:id="rId30"/>
    <p:sldId id="336" r:id="rId31"/>
    <p:sldId id="337" r:id="rId32"/>
    <p:sldId id="339" r:id="rId33"/>
    <p:sldId id="340" r:id="rId34"/>
    <p:sldId id="341" r:id="rId35"/>
    <p:sldId id="343" r:id="rId36"/>
    <p:sldId id="342" r:id="rId3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3C0562-B276-6CAF-CD94-8DE6AA226DD3}" v="34" dt="2024-10-19T14:02:14.17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80" autoAdjust="0"/>
    <p:restoredTop sz="94660"/>
  </p:normalViewPr>
  <p:slideViewPr>
    <p:cSldViewPr snapToGrid="0">
      <p:cViewPr varScale="1">
        <p:scale>
          <a:sx n="109" d="100"/>
          <a:sy n="109" d="100"/>
        </p:scale>
        <p:origin x="45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19542F-1E60-4726-9E94-CB670C4E796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AR"/>
        </a:p>
      </dgm:t>
    </dgm:pt>
    <dgm:pt modelId="{055D7721-FAFD-4DF9-9676-84D3AED35D26}">
      <dgm:prSet phldrT="[Texto]"/>
      <dgm:spPr/>
      <dgm:t>
        <a:bodyPr/>
        <a:lstStyle/>
        <a:p>
          <a:r>
            <a:rPr lang="es-AR" dirty="0"/>
            <a:t>Modelo físico</a:t>
          </a:r>
        </a:p>
      </dgm:t>
    </dgm:pt>
    <dgm:pt modelId="{2C24C804-C280-42A6-922B-E4C045D0B058}" type="parTrans" cxnId="{434831BF-8910-401F-A7F6-0CA3A9559803}">
      <dgm:prSet/>
      <dgm:spPr/>
    </dgm:pt>
    <dgm:pt modelId="{832283CB-F4FA-4405-A4DA-6EF16E5F2E8B}" type="sibTrans" cxnId="{434831BF-8910-401F-A7F6-0CA3A9559803}">
      <dgm:prSet/>
      <dgm:spPr/>
    </dgm:pt>
    <dgm:pt modelId="{91BEA592-BD86-4BA7-8BC2-AD9BE966162E}">
      <dgm:prSet phldrT="[Texto]"/>
      <dgm:spPr/>
      <dgm:t>
        <a:bodyPr/>
        <a:lstStyle/>
        <a:p>
          <a:r>
            <a:rPr lang="es-AR" dirty="0"/>
            <a:t>Conversión de entidades</a:t>
          </a:r>
        </a:p>
      </dgm:t>
    </dgm:pt>
    <dgm:pt modelId="{E6E0F4C9-5516-4D08-8EEF-039DABE024D2}" type="parTrans" cxnId="{80755D64-F707-4BB6-935A-BE4570A0D6BE}">
      <dgm:prSet/>
      <dgm:spPr/>
    </dgm:pt>
    <dgm:pt modelId="{33E7436C-997A-42F7-A7A0-A0D0E7504D37}" type="sibTrans" cxnId="{80755D64-F707-4BB6-935A-BE4570A0D6BE}">
      <dgm:prSet/>
      <dgm:spPr/>
    </dgm:pt>
    <dgm:pt modelId="{5C53B107-39B9-449E-88E4-4FB35C7C8659}">
      <dgm:prSet phldrT="[Texto]"/>
      <dgm:spPr/>
      <dgm:t>
        <a:bodyPr/>
        <a:lstStyle/>
        <a:p>
          <a:r>
            <a:rPr lang="es-AR" dirty="0"/>
            <a:t>Conversión de relaciones</a:t>
          </a:r>
        </a:p>
      </dgm:t>
    </dgm:pt>
    <dgm:pt modelId="{9BB1F37E-6BE6-4046-9736-725A38D610AD}" type="parTrans" cxnId="{55B6D8AD-F071-4E38-8D3E-03554368D92C}">
      <dgm:prSet/>
      <dgm:spPr/>
    </dgm:pt>
    <dgm:pt modelId="{68FA97CA-DA46-4652-BF8D-3DE7A9D8A36B}" type="sibTrans" cxnId="{55B6D8AD-F071-4E38-8D3E-03554368D92C}">
      <dgm:prSet/>
      <dgm:spPr/>
    </dgm:pt>
    <dgm:pt modelId="{66F8E62F-91A2-4826-9FCE-E5C8E8586A13}">
      <dgm:prSet phldrT="[Texto]"/>
      <dgm:spPr/>
      <dgm:t>
        <a:bodyPr/>
        <a:lstStyle/>
        <a:p>
          <a:r>
            <a:rPr lang="es-AR" dirty="0"/>
            <a:t>Normalización</a:t>
          </a:r>
        </a:p>
      </dgm:t>
    </dgm:pt>
    <dgm:pt modelId="{1FAEC5E6-2523-44F7-A95A-65EF485ED10F}" type="parTrans" cxnId="{59C1BC14-C879-487A-BB68-8D3C153D8E67}">
      <dgm:prSet/>
      <dgm:spPr/>
    </dgm:pt>
    <dgm:pt modelId="{75E1C543-268A-4C39-A1A1-C21A36243C9F}" type="sibTrans" cxnId="{59C1BC14-C879-487A-BB68-8D3C153D8E67}">
      <dgm:prSet/>
      <dgm:spPr/>
    </dgm:pt>
    <dgm:pt modelId="{A72019EE-2611-4C2A-8054-2EA0AE75C903}">
      <dgm:prSet phldrT="[Texto]"/>
      <dgm:spPr/>
      <dgm:t>
        <a:bodyPr/>
        <a:lstStyle/>
        <a:p>
          <a:r>
            <a:rPr lang="es-AR" dirty="0"/>
            <a:t>Restricciones</a:t>
          </a:r>
        </a:p>
      </dgm:t>
    </dgm:pt>
    <dgm:pt modelId="{17254CF3-CA4A-4937-93F9-3FE190ED4F24}" type="parTrans" cxnId="{F2E2CB8F-BC0F-44D4-A414-15FF08090D00}">
      <dgm:prSet/>
      <dgm:spPr/>
    </dgm:pt>
    <dgm:pt modelId="{AF136EFD-EB98-46C3-A782-057088A87352}" type="sibTrans" cxnId="{F2E2CB8F-BC0F-44D4-A414-15FF08090D00}">
      <dgm:prSet/>
      <dgm:spPr/>
    </dgm:pt>
    <dgm:pt modelId="{50E79ACF-3E31-43DA-99DB-BEDD5A64A768}">
      <dgm:prSet phldrT="[Texto]"/>
      <dgm:spPr/>
      <dgm:t>
        <a:bodyPr/>
        <a:lstStyle/>
        <a:p>
          <a:r>
            <a:rPr lang="es-AR" dirty="0"/>
            <a:t>Dependencias</a:t>
          </a:r>
        </a:p>
      </dgm:t>
    </dgm:pt>
    <dgm:pt modelId="{B7D6DD6E-6015-4A76-AC23-C9D5A5242B2C}" type="parTrans" cxnId="{9461CD0E-EA70-4BDF-8BE9-2A0FB00170A9}">
      <dgm:prSet/>
      <dgm:spPr/>
    </dgm:pt>
    <dgm:pt modelId="{8E178321-99F7-4D82-9077-AE206479609A}" type="sibTrans" cxnId="{9461CD0E-EA70-4BDF-8BE9-2A0FB00170A9}">
      <dgm:prSet/>
      <dgm:spPr/>
    </dgm:pt>
    <dgm:pt modelId="{8B20C1F1-983D-4137-B723-7CCB9CF94E5E}">
      <dgm:prSet phldrT="[Texto]"/>
      <dgm:spPr/>
      <dgm:t>
        <a:bodyPr/>
        <a:lstStyle/>
        <a:p>
          <a:r>
            <a:rPr lang="es-AR" dirty="0"/>
            <a:t>Normalización</a:t>
          </a:r>
        </a:p>
      </dgm:t>
    </dgm:pt>
    <dgm:pt modelId="{117E66DE-9BAA-4217-8536-F5E5A26A87D0}" type="parTrans" cxnId="{6B699715-2AEB-4DB7-840D-050707544D83}">
      <dgm:prSet/>
      <dgm:spPr/>
    </dgm:pt>
    <dgm:pt modelId="{98CCD0EC-2428-4121-BB36-864E39A642B5}" type="sibTrans" cxnId="{6B699715-2AEB-4DB7-840D-050707544D83}">
      <dgm:prSet/>
      <dgm:spPr/>
    </dgm:pt>
    <dgm:pt modelId="{36ECBADB-E426-4C9D-AFB9-03094A8537FF}" type="pres">
      <dgm:prSet presAssocID="{3819542F-1E60-4726-9E94-CB670C4E7965}" presName="Name0" presStyleCnt="0">
        <dgm:presLayoutVars>
          <dgm:dir/>
          <dgm:animLvl val="lvl"/>
          <dgm:resizeHandles val="exact"/>
        </dgm:presLayoutVars>
      </dgm:prSet>
      <dgm:spPr/>
    </dgm:pt>
    <dgm:pt modelId="{554AEB00-2145-4289-BE04-A6FB618C80C4}" type="pres">
      <dgm:prSet presAssocID="{055D7721-FAFD-4DF9-9676-84D3AED35D26}" presName="linNode" presStyleCnt="0"/>
      <dgm:spPr/>
    </dgm:pt>
    <dgm:pt modelId="{FE31C11F-884C-4842-A06A-6EFAE7485293}" type="pres">
      <dgm:prSet presAssocID="{055D7721-FAFD-4DF9-9676-84D3AED35D26}" presName="parentText" presStyleLbl="node1" presStyleIdx="0" presStyleCnt="2" custLinFactNeighborX="0" custLinFactNeighborY="-8462">
        <dgm:presLayoutVars>
          <dgm:chMax val="1"/>
          <dgm:bulletEnabled val="1"/>
        </dgm:presLayoutVars>
      </dgm:prSet>
      <dgm:spPr/>
    </dgm:pt>
    <dgm:pt modelId="{60E1D974-D299-4671-ACFD-25516F763313}" type="pres">
      <dgm:prSet presAssocID="{055D7721-FAFD-4DF9-9676-84D3AED35D26}" presName="descendantText" presStyleLbl="alignAccFollowNode1" presStyleIdx="0" presStyleCnt="2">
        <dgm:presLayoutVars>
          <dgm:bulletEnabled val="1"/>
        </dgm:presLayoutVars>
      </dgm:prSet>
      <dgm:spPr/>
    </dgm:pt>
    <dgm:pt modelId="{D51721FF-AEBB-4B8D-B1AA-0FF3ED7E72EA}" type="pres">
      <dgm:prSet presAssocID="{832283CB-F4FA-4405-A4DA-6EF16E5F2E8B}" presName="sp" presStyleCnt="0"/>
      <dgm:spPr/>
    </dgm:pt>
    <dgm:pt modelId="{2A7EE0FE-B1D0-4D0C-950B-BE9B56F63D7E}" type="pres">
      <dgm:prSet presAssocID="{66F8E62F-91A2-4826-9FCE-E5C8E8586A13}" presName="linNode" presStyleCnt="0"/>
      <dgm:spPr/>
    </dgm:pt>
    <dgm:pt modelId="{5D861431-16B4-416D-863C-43E387A3800A}" type="pres">
      <dgm:prSet presAssocID="{66F8E62F-91A2-4826-9FCE-E5C8E8586A13}" presName="parentText" presStyleLbl="node1" presStyleIdx="1" presStyleCnt="2">
        <dgm:presLayoutVars>
          <dgm:chMax val="1"/>
          <dgm:bulletEnabled val="1"/>
        </dgm:presLayoutVars>
      </dgm:prSet>
      <dgm:spPr/>
    </dgm:pt>
    <dgm:pt modelId="{FC95BFAB-1944-4A7D-B44D-1290433692A4}" type="pres">
      <dgm:prSet presAssocID="{66F8E62F-91A2-4826-9FCE-E5C8E8586A13}" presName="descendantText" presStyleLbl="alignAccFollowNode1" presStyleIdx="1" presStyleCnt="2">
        <dgm:presLayoutVars>
          <dgm:bulletEnabled val="1"/>
        </dgm:presLayoutVars>
      </dgm:prSet>
      <dgm:spPr/>
    </dgm:pt>
  </dgm:ptLst>
  <dgm:cxnLst>
    <dgm:cxn modelId="{9461CD0E-EA70-4BDF-8BE9-2A0FB00170A9}" srcId="{66F8E62F-91A2-4826-9FCE-E5C8E8586A13}" destId="{50E79ACF-3E31-43DA-99DB-BEDD5A64A768}" srcOrd="1" destOrd="0" parTransId="{B7D6DD6E-6015-4A76-AC23-C9D5A5242B2C}" sibTransId="{8E178321-99F7-4D82-9077-AE206479609A}"/>
    <dgm:cxn modelId="{59C1BC14-C879-487A-BB68-8D3C153D8E67}" srcId="{3819542F-1E60-4726-9E94-CB670C4E7965}" destId="{66F8E62F-91A2-4826-9FCE-E5C8E8586A13}" srcOrd="1" destOrd="0" parTransId="{1FAEC5E6-2523-44F7-A95A-65EF485ED10F}" sibTransId="{75E1C543-268A-4C39-A1A1-C21A36243C9F}"/>
    <dgm:cxn modelId="{6B699715-2AEB-4DB7-840D-050707544D83}" srcId="{66F8E62F-91A2-4826-9FCE-E5C8E8586A13}" destId="{8B20C1F1-983D-4137-B723-7CCB9CF94E5E}" srcOrd="2" destOrd="0" parTransId="{117E66DE-9BAA-4217-8536-F5E5A26A87D0}" sibTransId="{98CCD0EC-2428-4121-BB36-864E39A642B5}"/>
    <dgm:cxn modelId="{F46C2A3E-F19E-499D-8624-E3C9D34ED3CB}" type="presOf" srcId="{055D7721-FAFD-4DF9-9676-84D3AED35D26}" destId="{FE31C11F-884C-4842-A06A-6EFAE7485293}" srcOrd="0" destOrd="0" presId="urn:microsoft.com/office/officeart/2005/8/layout/vList5"/>
    <dgm:cxn modelId="{80755D64-F707-4BB6-935A-BE4570A0D6BE}" srcId="{055D7721-FAFD-4DF9-9676-84D3AED35D26}" destId="{91BEA592-BD86-4BA7-8BC2-AD9BE966162E}" srcOrd="0" destOrd="0" parTransId="{E6E0F4C9-5516-4D08-8EEF-039DABE024D2}" sibTransId="{33E7436C-997A-42F7-A7A0-A0D0E7504D37}"/>
    <dgm:cxn modelId="{52F1584D-0FFB-4323-B272-DB40A708E388}" type="presOf" srcId="{91BEA592-BD86-4BA7-8BC2-AD9BE966162E}" destId="{60E1D974-D299-4671-ACFD-25516F763313}" srcOrd="0" destOrd="0" presId="urn:microsoft.com/office/officeart/2005/8/layout/vList5"/>
    <dgm:cxn modelId="{AC66B47A-C133-41FB-9A37-5195C9AD4CD8}" type="presOf" srcId="{A72019EE-2611-4C2A-8054-2EA0AE75C903}" destId="{FC95BFAB-1944-4A7D-B44D-1290433692A4}" srcOrd="0" destOrd="0" presId="urn:microsoft.com/office/officeart/2005/8/layout/vList5"/>
    <dgm:cxn modelId="{F2E2CB8F-BC0F-44D4-A414-15FF08090D00}" srcId="{66F8E62F-91A2-4826-9FCE-E5C8E8586A13}" destId="{A72019EE-2611-4C2A-8054-2EA0AE75C903}" srcOrd="0" destOrd="0" parTransId="{17254CF3-CA4A-4937-93F9-3FE190ED4F24}" sibTransId="{AF136EFD-EB98-46C3-A782-057088A87352}"/>
    <dgm:cxn modelId="{5107A590-F55B-462B-AD05-D8150B4003C9}" type="presOf" srcId="{8B20C1F1-983D-4137-B723-7CCB9CF94E5E}" destId="{FC95BFAB-1944-4A7D-B44D-1290433692A4}" srcOrd="0" destOrd="2" presId="urn:microsoft.com/office/officeart/2005/8/layout/vList5"/>
    <dgm:cxn modelId="{55B6D8AD-F071-4E38-8D3E-03554368D92C}" srcId="{055D7721-FAFD-4DF9-9676-84D3AED35D26}" destId="{5C53B107-39B9-449E-88E4-4FB35C7C8659}" srcOrd="1" destOrd="0" parTransId="{9BB1F37E-6BE6-4046-9736-725A38D610AD}" sibTransId="{68FA97CA-DA46-4652-BF8D-3DE7A9D8A36B}"/>
    <dgm:cxn modelId="{2206C9B1-397B-498D-9DA1-7B3F5BE43008}" type="presOf" srcId="{5C53B107-39B9-449E-88E4-4FB35C7C8659}" destId="{60E1D974-D299-4671-ACFD-25516F763313}" srcOrd="0" destOrd="1" presId="urn:microsoft.com/office/officeart/2005/8/layout/vList5"/>
    <dgm:cxn modelId="{731AE8B9-E68B-4AD0-9311-0107FD39F8DC}" type="presOf" srcId="{66F8E62F-91A2-4826-9FCE-E5C8E8586A13}" destId="{5D861431-16B4-416D-863C-43E387A3800A}" srcOrd="0" destOrd="0" presId="urn:microsoft.com/office/officeart/2005/8/layout/vList5"/>
    <dgm:cxn modelId="{434831BF-8910-401F-A7F6-0CA3A9559803}" srcId="{3819542F-1E60-4726-9E94-CB670C4E7965}" destId="{055D7721-FAFD-4DF9-9676-84D3AED35D26}" srcOrd="0" destOrd="0" parTransId="{2C24C804-C280-42A6-922B-E4C045D0B058}" sibTransId="{832283CB-F4FA-4405-A4DA-6EF16E5F2E8B}"/>
    <dgm:cxn modelId="{F99A34CF-FD04-44B3-8A3C-F38B49010DD7}" type="presOf" srcId="{3819542F-1E60-4726-9E94-CB670C4E7965}" destId="{36ECBADB-E426-4C9D-AFB9-03094A8537FF}" srcOrd="0" destOrd="0" presId="urn:microsoft.com/office/officeart/2005/8/layout/vList5"/>
    <dgm:cxn modelId="{2902C1F3-87F8-415E-9243-1830E26ABBD5}" type="presOf" srcId="{50E79ACF-3E31-43DA-99DB-BEDD5A64A768}" destId="{FC95BFAB-1944-4A7D-B44D-1290433692A4}" srcOrd="0" destOrd="1" presId="urn:microsoft.com/office/officeart/2005/8/layout/vList5"/>
    <dgm:cxn modelId="{18966DEE-E769-42F2-9AC8-1F6D76F1126E}" type="presParOf" srcId="{36ECBADB-E426-4C9D-AFB9-03094A8537FF}" destId="{554AEB00-2145-4289-BE04-A6FB618C80C4}" srcOrd="0" destOrd="0" presId="urn:microsoft.com/office/officeart/2005/8/layout/vList5"/>
    <dgm:cxn modelId="{D9FB7664-B5F0-4E2B-B4AD-061FC0622882}" type="presParOf" srcId="{554AEB00-2145-4289-BE04-A6FB618C80C4}" destId="{FE31C11F-884C-4842-A06A-6EFAE7485293}" srcOrd="0" destOrd="0" presId="urn:microsoft.com/office/officeart/2005/8/layout/vList5"/>
    <dgm:cxn modelId="{707D6F4C-B1E7-40B3-9832-0BAD4A2398FF}" type="presParOf" srcId="{554AEB00-2145-4289-BE04-A6FB618C80C4}" destId="{60E1D974-D299-4671-ACFD-25516F763313}" srcOrd="1" destOrd="0" presId="urn:microsoft.com/office/officeart/2005/8/layout/vList5"/>
    <dgm:cxn modelId="{FF9E2170-CAEA-46A8-9707-50A5F4E180B7}" type="presParOf" srcId="{36ECBADB-E426-4C9D-AFB9-03094A8537FF}" destId="{D51721FF-AEBB-4B8D-B1AA-0FF3ED7E72EA}" srcOrd="1" destOrd="0" presId="urn:microsoft.com/office/officeart/2005/8/layout/vList5"/>
    <dgm:cxn modelId="{85DA6106-2F7F-444A-B23D-CDE33D8137FB}" type="presParOf" srcId="{36ECBADB-E426-4C9D-AFB9-03094A8537FF}" destId="{2A7EE0FE-B1D0-4D0C-950B-BE9B56F63D7E}" srcOrd="2" destOrd="0" presId="urn:microsoft.com/office/officeart/2005/8/layout/vList5"/>
    <dgm:cxn modelId="{E7286E3E-3A7D-4142-A35D-9BB1246F9107}" type="presParOf" srcId="{2A7EE0FE-B1D0-4D0C-950B-BE9B56F63D7E}" destId="{5D861431-16B4-416D-863C-43E387A3800A}" srcOrd="0" destOrd="0" presId="urn:microsoft.com/office/officeart/2005/8/layout/vList5"/>
    <dgm:cxn modelId="{93BE71A1-709D-492D-B79C-443535422F87}" type="presParOf" srcId="{2A7EE0FE-B1D0-4D0C-950B-BE9B56F63D7E}" destId="{FC95BFAB-1944-4A7D-B44D-1290433692A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061D61B-A9E4-4F13-8271-415984C27B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A4782388-0DFF-4A4B-8E89-B46717D15940}">
      <dgm:prSet phldrT="[Texto]"/>
      <dgm:spPr/>
      <dgm:t>
        <a:bodyPr/>
        <a:lstStyle/>
        <a:p>
          <a:r>
            <a:rPr lang="es-ES"/>
            <a:t>Definición:</a:t>
          </a:r>
          <a:endParaRPr lang="es-AR"/>
        </a:p>
      </dgm:t>
    </dgm:pt>
    <dgm:pt modelId="{FE0C6E50-357F-4734-B557-A66DCF6FFD86}" type="parTrans" cxnId="{D6953690-AA59-494A-AD27-564C73929ED8}">
      <dgm:prSet/>
      <dgm:spPr/>
      <dgm:t>
        <a:bodyPr/>
        <a:lstStyle/>
        <a:p>
          <a:endParaRPr lang="es-AR"/>
        </a:p>
      </dgm:t>
    </dgm:pt>
    <dgm:pt modelId="{ED1CB052-34FC-4E35-945C-C41CB4ABD192}" type="sibTrans" cxnId="{D6953690-AA59-494A-AD27-564C73929ED8}">
      <dgm:prSet/>
      <dgm:spPr/>
      <dgm:t>
        <a:bodyPr/>
        <a:lstStyle/>
        <a:p>
          <a:endParaRPr lang="es-AR"/>
        </a:p>
      </dgm:t>
    </dgm:pt>
    <dgm:pt modelId="{784DF26E-C954-443B-8483-04DCE6D2AC11}">
      <dgm:prSet/>
      <dgm:spPr/>
      <dgm:t>
        <a:bodyPr/>
        <a:lstStyle/>
        <a:p>
          <a:r>
            <a:rPr lang="es-ES" dirty="0"/>
            <a:t>Técnica de diseño de BD que comienza examinando los nexos que existen entre los atributos (dependencias funcionales).  La normalización identifica el agrupamiento óptimo de estos atributos, con el fin de identificar un conjunto de relaciones que soporten adecuadamente los requisitos de datos de la organización.</a:t>
          </a:r>
        </a:p>
      </dgm:t>
    </dgm:pt>
    <dgm:pt modelId="{3B20019E-25CB-4C81-B470-D7904FBB919B}" type="parTrans" cxnId="{D7633C72-6EEC-4B06-8BAA-4E50761C2AB9}">
      <dgm:prSet/>
      <dgm:spPr/>
      <dgm:t>
        <a:bodyPr/>
        <a:lstStyle/>
        <a:p>
          <a:endParaRPr lang="es-AR"/>
        </a:p>
      </dgm:t>
    </dgm:pt>
    <dgm:pt modelId="{076BE9FC-1006-4F16-99DC-AEAEDD4D5A6A}" type="sibTrans" cxnId="{D7633C72-6EEC-4B06-8BAA-4E50761C2AB9}">
      <dgm:prSet/>
      <dgm:spPr/>
      <dgm:t>
        <a:bodyPr/>
        <a:lstStyle/>
        <a:p>
          <a:endParaRPr lang="es-AR"/>
        </a:p>
      </dgm:t>
    </dgm:pt>
    <dgm:pt modelId="{AD9E5096-A532-4971-AC6A-1BF58EC731D1}">
      <dgm:prSet/>
      <dgm:spPr/>
      <dgm:t>
        <a:bodyPr/>
        <a:lstStyle/>
        <a:p>
          <a:r>
            <a:rPr lang="es-ES"/>
            <a:t>Propósito</a:t>
          </a:r>
          <a:endParaRPr lang="es-ES" dirty="0"/>
        </a:p>
      </dgm:t>
    </dgm:pt>
    <dgm:pt modelId="{54CDE573-CBCB-4ABF-ADF0-A628C8433DDD}" type="parTrans" cxnId="{6874C4EC-54F6-43DA-A634-05778963536A}">
      <dgm:prSet/>
      <dgm:spPr/>
      <dgm:t>
        <a:bodyPr/>
        <a:lstStyle/>
        <a:p>
          <a:endParaRPr lang="es-AR"/>
        </a:p>
      </dgm:t>
    </dgm:pt>
    <dgm:pt modelId="{89AD116A-2121-48BE-8625-2E19E798CFBA}" type="sibTrans" cxnId="{6874C4EC-54F6-43DA-A634-05778963536A}">
      <dgm:prSet/>
      <dgm:spPr/>
      <dgm:t>
        <a:bodyPr/>
        <a:lstStyle/>
        <a:p>
          <a:endParaRPr lang="es-AR"/>
        </a:p>
      </dgm:t>
    </dgm:pt>
    <dgm:pt modelId="{7928C3BB-FB5E-4E41-92E2-0061F5C32B51}">
      <dgm:prSet/>
      <dgm:spPr/>
      <dgm:t>
        <a:bodyPr/>
        <a:lstStyle/>
        <a:p>
          <a:r>
            <a:rPr lang="es-ES"/>
            <a:t>Producir un conjunto de relaciones (tablas) con una serie de propiedades deseables partiendo de los </a:t>
          </a:r>
          <a:r>
            <a:rPr lang="es-ES" u="sng">
              <a:effectLst>
                <a:outerShdw blurRad="38100" dist="38100" dir="2700000" algn="tl">
                  <a:srgbClr val="FFFFFF"/>
                </a:outerShdw>
              </a:effectLst>
            </a:rPr>
            <a:t>requisitos de datos </a:t>
          </a:r>
          <a:r>
            <a:rPr lang="es-ES"/>
            <a:t>de una organización.</a:t>
          </a:r>
          <a:endParaRPr lang="es-ES" dirty="0"/>
        </a:p>
      </dgm:t>
    </dgm:pt>
    <dgm:pt modelId="{4865ED0B-8AA1-46F5-958A-2280B353F799}" type="parTrans" cxnId="{3AD1D9E4-A1D2-4D8B-B6CD-EF871171019B}">
      <dgm:prSet/>
      <dgm:spPr/>
      <dgm:t>
        <a:bodyPr/>
        <a:lstStyle/>
        <a:p>
          <a:endParaRPr lang="es-AR"/>
        </a:p>
      </dgm:t>
    </dgm:pt>
    <dgm:pt modelId="{54FE2BC3-5D87-40B2-8C1C-8EA0569AD1E0}" type="sibTrans" cxnId="{3AD1D9E4-A1D2-4D8B-B6CD-EF871171019B}">
      <dgm:prSet/>
      <dgm:spPr/>
      <dgm:t>
        <a:bodyPr/>
        <a:lstStyle/>
        <a:p>
          <a:endParaRPr lang="es-AR"/>
        </a:p>
      </dgm:t>
    </dgm:pt>
    <dgm:pt modelId="{CD362CFD-EE6A-47C5-B3A7-1BDE6668E491}" type="pres">
      <dgm:prSet presAssocID="{D061D61B-A9E4-4F13-8271-415984C27B57}" presName="linear" presStyleCnt="0">
        <dgm:presLayoutVars>
          <dgm:animLvl val="lvl"/>
          <dgm:resizeHandles val="exact"/>
        </dgm:presLayoutVars>
      </dgm:prSet>
      <dgm:spPr/>
    </dgm:pt>
    <dgm:pt modelId="{11F839BF-CB7E-49D9-96BB-15D0029FE2E5}" type="pres">
      <dgm:prSet presAssocID="{A4782388-0DFF-4A4B-8E89-B46717D15940}" presName="parentText" presStyleLbl="node1" presStyleIdx="0" presStyleCnt="2">
        <dgm:presLayoutVars>
          <dgm:chMax val="0"/>
          <dgm:bulletEnabled val="1"/>
        </dgm:presLayoutVars>
      </dgm:prSet>
      <dgm:spPr/>
    </dgm:pt>
    <dgm:pt modelId="{49F47565-2E6F-47F6-9426-D82A344B984B}" type="pres">
      <dgm:prSet presAssocID="{A4782388-0DFF-4A4B-8E89-B46717D15940}" presName="childText" presStyleLbl="revTx" presStyleIdx="0" presStyleCnt="2">
        <dgm:presLayoutVars>
          <dgm:bulletEnabled val="1"/>
        </dgm:presLayoutVars>
      </dgm:prSet>
      <dgm:spPr/>
    </dgm:pt>
    <dgm:pt modelId="{38B05576-CD3A-446E-9CF4-B7B78E0E0903}" type="pres">
      <dgm:prSet presAssocID="{AD9E5096-A532-4971-AC6A-1BF58EC731D1}" presName="parentText" presStyleLbl="node1" presStyleIdx="1" presStyleCnt="2">
        <dgm:presLayoutVars>
          <dgm:chMax val="0"/>
          <dgm:bulletEnabled val="1"/>
        </dgm:presLayoutVars>
      </dgm:prSet>
      <dgm:spPr/>
    </dgm:pt>
    <dgm:pt modelId="{5105DE0B-95AE-4049-9288-DAFEB46E9042}" type="pres">
      <dgm:prSet presAssocID="{AD9E5096-A532-4971-AC6A-1BF58EC731D1}" presName="childText" presStyleLbl="revTx" presStyleIdx="1" presStyleCnt="2">
        <dgm:presLayoutVars>
          <dgm:bulletEnabled val="1"/>
        </dgm:presLayoutVars>
      </dgm:prSet>
      <dgm:spPr/>
    </dgm:pt>
  </dgm:ptLst>
  <dgm:cxnLst>
    <dgm:cxn modelId="{71DAD118-9EB5-4EB6-A74E-179EB2007D65}" type="presOf" srcId="{784DF26E-C954-443B-8483-04DCE6D2AC11}" destId="{49F47565-2E6F-47F6-9426-D82A344B984B}" srcOrd="0" destOrd="0" presId="urn:microsoft.com/office/officeart/2005/8/layout/vList2"/>
    <dgm:cxn modelId="{D7633C72-6EEC-4B06-8BAA-4E50761C2AB9}" srcId="{A4782388-0DFF-4A4B-8E89-B46717D15940}" destId="{784DF26E-C954-443B-8483-04DCE6D2AC11}" srcOrd="0" destOrd="0" parTransId="{3B20019E-25CB-4C81-B470-D7904FBB919B}" sibTransId="{076BE9FC-1006-4F16-99DC-AEAEDD4D5A6A}"/>
    <dgm:cxn modelId="{D6953690-AA59-494A-AD27-564C73929ED8}" srcId="{D061D61B-A9E4-4F13-8271-415984C27B57}" destId="{A4782388-0DFF-4A4B-8E89-B46717D15940}" srcOrd="0" destOrd="0" parTransId="{FE0C6E50-357F-4734-B557-A66DCF6FFD86}" sibTransId="{ED1CB052-34FC-4E35-945C-C41CB4ABD192}"/>
    <dgm:cxn modelId="{12E39891-93F6-4938-8EA9-EA376CF0C0E5}" type="presOf" srcId="{AD9E5096-A532-4971-AC6A-1BF58EC731D1}" destId="{38B05576-CD3A-446E-9CF4-B7B78E0E0903}" srcOrd="0" destOrd="0" presId="urn:microsoft.com/office/officeart/2005/8/layout/vList2"/>
    <dgm:cxn modelId="{325F48A9-51E7-471D-8E8B-68248216E6F1}" type="presOf" srcId="{7928C3BB-FB5E-4E41-92E2-0061F5C32B51}" destId="{5105DE0B-95AE-4049-9288-DAFEB46E9042}" srcOrd="0" destOrd="0" presId="urn:microsoft.com/office/officeart/2005/8/layout/vList2"/>
    <dgm:cxn modelId="{1380DCCE-C514-4482-B63E-8EC2EF2D13FD}" type="presOf" srcId="{D061D61B-A9E4-4F13-8271-415984C27B57}" destId="{CD362CFD-EE6A-47C5-B3A7-1BDE6668E491}" srcOrd="0" destOrd="0" presId="urn:microsoft.com/office/officeart/2005/8/layout/vList2"/>
    <dgm:cxn modelId="{17E838D7-9429-408D-AE35-0A0070524521}" type="presOf" srcId="{A4782388-0DFF-4A4B-8E89-B46717D15940}" destId="{11F839BF-CB7E-49D9-96BB-15D0029FE2E5}" srcOrd="0" destOrd="0" presId="urn:microsoft.com/office/officeart/2005/8/layout/vList2"/>
    <dgm:cxn modelId="{3AD1D9E4-A1D2-4D8B-B6CD-EF871171019B}" srcId="{AD9E5096-A532-4971-AC6A-1BF58EC731D1}" destId="{7928C3BB-FB5E-4E41-92E2-0061F5C32B51}" srcOrd="0" destOrd="0" parTransId="{4865ED0B-8AA1-46F5-958A-2280B353F799}" sibTransId="{54FE2BC3-5D87-40B2-8C1C-8EA0569AD1E0}"/>
    <dgm:cxn modelId="{6874C4EC-54F6-43DA-A634-05778963536A}" srcId="{D061D61B-A9E4-4F13-8271-415984C27B57}" destId="{AD9E5096-A532-4971-AC6A-1BF58EC731D1}" srcOrd="1" destOrd="0" parTransId="{54CDE573-CBCB-4ABF-ADF0-A628C8433DDD}" sibTransId="{89AD116A-2121-48BE-8625-2E19E798CFBA}"/>
    <dgm:cxn modelId="{9822BE60-2B5C-42ED-8A67-E9266948B794}" type="presParOf" srcId="{CD362CFD-EE6A-47C5-B3A7-1BDE6668E491}" destId="{11F839BF-CB7E-49D9-96BB-15D0029FE2E5}" srcOrd="0" destOrd="0" presId="urn:microsoft.com/office/officeart/2005/8/layout/vList2"/>
    <dgm:cxn modelId="{CEDBF8D1-D9B1-47CF-AC74-0EAA5BABFE66}" type="presParOf" srcId="{CD362CFD-EE6A-47C5-B3A7-1BDE6668E491}" destId="{49F47565-2E6F-47F6-9426-D82A344B984B}" srcOrd="1" destOrd="0" presId="urn:microsoft.com/office/officeart/2005/8/layout/vList2"/>
    <dgm:cxn modelId="{BD32AB53-01B0-4523-9189-B4B10907D07F}" type="presParOf" srcId="{CD362CFD-EE6A-47C5-B3A7-1BDE6668E491}" destId="{38B05576-CD3A-446E-9CF4-B7B78E0E0903}" srcOrd="2" destOrd="0" presId="urn:microsoft.com/office/officeart/2005/8/layout/vList2"/>
    <dgm:cxn modelId="{474035DC-3E01-4DB0-A435-ECAEC28FF7FD}" type="presParOf" srcId="{CD362CFD-EE6A-47C5-B3A7-1BDE6668E491}" destId="{5105DE0B-95AE-4049-9288-DAFEB46E904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AB0EC26-DBD7-468A-9787-F34D4E9D93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B97B36CD-2375-4EA8-8B14-99BDF05077C2}">
      <dgm:prSet phldrT="[Texto]"/>
      <dgm:spPr/>
      <dgm:t>
        <a:bodyPr/>
        <a:lstStyle/>
        <a:p>
          <a:r>
            <a:rPr lang="es-ES" altLang="es-AR" dirty="0"/>
            <a:t>La normalización es una técnica formal que puede utilizarse en cualquier etapa del diseño de BD. </a:t>
          </a:r>
          <a:endParaRPr lang="es-AR" dirty="0"/>
        </a:p>
      </dgm:t>
    </dgm:pt>
    <dgm:pt modelId="{2E267CC8-B2AE-4D11-A25B-C60D9E858888}" type="parTrans" cxnId="{2C0D8D8A-78BC-4C63-8C6D-8571E2176369}">
      <dgm:prSet/>
      <dgm:spPr/>
      <dgm:t>
        <a:bodyPr/>
        <a:lstStyle/>
        <a:p>
          <a:endParaRPr lang="es-AR"/>
        </a:p>
      </dgm:t>
    </dgm:pt>
    <dgm:pt modelId="{534E1E5C-80F1-41F0-AE12-747705EF4CCE}" type="sibTrans" cxnId="{2C0D8D8A-78BC-4C63-8C6D-8571E2176369}">
      <dgm:prSet/>
      <dgm:spPr/>
      <dgm:t>
        <a:bodyPr/>
        <a:lstStyle/>
        <a:p>
          <a:endParaRPr lang="es-AR"/>
        </a:p>
      </dgm:t>
    </dgm:pt>
    <dgm:pt modelId="{D83C1A21-272A-41D5-BB6E-40C3D1F8A15A}">
      <dgm:prSet/>
      <dgm:spPr/>
      <dgm:t>
        <a:bodyPr/>
        <a:lstStyle/>
        <a:p>
          <a:r>
            <a:rPr lang="es-ES" altLang="es-AR"/>
            <a:t>La redundancia de datos en un modelo es la causa primaria de posibles inconsistencias.</a:t>
          </a:r>
          <a:endParaRPr lang="es-ES" altLang="es-AR" dirty="0"/>
        </a:p>
      </dgm:t>
    </dgm:pt>
    <dgm:pt modelId="{B32E252F-354D-4847-A39A-D920ABAF9813}" type="parTrans" cxnId="{BA83B0A6-1AD7-428A-8C2E-D315847BECFB}">
      <dgm:prSet/>
      <dgm:spPr/>
      <dgm:t>
        <a:bodyPr/>
        <a:lstStyle/>
        <a:p>
          <a:endParaRPr lang="es-AR"/>
        </a:p>
      </dgm:t>
    </dgm:pt>
    <dgm:pt modelId="{C64E6D79-CA10-4A03-AFBA-3FA543C11F07}" type="sibTrans" cxnId="{BA83B0A6-1AD7-428A-8C2E-D315847BECFB}">
      <dgm:prSet/>
      <dgm:spPr/>
      <dgm:t>
        <a:bodyPr/>
        <a:lstStyle/>
        <a:p>
          <a:endParaRPr lang="es-AR"/>
        </a:p>
      </dgm:t>
    </dgm:pt>
    <dgm:pt modelId="{90306EC2-0F99-4CDF-9C69-0EA7ABDD2538}">
      <dgm:prSet/>
      <dgm:spPr/>
      <dgm:t>
        <a:bodyPr/>
        <a:lstStyle/>
        <a:p>
          <a:r>
            <a:rPr lang="es-ES" altLang="es-AR" dirty="0"/>
            <a:t>Primer paso para un proceso de normalización</a:t>
          </a:r>
        </a:p>
      </dgm:t>
    </dgm:pt>
    <dgm:pt modelId="{5008BEE8-EC96-469E-8212-794BBAE9EFFD}" type="parTrans" cxnId="{ED69CE95-FE1B-4F0F-ACC7-A7875341F267}">
      <dgm:prSet/>
      <dgm:spPr/>
      <dgm:t>
        <a:bodyPr/>
        <a:lstStyle/>
        <a:p>
          <a:endParaRPr lang="es-AR"/>
        </a:p>
      </dgm:t>
    </dgm:pt>
    <dgm:pt modelId="{800B6C5E-F6C4-4F80-BC3E-CBB184374976}" type="sibTrans" cxnId="{ED69CE95-FE1B-4F0F-ACC7-A7875341F267}">
      <dgm:prSet/>
      <dgm:spPr/>
      <dgm:t>
        <a:bodyPr/>
        <a:lstStyle/>
        <a:p>
          <a:endParaRPr lang="es-AR"/>
        </a:p>
      </dgm:t>
    </dgm:pt>
    <dgm:pt modelId="{D411CAB6-064B-406E-9615-35AC2BE9C10E}">
      <dgm:prSet/>
      <dgm:spPr/>
      <dgm:t>
        <a:bodyPr/>
        <a:lstStyle/>
        <a:p>
          <a:r>
            <a:rPr lang="es-ES" altLang="es-AR"/>
            <a:t>Identificar la CP y las CC de cada relación (tabla) del modelo.</a:t>
          </a:r>
          <a:endParaRPr lang="es-ES" altLang="es-AR" dirty="0"/>
        </a:p>
      </dgm:t>
    </dgm:pt>
    <dgm:pt modelId="{8E557B5A-4558-4BEB-BD47-D74BAE2BF85F}" type="parTrans" cxnId="{23FD13D0-0CB0-43C2-B9D2-85C3741E7458}">
      <dgm:prSet/>
      <dgm:spPr/>
      <dgm:t>
        <a:bodyPr/>
        <a:lstStyle/>
        <a:p>
          <a:endParaRPr lang="es-AR"/>
        </a:p>
      </dgm:t>
    </dgm:pt>
    <dgm:pt modelId="{D11FA0CC-12D5-422C-972A-3206B2BB4536}" type="sibTrans" cxnId="{23FD13D0-0CB0-43C2-B9D2-85C3741E7458}">
      <dgm:prSet/>
      <dgm:spPr/>
      <dgm:t>
        <a:bodyPr/>
        <a:lstStyle/>
        <a:p>
          <a:endParaRPr lang="es-AR"/>
        </a:p>
      </dgm:t>
    </dgm:pt>
    <dgm:pt modelId="{314961FF-504B-4563-9F85-D5922D611F21}" type="pres">
      <dgm:prSet presAssocID="{6AB0EC26-DBD7-468A-9787-F34D4E9D938C}" presName="linear" presStyleCnt="0">
        <dgm:presLayoutVars>
          <dgm:animLvl val="lvl"/>
          <dgm:resizeHandles val="exact"/>
        </dgm:presLayoutVars>
      </dgm:prSet>
      <dgm:spPr/>
    </dgm:pt>
    <dgm:pt modelId="{DE9D17BF-9953-4A58-B005-FF11E0E345F4}" type="pres">
      <dgm:prSet presAssocID="{B97B36CD-2375-4EA8-8B14-99BDF05077C2}" presName="parentText" presStyleLbl="node1" presStyleIdx="0" presStyleCnt="3" custScaleY="68302" custLinFactNeighborY="1555">
        <dgm:presLayoutVars>
          <dgm:chMax val="0"/>
          <dgm:bulletEnabled val="1"/>
        </dgm:presLayoutVars>
      </dgm:prSet>
      <dgm:spPr/>
    </dgm:pt>
    <dgm:pt modelId="{2E4ED0BF-83AE-4778-9E8B-5B13BA68E2D4}" type="pres">
      <dgm:prSet presAssocID="{534E1E5C-80F1-41F0-AE12-747705EF4CCE}" presName="spacer" presStyleCnt="0"/>
      <dgm:spPr/>
    </dgm:pt>
    <dgm:pt modelId="{2F926307-CE39-4EA6-8943-FC48F80800D8}" type="pres">
      <dgm:prSet presAssocID="{D83C1A21-272A-41D5-BB6E-40C3D1F8A15A}" presName="parentText" presStyleLbl="node1" presStyleIdx="1" presStyleCnt="3">
        <dgm:presLayoutVars>
          <dgm:chMax val="0"/>
          <dgm:bulletEnabled val="1"/>
        </dgm:presLayoutVars>
      </dgm:prSet>
      <dgm:spPr/>
    </dgm:pt>
    <dgm:pt modelId="{E1C40392-7277-446F-9796-560214E61665}" type="pres">
      <dgm:prSet presAssocID="{C64E6D79-CA10-4A03-AFBA-3FA543C11F07}" presName="spacer" presStyleCnt="0"/>
      <dgm:spPr/>
    </dgm:pt>
    <dgm:pt modelId="{90EB1559-C0FE-4466-A71C-63323147E9CD}" type="pres">
      <dgm:prSet presAssocID="{90306EC2-0F99-4CDF-9C69-0EA7ABDD2538}" presName="parentText" presStyleLbl="node1" presStyleIdx="2" presStyleCnt="3" custScaleY="49139">
        <dgm:presLayoutVars>
          <dgm:chMax val="0"/>
          <dgm:bulletEnabled val="1"/>
        </dgm:presLayoutVars>
      </dgm:prSet>
      <dgm:spPr/>
    </dgm:pt>
    <dgm:pt modelId="{F3E31155-2EFE-486F-ADCF-EFE6F47B866B}" type="pres">
      <dgm:prSet presAssocID="{90306EC2-0F99-4CDF-9C69-0EA7ABDD2538}" presName="childText" presStyleLbl="revTx" presStyleIdx="0" presStyleCnt="1">
        <dgm:presLayoutVars>
          <dgm:bulletEnabled val="1"/>
        </dgm:presLayoutVars>
      </dgm:prSet>
      <dgm:spPr/>
    </dgm:pt>
  </dgm:ptLst>
  <dgm:cxnLst>
    <dgm:cxn modelId="{737AE617-F0D8-4AD8-B7A4-B49A13D964A0}" type="presOf" srcId="{B97B36CD-2375-4EA8-8B14-99BDF05077C2}" destId="{DE9D17BF-9953-4A58-B005-FF11E0E345F4}" srcOrd="0" destOrd="0" presId="urn:microsoft.com/office/officeart/2005/8/layout/vList2"/>
    <dgm:cxn modelId="{2C0D8D8A-78BC-4C63-8C6D-8571E2176369}" srcId="{6AB0EC26-DBD7-468A-9787-F34D4E9D938C}" destId="{B97B36CD-2375-4EA8-8B14-99BDF05077C2}" srcOrd="0" destOrd="0" parTransId="{2E267CC8-B2AE-4D11-A25B-C60D9E858888}" sibTransId="{534E1E5C-80F1-41F0-AE12-747705EF4CCE}"/>
    <dgm:cxn modelId="{7E427F8E-0386-4212-8135-E421F77F4AF2}" type="presOf" srcId="{D83C1A21-272A-41D5-BB6E-40C3D1F8A15A}" destId="{2F926307-CE39-4EA6-8943-FC48F80800D8}" srcOrd="0" destOrd="0" presId="urn:microsoft.com/office/officeart/2005/8/layout/vList2"/>
    <dgm:cxn modelId="{06AAFC90-B008-4C1D-9189-BC3E11DF689F}" type="presOf" srcId="{90306EC2-0F99-4CDF-9C69-0EA7ABDD2538}" destId="{90EB1559-C0FE-4466-A71C-63323147E9CD}" srcOrd="0" destOrd="0" presId="urn:microsoft.com/office/officeart/2005/8/layout/vList2"/>
    <dgm:cxn modelId="{ED69CE95-FE1B-4F0F-ACC7-A7875341F267}" srcId="{6AB0EC26-DBD7-468A-9787-F34D4E9D938C}" destId="{90306EC2-0F99-4CDF-9C69-0EA7ABDD2538}" srcOrd="2" destOrd="0" parTransId="{5008BEE8-EC96-469E-8212-794BBAE9EFFD}" sibTransId="{800B6C5E-F6C4-4F80-BC3E-CBB184374976}"/>
    <dgm:cxn modelId="{8C94A297-D6DB-4F06-AD62-ABF56296F83D}" type="presOf" srcId="{D411CAB6-064B-406E-9615-35AC2BE9C10E}" destId="{F3E31155-2EFE-486F-ADCF-EFE6F47B866B}" srcOrd="0" destOrd="0" presId="urn:microsoft.com/office/officeart/2005/8/layout/vList2"/>
    <dgm:cxn modelId="{BA83B0A6-1AD7-428A-8C2E-D315847BECFB}" srcId="{6AB0EC26-DBD7-468A-9787-F34D4E9D938C}" destId="{D83C1A21-272A-41D5-BB6E-40C3D1F8A15A}" srcOrd="1" destOrd="0" parTransId="{B32E252F-354D-4847-A39A-D920ABAF9813}" sibTransId="{C64E6D79-CA10-4A03-AFBA-3FA543C11F07}"/>
    <dgm:cxn modelId="{E6D1EBB0-15AF-4B79-958E-298D1CD5C715}" type="presOf" srcId="{6AB0EC26-DBD7-468A-9787-F34D4E9D938C}" destId="{314961FF-504B-4563-9F85-D5922D611F21}" srcOrd="0" destOrd="0" presId="urn:microsoft.com/office/officeart/2005/8/layout/vList2"/>
    <dgm:cxn modelId="{23FD13D0-0CB0-43C2-B9D2-85C3741E7458}" srcId="{90306EC2-0F99-4CDF-9C69-0EA7ABDD2538}" destId="{D411CAB6-064B-406E-9615-35AC2BE9C10E}" srcOrd="0" destOrd="0" parTransId="{8E557B5A-4558-4BEB-BD47-D74BAE2BF85F}" sibTransId="{D11FA0CC-12D5-422C-972A-3206B2BB4536}"/>
    <dgm:cxn modelId="{71536666-2D2B-4F30-8186-4E089E834371}" type="presParOf" srcId="{314961FF-504B-4563-9F85-D5922D611F21}" destId="{DE9D17BF-9953-4A58-B005-FF11E0E345F4}" srcOrd="0" destOrd="0" presId="urn:microsoft.com/office/officeart/2005/8/layout/vList2"/>
    <dgm:cxn modelId="{56792661-D2DB-44D5-BA2C-522D3EA4F94C}" type="presParOf" srcId="{314961FF-504B-4563-9F85-D5922D611F21}" destId="{2E4ED0BF-83AE-4778-9E8B-5B13BA68E2D4}" srcOrd="1" destOrd="0" presId="urn:microsoft.com/office/officeart/2005/8/layout/vList2"/>
    <dgm:cxn modelId="{9758240F-7DE7-4664-9B12-26DF84632D65}" type="presParOf" srcId="{314961FF-504B-4563-9F85-D5922D611F21}" destId="{2F926307-CE39-4EA6-8943-FC48F80800D8}" srcOrd="2" destOrd="0" presId="urn:microsoft.com/office/officeart/2005/8/layout/vList2"/>
    <dgm:cxn modelId="{F63A32FE-CFF2-421D-A996-09A5C239ADB6}" type="presParOf" srcId="{314961FF-504B-4563-9F85-D5922D611F21}" destId="{E1C40392-7277-446F-9796-560214E61665}" srcOrd="3" destOrd="0" presId="urn:microsoft.com/office/officeart/2005/8/layout/vList2"/>
    <dgm:cxn modelId="{98E3FF42-0390-47E0-8578-0A93A9F9CB8A}" type="presParOf" srcId="{314961FF-504B-4563-9F85-D5922D611F21}" destId="{90EB1559-C0FE-4466-A71C-63323147E9CD}" srcOrd="4" destOrd="0" presId="urn:microsoft.com/office/officeart/2005/8/layout/vList2"/>
    <dgm:cxn modelId="{828B98D8-1DD4-4C0C-8C4C-3AE35BC5EDBC}" type="presParOf" srcId="{314961FF-504B-4563-9F85-D5922D611F21}" destId="{F3E31155-2EFE-486F-ADCF-EFE6F47B866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E30BBDD-1865-4738-A61D-B9AE158DB4B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66DAFF22-6D06-4B6E-9980-ECFA63FA8788}">
      <dgm:prSet phldrT="[Texto]"/>
      <dgm:spPr/>
      <dgm:t>
        <a:bodyPr/>
        <a:lstStyle/>
        <a:p>
          <a:r>
            <a:rPr lang="es-ES" altLang="es-AR"/>
            <a:t>Inicialmente (1972)</a:t>
          </a:r>
          <a:endParaRPr lang="es-AR"/>
        </a:p>
      </dgm:t>
    </dgm:pt>
    <dgm:pt modelId="{0E7E7047-3713-4BE3-B3AE-04F853ECA146}" type="parTrans" cxnId="{16B87265-A130-4C57-8520-A67DB74443EB}">
      <dgm:prSet/>
      <dgm:spPr/>
      <dgm:t>
        <a:bodyPr/>
        <a:lstStyle/>
        <a:p>
          <a:endParaRPr lang="es-AR"/>
        </a:p>
      </dgm:t>
    </dgm:pt>
    <dgm:pt modelId="{275B6EEB-4941-44CC-AC9F-FF1472FD6834}" type="sibTrans" cxnId="{16B87265-A130-4C57-8520-A67DB74443EB}">
      <dgm:prSet/>
      <dgm:spPr/>
      <dgm:t>
        <a:bodyPr/>
        <a:lstStyle/>
        <a:p>
          <a:endParaRPr lang="es-AR"/>
        </a:p>
      </dgm:t>
    </dgm:pt>
    <dgm:pt modelId="{0858747D-C613-479D-8297-30BB908F3AA1}">
      <dgm:prSet/>
      <dgm:spPr/>
      <dgm:t>
        <a:bodyPr/>
        <a:lstStyle/>
        <a:p>
          <a:r>
            <a:rPr lang="es-ES" altLang="es-AR"/>
            <a:t>Primera Forma Normal</a:t>
          </a:r>
          <a:endParaRPr lang="es-ES" altLang="es-AR" dirty="0"/>
        </a:p>
      </dgm:t>
    </dgm:pt>
    <dgm:pt modelId="{1A76753A-E49A-49AF-8878-17A119CD7991}" type="parTrans" cxnId="{D5AB0E70-53CB-4632-B2F9-7C99E3402A00}">
      <dgm:prSet/>
      <dgm:spPr/>
      <dgm:t>
        <a:bodyPr/>
        <a:lstStyle/>
        <a:p>
          <a:endParaRPr lang="es-AR"/>
        </a:p>
      </dgm:t>
    </dgm:pt>
    <dgm:pt modelId="{880C50A7-18D9-46B6-9E6E-7EE1EFE04681}" type="sibTrans" cxnId="{D5AB0E70-53CB-4632-B2F9-7C99E3402A00}">
      <dgm:prSet/>
      <dgm:spPr/>
      <dgm:t>
        <a:bodyPr/>
        <a:lstStyle/>
        <a:p>
          <a:endParaRPr lang="es-AR"/>
        </a:p>
      </dgm:t>
    </dgm:pt>
    <dgm:pt modelId="{4DF6800F-0F0E-4776-A3F0-D1CBDA854396}">
      <dgm:prSet/>
      <dgm:spPr/>
      <dgm:t>
        <a:bodyPr/>
        <a:lstStyle/>
        <a:p>
          <a:r>
            <a:rPr lang="es-ES" altLang="es-AR"/>
            <a:t>Segunda Forma Normal  </a:t>
          </a:r>
          <a:r>
            <a:rPr lang="es-ES" altLang="es-AR">
              <a:sym typeface="Wingdings" panose="05000000000000000000" pitchFamily="2" charset="2"/>
            </a:rPr>
            <a:t> sobre DF</a:t>
          </a:r>
          <a:endParaRPr lang="es-ES" altLang="es-AR" dirty="0"/>
        </a:p>
      </dgm:t>
    </dgm:pt>
    <dgm:pt modelId="{37FDFA55-724D-4F0F-B682-54F421FD86B4}" type="parTrans" cxnId="{55B3EB73-97E4-4229-A5D6-17D964792C53}">
      <dgm:prSet/>
      <dgm:spPr/>
      <dgm:t>
        <a:bodyPr/>
        <a:lstStyle/>
        <a:p>
          <a:endParaRPr lang="es-AR"/>
        </a:p>
      </dgm:t>
    </dgm:pt>
    <dgm:pt modelId="{6A13A631-0737-4043-BE97-DEDF2BCB1B7D}" type="sibTrans" cxnId="{55B3EB73-97E4-4229-A5D6-17D964792C53}">
      <dgm:prSet/>
      <dgm:spPr/>
      <dgm:t>
        <a:bodyPr/>
        <a:lstStyle/>
        <a:p>
          <a:endParaRPr lang="es-AR"/>
        </a:p>
      </dgm:t>
    </dgm:pt>
    <dgm:pt modelId="{6447FBD4-D831-4850-83C6-279DAFE68900}">
      <dgm:prSet/>
      <dgm:spPr/>
      <dgm:t>
        <a:bodyPr/>
        <a:lstStyle/>
        <a:p>
          <a:r>
            <a:rPr lang="es-ES" altLang="es-AR"/>
            <a:t>Tercera Forma Normal </a:t>
          </a:r>
          <a:r>
            <a:rPr lang="es-ES" altLang="es-AR">
              <a:sym typeface="Wingdings" panose="05000000000000000000" pitchFamily="2" charset="2"/>
            </a:rPr>
            <a:t> sobre DF</a:t>
          </a:r>
          <a:endParaRPr lang="es-ES" altLang="es-AR" dirty="0"/>
        </a:p>
      </dgm:t>
    </dgm:pt>
    <dgm:pt modelId="{3AA0AADD-BE8C-4AD2-AE7A-4980654EE6AD}" type="parTrans" cxnId="{553D998D-D113-4356-931D-E85A44CADA5E}">
      <dgm:prSet/>
      <dgm:spPr/>
      <dgm:t>
        <a:bodyPr/>
        <a:lstStyle/>
        <a:p>
          <a:endParaRPr lang="es-AR"/>
        </a:p>
      </dgm:t>
    </dgm:pt>
    <dgm:pt modelId="{7A4E5E63-1B4B-4017-9052-94934B89191C}" type="sibTrans" cxnId="{553D998D-D113-4356-931D-E85A44CADA5E}">
      <dgm:prSet/>
      <dgm:spPr/>
      <dgm:t>
        <a:bodyPr/>
        <a:lstStyle/>
        <a:p>
          <a:endParaRPr lang="es-AR"/>
        </a:p>
      </dgm:t>
    </dgm:pt>
    <dgm:pt modelId="{D53D5E3D-5D98-458E-971E-D5545AB40C90}">
      <dgm:prSet/>
      <dgm:spPr/>
      <dgm:t>
        <a:bodyPr/>
        <a:lstStyle/>
        <a:p>
          <a:r>
            <a:rPr lang="es-ES" altLang="es-AR"/>
            <a:t>Se incorpora luego (1974)</a:t>
          </a:r>
          <a:endParaRPr lang="es-ES" altLang="es-AR" dirty="0"/>
        </a:p>
      </dgm:t>
    </dgm:pt>
    <dgm:pt modelId="{9C9F6EEB-0229-4846-B958-0F4247099907}" type="parTrans" cxnId="{FEDA1053-16ED-42E4-80F2-DCA02C5EC0F2}">
      <dgm:prSet/>
      <dgm:spPr/>
      <dgm:t>
        <a:bodyPr/>
        <a:lstStyle/>
        <a:p>
          <a:endParaRPr lang="es-AR"/>
        </a:p>
      </dgm:t>
    </dgm:pt>
    <dgm:pt modelId="{F2D4ED28-24FF-4FC5-BF22-0C6BA5B02C0C}" type="sibTrans" cxnId="{FEDA1053-16ED-42E4-80F2-DCA02C5EC0F2}">
      <dgm:prSet/>
      <dgm:spPr/>
      <dgm:t>
        <a:bodyPr/>
        <a:lstStyle/>
        <a:p>
          <a:endParaRPr lang="es-AR"/>
        </a:p>
      </dgm:t>
    </dgm:pt>
    <dgm:pt modelId="{D4A81C83-722C-4BB0-ABC9-AF579C3FF220}">
      <dgm:prSet/>
      <dgm:spPr/>
      <dgm:t>
        <a:bodyPr/>
        <a:lstStyle/>
        <a:p>
          <a:r>
            <a:rPr lang="es-ES" altLang="es-AR"/>
            <a:t>Forma Normal de Boyce Codd  </a:t>
          </a:r>
          <a:r>
            <a:rPr lang="es-ES" altLang="es-AR">
              <a:sym typeface="Wingdings" panose="05000000000000000000" pitchFamily="2" charset="2"/>
            </a:rPr>
            <a:t> sobre DF</a:t>
          </a:r>
          <a:endParaRPr lang="es-ES" altLang="es-AR" dirty="0"/>
        </a:p>
      </dgm:t>
    </dgm:pt>
    <dgm:pt modelId="{E099DCC5-60E4-444E-B42D-A6DCC4EF94B9}" type="parTrans" cxnId="{3A679AF7-2E22-4337-83F2-6D57DA013BE1}">
      <dgm:prSet/>
      <dgm:spPr/>
      <dgm:t>
        <a:bodyPr/>
        <a:lstStyle/>
        <a:p>
          <a:endParaRPr lang="es-AR"/>
        </a:p>
      </dgm:t>
    </dgm:pt>
    <dgm:pt modelId="{16606A8F-DF3A-4AD3-9654-77870CC6BE75}" type="sibTrans" cxnId="{3A679AF7-2E22-4337-83F2-6D57DA013BE1}">
      <dgm:prSet/>
      <dgm:spPr/>
      <dgm:t>
        <a:bodyPr/>
        <a:lstStyle/>
        <a:p>
          <a:endParaRPr lang="es-AR"/>
        </a:p>
      </dgm:t>
    </dgm:pt>
    <dgm:pt modelId="{E924DC93-3315-4730-91BF-E99C12349C47}">
      <dgm:prSet/>
      <dgm:spPr/>
      <dgm:t>
        <a:bodyPr/>
        <a:lstStyle/>
        <a:p>
          <a:r>
            <a:rPr lang="es-ES" altLang="es-AR"/>
            <a:t>Luego 1977 y 1979 </a:t>
          </a:r>
          <a:endParaRPr lang="es-ES" altLang="es-AR" dirty="0"/>
        </a:p>
      </dgm:t>
    </dgm:pt>
    <dgm:pt modelId="{A296E110-F750-41B1-8834-7F52D8FAFBBD}" type="parTrans" cxnId="{1D9E8023-5618-4FE3-8DBD-4315E0278815}">
      <dgm:prSet/>
      <dgm:spPr/>
      <dgm:t>
        <a:bodyPr/>
        <a:lstStyle/>
        <a:p>
          <a:endParaRPr lang="es-AR"/>
        </a:p>
      </dgm:t>
    </dgm:pt>
    <dgm:pt modelId="{1E16A30D-D932-447E-AE49-FABE0241CBFD}" type="sibTrans" cxnId="{1D9E8023-5618-4FE3-8DBD-4315E0278815}">
      <dgm:prSet/>
      <dgm:spPr/>
      <dgm:t>
        <a:bodyPr/>
        <a:lstStyle/>
        <a:p>
          <a:endParaRPr lang="es-AR"/>
        </a:p>
      </dgm:t>
    </dgm:pt>
    <dgm:pt modelId="{8029C7CC-A300-4553-9769-84A6DDE15696}">
      <dgm:prSet/>
      <dgm:spPr/>
      <dgm:t>
        <a:bodyPr/>
        <a:lstStyle/>
        <a:p>
          <a:r>
            <a:rPr lang="es-ES" altLang="es-AR"/>
            <a:t>Cuarta forma normal </a:t>
          </a:r>
          <a:r>
            <a:rPr lang="es-ES" altLang="es-AR">
              <a:sym typeface="Wingdings" panose="05000000000000000000" pitchFamily="2" charset="2"/>
            </a:rPr>
            <a:t> sobre DM</a:t>
          </a:r>
          <a:endParaRPr lang="es-ES" altLang="es-AR" dirty="0"/>
        </a:p>
      </dgm:t>
    </dgm:pt>
    <dgm:pt modelId="{2606160F-BBCF-4032-BA89-DB80F9E0520B}" type="parTrans" cxnId="{5521BD25-769F-4FA4-BC59-8DF896CFC034}">
      <dgm:prSet/>
      <dgm:spPr/>
      <dgm:t>
        <a:bodyPr/>
        <a:lstStyle/>
        <a:p>
          <a:endParaRPr lang="es-AR"/>
        </a:p>
      </dgm:t>
    </dgm:pt>
    <dgm:pt modelId="{9038D02A-AC74-4322-99AB-43406025BBF1}" type="sibTrans" cxnId="{5521BD25-769F-4FA4-BC59-8DF896CFC034}">
      <dgm:prSet/>
      <dgm:spPr/>
      <dgm:t>
        <a:bodyPr/>
        <a:lstStyle/>
        <a:p>
          <a:endParaRPr lang="es-AR"/>
        </a:p>
      </dgm:t>
    </dgm:pt>
    <dgm:pt modelId="{319BE77C-CFE2-4DEC-B713-9DB3979A797E}">
      <dgm:prSet/>
      <dgm:spPr/>
      <dgm:t>
        <a:bodyPr/>
        <a:lstStyle/>
        <a:p>
          <a:r>
            <a:rPr lang="es-ES" altLang="es-AR"/>
            <a:t>Quinta forma normal</a:t>
          </a:r>
          <a:endParaRPr lang="es-ES" altLang="es-AR" dirty="0"/>
        </a:p>
      </dgm:t>
    </dgm:pt>
    <dgm:pt modelId="{D07A38D2-D1A9-4DF4-9738-8B8CFCACBC1A}" type="parTrans" cxnId="{630F34D0-75EC-43A4-AED3-E824128F5FDC}">
      <dgm:prSet/>
      <dgm:spPr/>
      <dgm:t>
        <a:bodyPr/>
        <a:lstStyle/>
        <a:p>
          <a:endParaRPr lang="es-AR"/>
        </a:p>
      </dgm:t>
    </dgm:pt>
    <dgm:pt modelId="{212B2BB7-DD63-427E-9E48-4BEC3D3D66E7}" type="sibTrans" cxnId="{630F34D0-75EC-43A4-AED3-E824128F5FDC}">
      <dgm:prSet/>
      <dgm:spPr/>
      <dgm:t>
        <a:bodyPr/>
        <a:lstStyle/>
        <a:p>
          <a:endParaRPr lang="es-AR"/>
        </a:p>
      </dgm:t>
    </dgm:pt>
    <dgm:pt modelId="{BB9D00A5-BEC6-46D8-A5A0-CE5EA5433C9E}" type="pres">
      <dgm:prSet presAssocID="{0E30BBDD-1865-4738-A61D-B9AE158DB4BD}" presName="linear" presStyleCnt="0">
        <dgm:presLayoutVars>
          <dgm:animLvl val="lvl"/>
          <dgm:resizeHandles val="exact"/>
        </dgm:presLayoutVars>
      </dgm:prSet>
      <dgm:spPr/>
    </dgm:pt>
    <dgm:pt modelId="{CB80335E-AA0D-4743-8754-990262E645E3}" type="pres">
      <dgm:prSet presAssocID="{66DAFF22-6D06-4B6E-9980-ECFA63FA8788}" presName="parentText" presStyleLbl="node1" presStyleIdx="0" presStyleCnt="3">
        <dgm:presLayoutVars>
          <dgm:chMax val="0"/>
          <dgm:bulletEnabled val="1"/>
        </dgm:presLayoutVars>
      </dgm:prSet>
      <dgm:spPr/>
    </dgm:pt>
    <dgm:pt modelId="{A8292A36-CCCF-4F75-BD4E-335802A65619}" type="pres">
      <dgm:prSet presAssocID="{66DAFF22-6D06-4B6E-9980-ECFA63FA8788}" presName="childText" presStyleLbl="revTx" presStyleIdx="0" presStyleCnt="3">
        <dgm:presLayoutVars>
          <dgm:bulletEnabled val="1"/>
        </dgm:presLayoutVars>
      </dgm:prSet>
      <dgm:spPr/>
    </dgm:pt>
    <dgm:pt modelId="{A5FC85DB-6450-492D-BF31-7300170FCF0C}" type="pres">
      <dgm:prSet presAssocID="{D53D5E3D-5D98-458E-971E-D5545AB40C90}" presName="parentText" presStyleLbl="node1" presStyleIdx="1" presStyleCnt="3">
        <dgm:presLayoutVars>
          <dgm:chMax val="0"/>
          <dgm:bulletEnabled val="1"/>
        </dgm:presLayoutVars>
      </dgm:prSet>
      <dgm:spPr/>
    </dgm:pt>
    <dgm:pt modelId="{25D23188-02A8-41A4-AB95-D47028888252}" type="pres">
      <dgm:prSet presAssocID="{D53D5E3D-5D98-458E-971E-D5545AB40C90}" presName="childText" presStyleLbl="revTx" presStyleIdx="1" presStyleCnt="3">
        <dgm:presLayoutVars>
          <dgm:bulletEnabled val="1"/>
        </dgm:presLayoutVars>
      </dgm:prSet>
      <dgm:spPr/>
    </dgm:pt>
    <dgm:pt modelId="{1E7CD7AE-EC21-4BD9-AC0B-A22EB63C9B6D}" type="pres">
      <dgm:prSet presAssocID="{E924DC93-3315-4730-91BF-E99C12349C47}" presName="parentText" presStyleLbl="node1" presStyleIdx="2" presStyleCnt="3">
        <dgm:presLayoutVars>
          <dgm:chMax val="0"/>
          <dgm:bulletEnabled val="1"/>
        </dgm:presLayoutVars>
      </dgm:prSet>
      <dgm:spPr/>
    </dgm:pt>
    <dgm:pt modelId="{8D5D44EF-7530-44D5-84E8-19338BB2570E}" type="pres">
      <dgm:prSet presAssocID="{E924DC93-3315-4730-91BF-E99C12349C47}" presName="childText" presStyleLbl="revTx" presStyleIdx="2" presStyleCnt="3">
        <dgm:presLayoutVars>
          <dgm:bulletEnabled val="1"/>
        </dgm:presLayoutVars>
      </dgm:prSet>
      <dgm:spPr/>
    </dgm:pt>
  </dgm:ptLst>
  <dgm:cxnLst>
    <dgm:cxn modelId="{1D9E8023-5618-4FE3-8DBD-4315E0278815}" srcId="{0E30BBDD-1865-4738-A61D-B9AE158DB4BD}" destId="{E924DC93-3315-4730-91BF-E99C12349C47}" srcOrd="2" destOrd="0" parTransId="{A296E110-F750-41B1-8834-7F52D8FAFBBD}" sibTransId="{1E16A30D-D932-447E-AE49-FABE0241CBFD}"/>
    <dgm:cxn modelId="{5521BD25-769F-4FA4-BC59-8DF896CFC034}" srcId="{E924DC93-3315-4730-91BF-E99C12349C47}" destId="{8029C7CC-A300-4553-9769-84A6DDE15696}" srcOrd="0" destOrd="0" parTransId="{2606160F-BBCF-4032-BA89-DB80F9E0520B}" sibTransId="{9038D02A-AC74-4322-99AB-43406025BBF1}"/>
    <dgm:cxn modelId="{948A242A-8210-43F8-B343-A54E010B9059}" type="presOf" srcId="{66DAFF22-6D06-4B6E-9980-ECFA63FA8788}" destId="{CB80335E-AA0D-4743-8754-990262E645E3}" srcOrd="0" destOrd="0" presId="urn:microsoft.com/office/officeart/2005/8/layout/vList2"/>
    <dgm:cxn modelId="{5550D52C-6B8D-47F8-85A4-BCEC8B48D375}" type="presOf" srcId="{319BE77C-CFE2-4DEC-B713-9DB3979A797E}" destId="{8D5D44EF-7530-44D5-84E8-19338BB2570E}" srcOrd="0" destOrd="1" presId="urn:microsoft.com/office/officeart/2005/8/layout/vList2"/>
    <dgm:cxn modelId="{16B87265-A130-4C57-8520-A67DB74443EB}" srcId="{0E30BBDD-1865-4738-A61D-B9AE158DB4BD}" destId="{66DAFF22-6D06-4B6E-9980-ECFA63FA8788}" srcOrd="0" destOrd="0" parTransId="{0E7E7047-3713-4BE3-B3AE-04F853ECA146}" sibTransId="{275B6EEB-4941-44CC-AC9F-FF1472FD6834}"/>
    <dgm:cxn modelId="{210AF446-0C06-4087-9AC8-AB3DE37BD5C8}" type="presOf" srcId="{6447FBD4-D831-4850-83C6-279DAFE68900}" destId="{A8292A36-CCCF-4F75-BD4E-335802A65619}" srcOrd="0" destOrd="2" presId="urn:microsoft.com/office/officeart/2005/8/layout/vList2"/>
    <dgm:cxn modelId="{ABAEC947-5B42-4FEE-82A6-698C451DF985}" type="presOf" srcId="{E924DC93-3315-4730-91BF-E99C12349C47}" destId="{1E7CD7AE-EC21-4BD9-AC0B-A22EB63C9B6D}" srcOrd="0" destOrd="0" presId="urn:microsoft.com/office/officeart/2005/8/layout/vList2"/>
    <dgm:cxn modelId="{E114C56A-DF8D-4974-A7F1-59F8FCC599A2}" type="presOf" srcId="{0858747D-C613-479D-8297-30BB908F3AA1}" destId="{A8292A36-CCCF-4F75-BD4E-335802A65619}" srcOrd="0" destOrd="0" presId="urn:microsoft.com/office/officeart/2005/8/layout/vList2"/>
    <dgm:cxn modelId="{D5AB0E70-53CB-4632-B2F9-7C99E3402A00}" srcId="{66DAFF22-6D06-4B6E-9980-ECFA63FA8788}" destId="{0858747D-C613-479D-8297-30BB908F3AA1}" srcOrd="0" destOrd="0" parTransId="{1A76753A-E49A-49AF-8878-17A119CD7991}" sibTransId="{880C50A7-18D9-46B6-9E6E-7EE1EFE04681}"/>
    <dgm:cxn modelId="{FEDA1053-16ED-42E4-80F2-DCA02C5EC0F2}" srcId="{0E30BBDD-1865-4738-A61D-B9AE158DB4BD}" destId="{D53D5E3D-5D98-458E-971E-D5545AB40C90}" srcOrd="1" destOrd="0" parTransId="{9C9F6EEB-0229-4846-B958-0F4247099907}" sibTransId="{F2D4ED28-24FF-4FC5-BF22-0C6BA5B02C0C}"/>
    <dgm:cxn modelId="{55B3EB73-97E4-4229-A5D6-17D964792C53}" srcId="{66DAFF22-6D06-4B6E-9980-ECFA63FA8788}" destId="{4DF6800F-0F0E-4776-A3F0-D1CBDA854396}" srcOrd="1" destOrd="0" parTransId="{37FDFA55-724D-4F0F-B682-54F421FD86B4}" sibTransId="{6A13A631-0737-4043-BE97-DEDF2BCB1B7D}"/>
    <dgm:cxn modelId="{8E29E358-88DA-4262-AC71-DD083BF1C94C}" type="presOf" srcId="{D53D5E3D-5D98-458E-971E-D5545AB40C90}" destId="{A5FC85DB-6450-492D-BF31-7300170FCF0C}" srcOrd="0" destOrd="0" presId="urn:microsoft.com/office/officeart/2005/8/layout/vList2"/>
    <dgm:cxn modelId="{770E4984-21EA-4008-9FCD-93E4AFF9B14F}" type="presOf" srcId="{0E30BBDD-1865-4738-A61D-B9AE158DB4BD}" destId="{BB9D00A5-BEC6-46D8-A5A0-CE5EA5433C9E}" srcOrd="0" destOrd="0" presId="urn:microsoft.com/office/officeart/2005/8/layout/vList2"/>
    <dgm:cxn modelId="{553D998D-D113-4356-931D-E85A44CADA5E}" srcId="{66DAFF22-6D06-4B6E-9980-ECFA63FA8788}" destId="{6447FBD4-D831-4850-83C6-279DAFE68900}" srcOrd="2" destOrd="0" parTransId="{3AA0AADD-BE8C-4AD2-AE7A-4980654EE6AD}" sibTransId="{7A4E5E63-1B4B-4017-9052-94934B89191C}"/>
    <dgm:cxn modelId="{16026BAD-EC89-43C2-BC2F-2FFFD72854D1}" type="presOf" srcId="{8029C7CC-A300-4553-9769-84A6DDE15696}" destId="{8D5D44EF-7530-44D5-84E8-19338BB2570E}" srcOrd="0" destOrd="0" presId="urn:microsoft.com/office/officeart/2005/8/layout/vList2"/>
    <dgm:cxn modelId="{91EA3DBB-BD2D-48D8-B847-8DC39F16BD59}" type="presOf" srcId="{4DF6800F-0F0E-4776-A3F0-D1CBDA854396}" destId="{A8292A36-CCCF-4F75-BD4E-335802A65619}" srcOrd="0" destOrd="1" presId="urn:microsoft.com/office/officeart/2005/8/layout/vList2"/>
    <dgm:cxn modelId="{E2EC84C7-98CB-4884-ADE0-45AEA2C3B5A8}" type="presOf" srcId="{D4A81C83-722C-4BB0-ABC9-AF579C3FF220}" destId="{25D23188-02A8-41A4-AB95-D47028888252}" srcOrd="0" destOrd="0" presId="urn:microsoft.com/office/officeart/2005/8/layout/vList2"/>
    <dgm:cxn modelId="{630F34D0-75EC-43A4-AED3-E824128F5FDC}" srcId="{E924DC93-3315-4730-91BF-E99C12349C47}" destId="{319BE77C-CFE2-4DEC-B713-9DB3979A797E}" srcOrd="1" destOrd="0" parTransId="{D07A38D2-D1A9-4DF4-9738-8B8CFCACBC1A}" sibTransId="{212B2BB7-DD63-427E-9E48-4BEC3D3D66E7}"/>
    <dgm:cxn modelId="{3A679AF7-2E22-4337-83F2-6D57DA013BE1}" srcId="{D53D5E3D-5D98-458E-971E-D5545AB40C90}" destId="{D4A81C83-722C-4BB0-ABC9-AF579C3FF220}" srcOrd="0" destOrd="0" parTransId="{E099DCC5-60E4-444E-B42D-A6DCC4EF94B9}" sibTransId="{16606A8F-DF3A-4AD3-9654-77870CC6BE75}"/>
    <dgm:cxn modelId="{1EB550F4-401D-4E3A-94BB-446E2632EEB2}" type="presParOf" srcId="{BB9D00A5-BEC6-46D8-A5A0-CE5EA5433C9E}" destId="{CB80335E-AA0D-4743-8754-990262E645E3}" srcOrd="0" destOrd="0" presId="urn:microsoft.com/office/officeart/2005/8/layout/vList2"/>
    <dgm:cxn modelId="{D84F0562-2660-4FFC-AF77-CB44861CB107}" type="presParOf" srcId="{BB9D00A5-BEC6-46D8-A5A0-CE5EA5433C9E}" destId="{A8292A36-CCCF-4F75-BD4E-335802A65619}" srcOrd="1" destOrd="0" presId="urn:microsoft.com/office/officeart/2005/8/layout/vList2"/>
    <dgm:cxn modelId="{4B8623CE-E604-434F-A081-09204A4517C1}" type="presParOf" srcId="{BB9D00A5-BEC6-46D8-A5A0-CE5EA5433C9E}" destId="{A5FC85DB-6450-492D-BF31-7300170FCF0C}" srcOrd="2" destOrd="0" presId="urn:microsoft.com/office/officeart/2005/8/layout/vList2"/>
    <dgm:cxn modelId="{652AE302-42A7-48F4-A2CE-9586B92891C2}" type="presParOf" srcId="{BB9D00A5-BEC6-46D8-A5A0-CE5EA5433C9E}" destId="{25D23188-02A8-41A4-AB95-D47028888252}" srcOrd="3" destOrd="0" presId="urn:microsoft.com/office/officeart/2005/8/layout/vList2"/>
    <dgm:cxn modelId="{D24BA53B-A352-4CBE-BDE0-2412817D5D41}" type="presParOf" srcId="{BB9D00A5-BEC6-46D8-A5A0-CE5EA5433C9E}" destId="{1E7CD7AE-EC21-4BD9-AC0B-A22EB63C9B6D}" srcOrd="4" destOrd="0" presId="urn:microsoft.com/office/officeart/2005/8/layout/vList2"/>
    <dgm:cxn modelId="{166341BF-FF91-4F95-8ACB-BCFA793C71D5}" type="presParOf" srcId="{BB9D00A5-BEC6-46D8-A5A0-CE5EA5433C9E}" destId="{8D5D44EF-7530-44D5-84E8-19338BB2570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409AE8C-F3C1-4216-914F-D33E2DD570E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2811908C-0F71-4B8A-8188-CFB27B592554}">
      <dgm:prSet phldrT="[Texto]"/>
      <dgm:spPr/>
      <dgm:t>
        <a:bodyPr/>
        <a:lstStyle/>
        <a:p>
          <a:r>
            <a:rPr lang="es-ES" altLang="es-AR"/>
            <a:t>Proceso </a:t>
          </a:r>
          <a:r>
            <a:rPr lang="es-ES" altLang="es-AR">
              <a:sym typeface="Wingdings" panose="05000000000000000000" pitchFamily="2" charset="2"/>
            </a:rPr>
            <a:t> incremental  cada vez más restrictivo</a:t>
          </a:r>
          <a:endParaRPr lang="es-AR"/>
        </a:p>
      </dgm:t>
    </dgm:pt>
    <dgm:pt modelId="{4BECE6BB-8924-49B7-893E-E3440A28272B}" type="parTrans" cxnId="{2900D7D0-CB0F-48BF-89E3-7CF22D1E7403}">
      <dgm:prSet/>
      <dgm:spPr/>
      <dgm:t>
        <a:bodyPr/>
        <a:lstStyle/>
        <a:p>
          <a:endParaRPr lang="es-AR"/>
        </a:p>
      </dgm:t>
    </dgm:pt>
    <dgm:pt modelId="{135751B5-1D84-456D-8918-E457F70C10D3}" type="sibTrans" cxnId="{2900D7D0-CB0F-48BF-89E3-7CF22D1E7403}">
      <dgm:prSet/>
      <dgm:spPr/>
      <dgm:t>
        <a:bodyPr/>
        <a:lstStyle/>
        <a:p>
          <a:endParaRPr lang="es-AR"/>
        </a:p>
      </dgm:t>
    </dgm:pt>
    <dgm:pt modelId="{1C41996D-7E6A-42F7-86A5-A1C2ABD4E952}">
      <dgm:prSet/>
      <dgm:spPr/>
      <dgm:t>
        <a:bodyPr/>
        <a:lstStyle/>
        <a:p>
          <a:r>
            <a:rPr lang="es-ES" altLang="es-AR"/>
            <a:t>Comienza con BD en forma NO normal</a:t>
          </a:r>
          <a:endParaRPr lang="es-ES" altLang="es-AR" dirty="0"/>
        </a:p>
      </dgm:t>
    </dgm:pt>
    <dgm:pt modelId="{11D73752-BFEB-4DEC-BA08-B535828A7B21}" type="parTrans" cxnId="{86715318-597A-4999-8A11-E16CB514928E}">
      <dgm:prSet/>
      <dgm:spPr/>
      <dgm:t>
        <a:bodyPr/>
        <a:lstStyle/>
        <a:p>
          <a:endParaRPr lang="es-AR"/>
        </a:p>
      </dgm:t>
    </dgm:pt>
    <dgm:pt modelId="{0AE9A27E-C9C6-4E1A-9B28-517A5346AECA}" type="sibTrans" cxnId="{86715318-597A-4999-8A11-E16CB514928E}">
      <dgm:prSet/>
      <dgm:spPr/>
      <dgm:t>
        <a:bodyPr/>
        <a:lstStyle/>
        <a:p>
          <a:endParaRPr lang="es-AR"/>
        </a:p>
      </dgm:t>
    </dgm:pt>
    <dgm:pt modelId="{BAC966A4-D65D-4777-BC3B-3427C66AC6C1}">
      <dgm:prSet/>
      <dgm:spPr/>
      <dgm:t>
        <a:bodyPr/>
        <a:lstStyle/>
        <a:p>
          <a:r>
            <a:rPr lang="es-ES" altLang="es-AR" dirty="0"/>
            <a:t>A medida que se avanza las relaciones (tablas) tiene un formato cada vez más restringido y son menos vulnerables a anomalías de actualización.</a:t>
          </a:r>
        </a:p>
      </dgm:t>
    </dgm:pt>
    <dgm:pt modelId="{A950CAE5-E675-4B8A-8FB7-BAB67C2A05F8}" type="parTrans" cxnId="{E3783F1F-5F68-4919-BEC8-01472FF1DA71}">
      <dgm:prSet/>
      <dgm:spPr/>
      <dgm:t>
        <a:bodyPr/>
        <a:lstStyle/>
        <a:p>
          <a:endParaRPr lang="es-AR"/>
        </a:p>
      </dgm:t>
    </dgm:pt>
    <dgm:pt modelId="{76C8E433-3087-418D-96B1-82C01BEAC125}" type="sibTrans" cxnId="{E3783F1F-5F68-4919-BEC8-01472FF1DA71}">
      <dgm:prSet/>
      <dgm:spPr/>
      <dgm:t>
        <a:bodyPr/>
        <a:lstStyle/>
        <a:p>
          <a:endParaRPr lang="es-AR"/>
        </a:p>
      </dgm:t>
    </dgm:pt>
    <dgm:pt modelId="{87C3C6C7-4C5E-46DB-9270-D80DA95F761D}">
      <dgm:prSet/>
      <dgm:spPr/>
      <dgm:t>
        <a:bodyPr/>
        <a:lstStyle/>
        <a:p>
          <a:r>
            <a:rPr lang="es-ES" altLang="es-AR"/>
            <a:t>En general, 1NF es muy restrictiva (se aplica siempre) </a:t>
          </a:r>
          <a:endParaRPr lang="es-ES" altLang="es-AR" dirty="0"/>
        </a:p>
      </dgm:t>
    </dgm:pt>
    <dgm:pt modelId="{F8B64762-5082-45B5-BF39-ADF1B8B683EA}" type="parTrans" cxnId="{957833B7-AF5F-4DCC-A225-D298D2AACAAC}">
      <dgm:prSet/>
      <dgm:spPr/>
      <dgm:t>
        <a:bodyPr/>
        <a:lstStyle/>
        <a:p>
          <a:endParaRPr lang="es-AR"/>
        </a:p>
      </dgm:t>
    </dgm:pt>
    <dgm:pt modelId="{4E0A6A97-5BD1-4674-95DE-2B52BE604E8A}" type="sibTrans" cxnId="{957833B7-AF5F-4DCC-A225-D298D2AACAAC}">
      <dgm:prSet/>
      <dgm:spPr/>
      <dgm:t>
        <a:bodyPr/>
        <a:lstStyle/>
        <a:p>
          <a:endParaRPr lang="es-AR"/>
        </a:p>
      </dgm:t>
    </dgm:pt>
    <dgm:pt modelId="{7B9AED38-E75E-4370-9C50-D3F74DDD0B9E}">
      <dgm:prSet/>
      <dgm:spPr/>
      <dgm:t>
        <a:bodyPr/>
        <a:lstStyle/>
        <a:p>
          <a:r>
            <a:rPr lang="es-ES" altLang="es-AR"/>
            <a:t>El resto puede ser opcional, de hecho 2NF y 3NF normalmente se aplican siempre.</a:t>
          </a:r>
          <a:endParaRPr lang="es-ES" altLang="es-AR" dirty="0"/>
        </a:p>
      </dgm:t>
    </dgm:pt>
    <dgm:pt modelId="{7BEE5D03-8F12-4C46-8684-CEE48EF8B1EE}" type="parTrans" cxnId="{B1B462B8-E734-480C-A8E5-16E16D1C26D8}">
      <dgm:prSet/>
      <dgm:spPr/>
      <dgm:t>
        <a:bodyPr/>
        <a:lstStyle/>
        <a:p>
          <a:endParaRPr lang="es-AR"/>
        </a:p>
      </dgm:t>
    </dgm:pt>
    <dgm:pt modelId="{DD432537-9BAC-4B1D-8173-2BAEF08F4183}" type="sibTrans" cxnId="{B1B462B8-E734-480C-A8E5-16E16D1C26D8}">
      <dgm:prSet/>
      <dgm:spPr/>
      <dgm:t>
        <a:bodyPr/>
        <a:lstStyle/>
        <a:p>
          <a:endParaRPr lang="es-AR"/>
        </a:p>
      </dgm:t>
    </dgm:pt>
    <dgm:pt modelId="{396E125C-F39D-437F-92DC-CA6A16E3BA04}" type="pres">
      <dgm:prSet presAssocID="{E409AE8C-F3C1-4216-914F-D33E2DD570ED}" presName="linear" presStyleCnt="0">
        <dgm:presLayoutVars>
          <dgm:animLvl val="lvl"/>
          <dgm:resizeHandles val="exact"/>
        </dgm:presLayoutVars>
      </dgm:prSet>
      <dgm:spPr/>
    </dgm:pt>
    <dgm:pt modelId="{65238C59-4460-4155-8F05-746AF01ECC0E}" type="pres">
      <dgm:prSet presAssocID="{2811908C-0F71-4B8A-8188-CFB27B592554}" presName="parentText" presStyleLbl="node1" presStyleIdx="0" presStyleCnt="1">
        <dgm:presLayoutVars>
          <dgm:chMax val="0"/>
          <dgm:bulletEnabled val="1"/>
        </dgm:presLayoutVars>
      </dgm:prSet>
      <dgm:spPr/>
    </dgm:pt>
    <dgm:pt modelId="{8529A788-E470-4C9E-B75C-CB6761CACDD5}" type="pres">
      <dgm:prSet presAssocID="{2811908C-0F71-4B8A-8188-CFB27B592554}" presName="childText" presStyleLbl="revTx" presStyleIdx="0" presStyleCnt="1">
        <dgm:presLayoutVars>
          <dgm:bulletEnabled val="1"/>
        </dgm:presLayoutVars>
      </dgm:prSet>
      <dgm:spPr/>
    </dgm:pt>
  </dgm:ptLst>
  <dgm:cxnLst>
    <dgm:cxn modelId="{E17EFF02-AB21-47E9-818D-7BE4B47579FB}" type="presOf" srcId="{87C3C6C7-4C5E-46DB-9270-D80DA95F761D}" destId="{8529A788-E470-4C9E-B75C-CB6761CACDD5}" srcOrd="0" destOrd="2" presId="urn:microsoft.com/office/officeart/2005/8/layout/vList2"/>
    <dgm:cxn modelId="{EA844B04-3504-4D46-A10E-D10DEB8CC24D}" type="presOf" srcId="{7B9AED38-E75E-4370-9C50-D3F74DDD0B9E}" destId="{8529A788-E470-4C9E-B75C-CB6761CACDD5}" srcOrd="0" destOrd="3" presId="urn:microsoft.com/office/officeart/2005/8/layout/vList2"/>
    <dgm:cxn modelId="{9A6CAC06-A90D-468C-B18D-33628B209903}" type="presOf" srcId="{1C41996D-7E6A-42F7-86A5-A1C2ABD4E952}" destId="{8529A788-E470-4C9E-B75C-CB6761CACDD5}" srcOrd="0" destOrd="0" presId="urn:microsoft.com/office/officeart/2005/8/layout/vList2"/>
    <dgm:cxn modelId="{86715318-597A-4999-8A11-E16CB514928E}" srcId="{2811908C-0F71-4B8A-8188-CFB27B592554}" destId="{1C41996D-7E6A-42F7-86A5-A1C2ABD4E952}" srcOrd="0" destOrd="0" parTransId="{11D73752-BFEB-4DEC-BA08-B535828A7B21}" sibTransId="{0AE9A27E-C9C6-4E1A-9B28-517A5346AECA}"/>
    <dgm:cxn modelId="{E3783F1F-5F68-4919-BEC8-01472FF1DA71}" srcId="{2811908C-0F71-4B8A-8188-CFB27B592554}" destId="{BAC966A4-D65D-4777-BC3B-3427C66AC6C1}" srcOrd="1" destOrd="0" parTransId="{A950CAE5-E675-4B8A-8FB7-BAB67C2A05F8}" sibTransId="{76C8E433-3087-418D-96B1-82C01BEAC125}"/>
    <dgm:cxn modelId="{1138D43C-CD18-4FBD-AA53-18734EA70BE4}" type="presOf" srcId="{BAC966A4-D65D-4777-BC3B-3427C66AC6C1}" destId="{8529A788-E470-4C9E-B75C-CB6761CACDD5}" srcOrd="0" destOrd="1" presId="urn:microsoft.com/office/officeart/2005/8/layout/vList2"/>
    <dgm:cxn modelId="{957833B7-AF5F-4DCC-A225-D298D2AACAAC}" srcId="{2811908C-0F71-4B8A-8188-CFB27B592554}" destId="{87C3C6C7-4C5E-46DB-9270-D80DA95F761D}" srcOrd="2" destOrd="0" parTransId="{F8B64762-5082-45B5-BF39-ADF1B8B683EA}" sibTransId="{4E0A6A97-5BD1-4674-95DE-2B52BE604E8A}"/>
    <dgm:cxn modelId="{B1B462B8-E734-480C-A8E5-16E16D1C26D8}" srcId="{2811908C-0F71-4B8A-8188-CFB27B592554}" destId="{7B9AED38-E75E-4370-9C50-D3F74DDD0B9E}" srcOrd="3" destOrd="0" parTransId="{7BEE5D03-8F12-4C46-8684-CEE48EF8B1EE}" sibTransId="{DD432537-9BAC-4B1D-8173-2BAEF08F4183}"/>
    <dgm:cxn modelId="{2900D7D0-CB0F-48BF-89E3-7CF22D1E7403}" srcId="{E409AE8C-F3C1-4216-914F-D33E2DD570ED}" destId="{2811908C-0F71-4B8A-8188-CFB27B592554}" srcOrd="0" destOrd="0" parTransId="{4BECE6BB-8924-49B7-893E-E3440A28272B}" sibTransId="{135751B5-1D84-456D-8918-E457F70C10D3}"/>
    <dgm:cxn modelId="{F5F8C3D9-515A-429E-B456-ECD7AA8FAE6E}" type="presOf" srcId="{E409AE8C-F3C1-4216-914F-D33E2DD570ED}" destId="{396E125C-F39D-437F-92DC-CA6A16E3BA04}" srcOrd="0" destOrd="0" presId="urn:microsoft.com/office/officeart/2005/8/layout/vList2"/>
    <dgm:cxn modelId="{D35F66DF-DDF8-4A09-9B6D-3373C55FE53F}" type="presOf" srcId="{2811908C-0F71-4B8A-8188-CFB27B592554}" destId="{65238C59-4460-4155-8F05-746AF01ECC0E}" srcOrd="0" destOrd="0" presId="urn:microsoft.com/office/officeart/2005/8/layout/vList2"/>
    <dgm:cxn modelId="{EE5B9C55-711D-44EA-B457-6532BF7EEA25}" type="presParOf" srcId="{396E125C-F39D-437F-92DC-CA6A16E3BA04}" destId="{65238C59-4460-4155-8F05-746AF01ECC0E}" srcOrd="0" destOrd="0" presId="urn:microsoft.com/office/officeart/2005/8/layout/vList2"/>
    <dgm:cxn modelId="{3F4A2B5A-C539-4EFD-AD42-6B29240ED069}" type="presParOf" srcId="{396E125C-F39D-437F-92DC-CA6A16E3BA04}" destId="{8529A788-E470-4C9E-B75C-CB6761CACDD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90DEDB5-18F3-4A45-BD20-DBC9BEDF9B6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F6C143B1-092B-4A91-8B51-8469AC702513}">
      <dgm:prSet phldrT="[Texto]"/>
      <dgm:spPr/>
      <dgm:t>
        <a:bodyPr/>
        <a:lstStyle/>
        <a:p>
          <a:r>
            <a:rPr lang="es-ES" altLang="es-AR"/>
            <a:t>Primera Forma Normal (1NF)</a:t>
          </a:r>
          <a:endParaRPr lang="es-AR"/>
        </a:p>
      </dgm:t>
    </dgm:pt>
    <dgm:pt modelId="{06CFA432-A311-4A6F-8CE2-06B9DF3E0C6F}" type="parTrans" cxnId="{5196CDC7-23D8-4C64-B5B4-A845D40565EA}">
      <dgm:prSet/>
      <dgm:spPr/>
      <dgm:t>
        <a:bodyPr/>
        <a:lstStyle/>
        <a:p>
          <a:endParaRPr lang="es-AR"/>
        </a:p>
      </dgm:t>
    </dgm:pt>
    <dgm:pt modelId="{B168F3CD-90F6-4A3A-97FA-908E2E39105F}" type="sibTrans" cxnId="{5196CDC7-23D8-4C64-B5B4-A845D40565EA}">
      <dgm:prSet/>
      <dgm:spPr/>
      <dgm:t>
        <a:bodyPr/>
        <a:lstStyle/>
        <a:p>
          <a:endParaRPr lang="es-AR"/>
        </a:p>
      </dgm:t>
    </dgm:pt>
    <dgm:pt modelId="{62EAE2F7-B5E1-416A-A654-FEEBB753E441}">
      <dgm:prSet/>
      <dgm:spPr/>
      <dgm:t>
        <a:bodyPr/>
        <a:lstStyle/>
        <a:p>
          <a:r>
            <a:rPr lang="es-ES" altLang="es-AR" dirty="0"/>
            <a:t>Una tabla que contienen uno o más grupos repetitivos no está en 1FN,  o sea una tabla que tenga atributos polivalentes.</a:t>
          </a:r>
        </a:p>
      </dgm:t>
    </dgm:pt>
    <dgm:pt modelId="{A6EC831D-A1E0-4A42-856D-3E3677086202}" type="parTrans" cxnId="{F842ADA4-ABDD-4321-B60F-0DA1D817FE74}">
      <dgm:prSet/>
      <dgm:spPr/>
      <dgm:t>
        <a:bodyPr/>
        <a:lstStyle/>
        <a:p>
          <a:endParaRPr lang="es-AR"/>
        </a:p>
      </dgm:t>
    </dgm:pt>
    <dgm:pt modelId="{7F0A9095-359F-4E1E-A430-76C715523549}" type="sibTrans" cxnId="{F842ADA4-ABDD-4321-B60F-0DA1D817FE74}">
      <dgm:prSet/>
      <dgm:spPr/>
      <dgm:t>
        <a:bodyPr/>
        <a:lstStyle/>
        <a:p>
          <a:endParaRPr lang="es-AR"/>
        </a:p>
      </dgm:t>
    </dgm:pt>
    <dgm:pt modelId="{44A6DE1A-5CDB-4040-B8D5-52E42CBB4D5B}">
      <dgm:prSet/>
      <dgm:spPr/>
      <dgm:t>
        <a:bodyPr/>
        <a:lstStyle/>
        <a:p>
          <a:r>
            <a:rPr lang="es-ES" altLang="es-AR" dirty="0"/>
            <a:t>Un modelo estará en 1FN si para toda relación r del modelo (tabla) cada uno de los atributos que la forman son si y solo sí monovalente.</a:t>
          </a:r>
        </a:p>
      </dgm:t>
    </dgm:pt>
    <dgm:pt modelId="{DF79C6D1-E9A9-442E-B64B-C5065176B4DD}" type="parTrans" cxnId="{67DEC29C-4A73-4DFA-B808-872C0BFAF439}">
      <dgm:prSet/>
      <dgm:spPr/>
      <dgm:t>
        <a:bodyPr/>
        <a:lstStyle/>
        <a:p>
          <a:endParaRPr lang="es-AR"/>
        </a:p>
      </dgm:t>
    </dgm:pt>
    <dgm:pt modelId="{B2AC56D6-5415-487E-9564-CD09FB31AAA4}" type="sibTrans" cxnId="{67DEC29C-4A73-4DFA-B808-872C0BFAF439}">
      <dgm:prSet/>
      <dgm:spPr/>
      <dgm:t>
        <a:bodyPr/>
        <a:lstStyle/>
        <a:p>
          <a:endParaRPr lang="es-AR"/>
        </a:p>
      </dgm:t>
    </dgm:pt>
    <dgm:pt modelId="{1345D76B-517D-4082-9855-CCC9D49C2578}">
      <dgm:prSet/>
      <dgm:spPr/>
      <dgm:t>
        <a:bodyPr/>
        <a:lstStyle/>
        <a:p>
          <a:r>
            <a:rPr lang="es-ES" altLang="es-AR" dirty="0" err="1"/>
            <a:t>Ej</a:t>
          </a:r>
          <a:r>
            <a:rPr lang="es-ES" altLang="es-AR" dirty="0"/>
            <a:t>  persona = (</a:t>
          </a:r>
          <a:r>
            <a:rPr lang="es-ES" altLang="es-AR" u="sng" dirty="0" err="1"/>
            <a:t>dni</a:t>
          </a:r>
          <a:r>
            <a:rPr lang="es-ES" altLang="es-AR" dirty="0"/>
            <a:t>, nombre, sexo, títulos*)</a:t>
          </a:r>
        </a:p>
      </dgm:t>
    </dgm:pt>
    <dgm:pt modelId="{328980F8-6024-4CC6-AC81-6270AD3EAA8F}" type="parTrans" cxnId="{973B531A-13AE-4440-BE98-08F276771249}">
      <dgm:prSet/>
      <dgm:spPr/>
      <dgm:t>
        <a:bodyPr/>
        <a:lstStyle/>
        <a:p>
          <a:endParaRPr lang="es-AR"/>
        </a:p>
      </dgm:t>
    </dgm:pt>
    <dgm:pt modelId="{A6A5C070-D9F7-4F2A-B38F-2E9095F890D1}" type="sibTrans" cxnId="{973B531A-13AE-4440-BE98-08F276771249}">
      <dgm:prSet/>
      <dgm:spPr/>
      <dgm:t>
        <a:bodyPr/>
        <a:lstStyle/>
        <a:p>
          <a:endParaRPr lang="es-AR"/>
        </a:p>
      </dgm:t>
    </dgm:pt>
    <dgm:pt modelId="{1BF44140-C351-4A8A-9A1A-9610327AE716}">
      <dgm:prSet/>
      <dgm:spPr/>
      <dgm:t>
        <a:bodyPr/>
        <a:lstStyle/>
        <a:p>
          <a:r>
            <a:rPr lang="es-ES" altLang="es-AR" dirty="0"/>
            <a:t>Se observa que el atributo títulos es polivalente</a:t>
          </a:r>
        </a:p>
      </dgm:t>
    </dgm:pt>
    <dgm:pt modelId="{5EF8BA3A-66D1-4532-9B32-A6FB8A0EA859}" type="parTrans" cxnId="{093DA846-D028-40B9-82CE-6E0E7D22346A}">
      <dgm:prSet/>
      <dgm:spPr/>
      <dgm:t>
        <a:bodyPr/>
        <a:lstStyle/>
        <a:p>
          <a:endParaRPr lang="es-AR"/>
        </a:p>
      </dgm:t>
    </dgm:pt>
    <dgm:pt modelId="{A90873CA-B3CB-4EDD-B97C-FB06141368A7}" type="sibTrans" cxnId="{093DA846-D028-40B9-82CE-6E0E7D22346A}">
      <dgm:prSet/>
      <dgm:spPr/>
      <dgm:t>
        <a:bodyPr/>
        <a:lstStyle/>
        <a:p>
          <a:endParaRPr lang="es-AR"/>
        </a:p>
      </dgm:t>
    </dgm:pt>
    <dgm:pt modelId="{54D18AE7-AD45-494F-B6FE-68BD8ABD0CE1}">
      <dgm:prSet/>
      <dgm:spPr/>
      <dgm:t>
        <a:bodyPr/>
        <a:lstStyle/>
        <a:p>
          <a:r>
            <a:rPr lang="es-ES" altLang="es-AR" dirty="0"/>
            <a:t>Solución</a:t>
          </a:r>
        </a:p>
      </dgm:t>
    </dgm:pt>
    <dgm:pt modelId="{951CE83A-F0D3-4A95-A83F-EC58DE196E20}" type="parTrans" cxnId="{1E8AB60D-DED4-427B-9165-9EDDAF9B3714}">
      <dgm:prSet/>
      <dgm:spPr/>
      <dgm:t>
        <a:bodyPr/>
        <a:lstStyle/>
        <a:p>
          <a:endParaRPr lang="es-AR"/>
        </a:p>
      </dgm:t>
    </dgm:pt>
    <dgm:pt modelId="{D0BC1F88-67DB-41C3-89BA-1486738C491E}" type="sibTrans" cxnId="{1E8AB60D-DED4-427B-9165-9EDDAF9B3714}">
      <dgm:prSet/>
      <dgm:spPr/>
      <dgm:t>
        <a:bodyPr/>
        <a:lstStyle/>
        <a:p>
          <a:endParaRPr lang="es-AR"/>
        </a:p>
      </dgm:t>
    </dgm:pt>
    <dgm:pt modelId="{E11CE544-7004-4998-BFD1-32CB200F048A}">
      <dgm:prSet/>
      <dgm:spPr/>
      <dgm:t>
        <a:bodyPr/>
        <a:lstStyle/>
        <a:p>
          <a:r>
            <a:rPr lang="es-ES" altLang="es-AR" dirty="0"/>
            <a:t>Persona = (</a:t>
          </a:r>
          <a:r>
            <a:rPr lang="es-ES" altLang="es-AR" dirty="0" err="1"/>
            <a:t>dni</a:t>
          </a:r>
          <a:r>
            <a:rPr lang="es-ES" altLang="es-AR" dirty="0"/>
            <a:t>, nombre, sexo)</a:t>
          </a:r>
        </a:p>
      </dgm:t>
    </dgm:pt>
    <dgm:pt modelId="{571AFB3E-1144-4532-AC1D-050678D2A542}" type="parTrans" cxnId="{126E17FE-EC94-4A09-80EC-B85E735A58D7}">
      <dgm:prSet/>
      <dgm:spPr/>
      <dgm:t>
        <a:bodyPr/>
        <a:lstStyle/>
        <a:p>
          <a:endParaRPr lang="es-AR"/>
        </a:p>
      </dgm:t>
    </dgm:pt>
    <dgm:pt modelId="{FC128DE5-892B-4EAF-BD9E-9D4761FF59A8}" type="sibTrans" cxnId="{126E17FE-EC94-4A09-80EC-B85E735A58D7}">
      <dgm:prSet/>
      <dgm:spPr/>
      <dgm:t>
        <a:bodyPr/>
        <a:lstStyle/>
        <a:p>
          <a:endParaRPr lang="es-AR"/>
        </a:p>
      </dgm:t>
    </dgm:pt>
    <dgm:pt modelId="{4C89129A-7879-4A00-9CD5-52FC2439BD57}">
      <dgm:prSet/>
      <dgm:spPr/>
      <dgm:t>
        <a:bodyPr/>
        <a:lstStyle/>
        <a:p>
          <a:r>
            <a:rPr lang="es-ES" altLang="es-AR" dirty="0"/>
            <a:t>títulos = (</a:t>
          </a:r>
          <a:r>
            <a:rPr lang="es-ES" altLang="es-AR" u="sng" dirty="0" err="1"/>
            <a:t>id_titulo</a:t>
          </a:r>
          <a:r>
            <a:rPr lang="es-ES" altLang="es-AR" dirty="0"/>
            <a:t>, descripción)</a:t>
          </a:r>
        </a:p>
      </dgm:t>
    </dgm:pt>
    <dgm:pt modelId="{24946AB0-170C-4474-94C2-0D45A50A4932}" type="parTrans" cxnId="{CE743F49-0EB7-4163-99BD-BA966DA3D1A9}">
      <dgm:prSet/>
      <dgm:spPr/>
      <dgm:t>
        <a:bodyPr/>
        <a:lstStyle/>
        <a:p>
          <a:endParaRPr lang="es-AR"/>
        </a:p>
      </dgm:t>
    </dgm:pt>
    <dgm:pt modelId="{A7B6D2C8-6BEB-438B-9D5B-C051CB9E4E96}" type="sibTrans" cxnId="{CE743F49-0EB7-4163-99BD-BA966DA3D1A9}">
      <dgm:prSet/>
      <dgm:spPr/>
      <dgm:t>
        <a:bodyPr/>
        <a:lstStyle/>
        <a:p>
          <a:endParaRPr lang="es-AR"/>
        </a:p>
      </dgm:t>
    </dgm:pt>
    <dgm:pt modelId="{4808F259-6B28-4ABE-AF48-846FDAE1442B}">
      <dgm:prSet/>
      <dgm:spPr/>
      <dgm:t>
        <a:bodyPr/>
        <a:lstStyle/>
        <a:p>
          <a:r>
            <a:rPr lang="es-ES" altLang="es-AR" dirty="0"/>
            <a:t>Posee = (</a:t>
          </a:r>
          <a:r>
            <a:rPr lang="es-ES" altLang="es-AR" u="sng" dirty="0" err="1"/>
            <a:t>dni</a:t>
          </a:r>
          <a:r>
            <a:rPr lang="es-ES" altLang="es-AR" u="sng" dirty="0"/>
            <a:t>, </a:t>
          </a:r>
          <a:r>
            <a:rPr lang="es-ES" altLang="es-AR" u="sng" dirty="0" err="1"/>
            <a:t>id_titulo</a:t>
          </a:r>
          <a:r>
            <a:rPr lang="es-ES" altLang="es-AR" u="sng" dirty="0"/>
            <a:t>)</a:t>
          </a:r>
          <a:endParaRPr lang="es-ES" altLang="es-AR" dirty="0"/>
        </a:p>
      </dgm:t>
    </dgm:pt>
    <dgm:pt modelId="{467475BA-BC83-412F-9EAF-3158A42D0D94}" type="parTrans" cxnId="{7CD223F4-E44A-4A27-B92D-B4A3A33F9FCB}">
      <dgm:prSet/>
      <dgm:spPr/>
      <dgm:t>
        <a:bodyPr/>
        <a:lstStyle/>
        <a:p>
          <a:endParaRPr lang="es-AR"/>
        </a:p>
      </dgm:t>
    </dgm:pt>
    <dgm:pt modelId="{0E001B81-92B4-4789-90D4-11838E715EF0}" type="sibTrans" cxnId="{7CD223F4-E44A-4A27-B92D-B4A3A33F9FCB}">
      <dgm:prSet/>
      <dgm:spPr/>
      <dgm:t>
        <a:bodyPr/>
        <a:lstStyle/>
        <a:p>
          <a:endParaRPr lang="es-AR"/>
        </a:p>
      </dgm:t>
    </dgm:pt>
    <dgm:pt modelId="{374EE72F-8FDF-40F9-B026-20C6D1AF668E}" type="pres">
      <dgm:prSet presAssocID="{D90DEDB5-18F3-4A45-BD20-DBC9BEDF9B64}" presName="linear" presStyleCnt="0">
        <dgm:presLayoutVars>
          <dgm:animLvl val="lvl"/>
          <dgm:resizeHandles val="exact"/>
        </dgm:presLayoutVars>
      </dgm:prSet>
      <dgm:spPr/>
    </dgm:pt>
    <dgm:pt modelId="{801D85B8-FC84-43AD-B92A-376A148E42D3}" type="pres">
      <dgm:prSet presAssocID="{F6C143B1-092B-4A91-8B51-8469AC702513}" presName="parentText" presStyleLbl="node1" presStyleIdx="0" presStyleCnt="1">
        <dgm:presLayoutVars>
          <dgm:chMax val="0"/>
          <dgm:bulletEnabled val="1"/>
        </dgm:presLayoutVars>
      </dgm:prSet>
      <dgm:spPr/>
    </dgm:pt>
    <dgm:pt modelId="{E2EFB591-9941-4546-9BFB-999A37145D76}" type="pres">
      <dgm:prSet presAssocID="{F6C143B1-092B-4A91-8B51-8469AC702513}" presName="childText" presStyleLbl="revTx" presStyleIdx="0" presStyleCnt="1">
        <dgm:presLayoutVars>
          <dgm:bulletEnabled val="1"/>
        </dgm:presLayoutVars>
      </dgm:prSet>
      <dgm:spPr/>
    </dgm:pt>
  </dgm:ptLst>
  <dgm:cxnLst>
    <dgm:cxn modelId="{1E8AB60D-DED4-427B-9165-9EDDAF9B3714}" srcId="{1345D76B-517D-4082-9855-CCC9D49C2578}" destId="{54D18AE7-AD45-494F-B6FE-68BD8ABD0CE1}" srcOrd="1" destOrd="0" parTransId="{951CE83A-F0D3-4A95-A83F-EC58DE196E20}" sibTransId="{D0BC1F88-67DB-41C3-89BA-1486738C491E}"/>
    <dgm:cxn modelId="{37EA6E0E-C7FA-420F-A9C7-1CDFA0E253C5}" type="presOf" srcId="{1BF44140-C351-4A8A-9A1A-9610327AE716}" destId="{E2EFB591-9941-4546-9BFB-999A37145D76}" srcOrd="0" destOrd="3" presId="urn:microsoft.com/office/officeart/2005/8/layout/vList2"/>
    <dgm:cxn modelId="{09BA2618-12C3-4D62-BF2D-8718D8847A96}" type="presOf" srcId="{54D18AE7-AD45-494F-B6FE-68BD8ABD0CE1}" destId="{E2EFB591-9941-4546-9BFB-999A37145D76}" srcOrd="0" destOrd="4" presId="urn:microsoft.com/office/officeart/2005/8/layout/vList2"/>
    <dgm:cxn modelId="{973B531A-13AE-4440-BE98-08F276771249}" srcId="{F6C143B1-092B-4A91-8B51-8469AC702513}" destId="{1345D76B-517D-4082-9855-CCC9D49C2578}" srcOrd="2" destOrd="0" parTransId="{328980F8-6024-4CC6-AC81-6270AD3EAA8F}" sibTransId="{A6A5C070-D9F7-4F2A-B38F-2E9095F890D1}"/>
    <dgm:cxn modelId="{093DA846-D028-40B9-82CE-6E0E7D22346A}" srcId="{1345D76B-517D-4082-9855-CCC9D49C2578}" destId="{1BF44140-C351-4A8A-9A1A-9610327AE716}" srcOrd="0" destOrd="0" parTransId="{5EF8BA3A-66D1-4532-9B32-A6FB8A0EA859}" sibTransId="{A90873CA-B3CB-4EDD-B97C-FB06141368A7}"/>
    <dgm:cxn modelId="{CE743F49-0EB7-4163-99BD-BA966DA3D1A9}" srcId="{54D18AE7-AD45-494F-B6FE-68BD8ABD0CE1}" destId="{4C89129A-7879-4A00-9CD5-52FC2439BD57}" srcOrd="1" destOrd="0" parTransId="{24946AB0-170C-4474-94C2-0D45A50A4932}" sibTransId="{A7B6D2C8-6BEB-438B-9D5B-C051CB9E4E96}"/>
    <dgm:cxn modelId="{2ED5D94F-07F6-49D3-B8D7-99AC02DFB237}" type="presOf" srcId="{E11CE544-7004-4998-BFD1-32CB200F048A}" destId="{E2EFB591-9941-4546-9BFB-999A37145D76}" srcOrd="0" destOrd="5" presId="urn:microsoft.com/office/officeart/2005/8/layout/vList2"/>
    <dgm:cxn modelId="{D0572F55-4C6A-4BC9-811C-BC9D31BEC5BF}" type="presOf" srcId="{44A6DE1A-5CDB-4040-B8D5-52E42CBB4D5B}" destId="{E2EFB591-9941-4546-9BFB-999A37145D76}" srcOrd="0" destOrd="1" presId="urn:microsoft.com/office/officeart/2005/8/layout/vList2"/>
    <dgm:cxn modelId="{B5A06180-BE8C-49D1-BFF3-AF13D66372A5}" type="presOf" srcId="{62EAE2F7-B5E1-416A-A654-FEEBB753E441}" destId="{E2EFB591-9941-4546-9BFB-999A37145D76}" srcOrd="0" destOrd="0" presId="urn:microsoft.com/office/officeart/2005/8/layout/vList2"/>
    <dgm:cxn modelId="{67DEC29C-4A73-4DFA-B808-872C0BFAF439}" srcId="{F6C143B1-092B-4A91-8B51-8469AC702513}" destId="{44A6DE1A-5CDB-4040-B8D5-52E42CBB4D5B}" srcOrd="1" destOrd="0" parTransId="{DF79C6D1-E9A9-442E-B64B-C5065176B4DD}" sibTransId="{B2AC56D6-5415-487E-9564-CD09FB31AAA4}"/>
    <dgm:cxn modelId="{F842ADA4-ABDD-4321-B60F-0DA1D817FE74}" srcId="{F6C143B1-092B-4A91-8B51-8469AC702513}" destId="{62EAE2F7-B5E1-416A-A654-FEEBB753E441}" srcOrd="0" destOrd="0" parTransId="{A6EC831D-A1E0-4A42-856D-3E3677086202}" sibTransId="{7F0A9095-359F-4E1E-A430-76C715523549}"/>
    <dgm:cxn modelId="{B178BAA4-9DA2-4AB3-BC3A-7B8536E3B3D2}" type="presOf" srcId="{1345D76B-517D-4082-9855-CCC9D49C2578}" destId="{E2EFB591-9941-4546-9BFB-999A37145D76}" srcOrd="0" destOrd="2" presId="urn:microsoft.com/office/officeart/2005/8/layout/vList2"/>
    <dgm:cxn modelId="{680677C7-C45C-4332-BD3F-61092AC17E8D}" type="presOf" srcId="{4808F259-6B28-4ABE-AF48-846FDAE1442B}" destId="{E2EFB591-9941-4546-9BFB-999A37145D76}" srcOrd="0" destOrd="7" presId="urn:microsoft.com/office/officeart/2005/8/layout/vList2"/>
    <dgm:cxn modelId="{5196CDC7-23D8-4C64-B5B4-A845D40565EA}" srcId="{D90DEDB5-18F3-4A45-BD20-DBC9BEDF9B64}" destId="{F6C143B1-092B-4A91-8B51-8469AC702513}" srcOrd="0" destOrd="0" parTransId="{06CFA432-A311-4A6F-8CE2-06B9DF3E0C6F}" sibTransId="{B168F3CD-90F6-4A3A-97FA-908E2E39105F}"/>
    <dgm:cxn modelId="{1CCBB7D3-5E6A-40BC-B43B-E4DDEB78115A}" type="presOf" srcId="{D90DEDB5-18F3-4A45-BD20-DBC9BEDF9B64}" destId="{374EE72F-8FDF-40F9-B026-20C6D1AF668E}" srcOrd="0" destOrd="0" presId="urn:microsoft.com/office/officeart/2005/8/layout/vList2"/>
    <dgm:cxn modelId="{0F43B0DE-9EA8-470A-9F7F-4FEE94A8F8C8}" type="presOf" srcId="{F6C143B1-092B-4A91-8B51-8469AC702513}" destId="{801D85B8-FC84-43AD-B92A-376A148E42D3}" srcOrd="0" destOrd="0" presId="urn:microsoft.com/office/officeart/2005/8/layout/vList2"/>
    <dgm:cxn modelId="{EC97ADE0-FDF2-40CA-8BE9-BFD7FE6746A8}" type="presOf" srcId="{4C89129A-7879-4A00-9CD5-52FC2439BD57}" destId="{E2EFB591-9941-4546-9BFB-999A37145D76}" srcOrd="0" destOrd="6" presId="urn:microsoft.com/office/officeart/2005/8/layout/vList2"/>
    <dgm:cxn modelId="{7CD223F4-E44A-4A27-B92D-B4A3A33F9FCB}" srcId="{54D18AE7-AD45-494F-B6FE-68BD8ABD0CE1}" destId="{4808F259-6B28-4ABE-AF48-846FDAE1442B}" srcOrd="2" destOrd="0" parTransId="{467475BA-BC83-412F-9EAF-3158A42D0D94}" sibTransId="{0E001B81-92B4-4789-90D4-11838E715EF0}"/>
    <dgm:cxn modelId="{126E17FE-EC94-4A09-80EC-B85E735A58D7}" srcId="{54D18AE7-AD45-494F-B6FE-68BD8ABD0CE1}" destId="{E11CE544-7004-4998-BFD1-32CB200F048A}" srcOrd="0" destOrd="0" parTransId="{571AFB3E-1144-4532-AC1D-050678D2A542}" sibTransId="{FC128DE5-892B-4EAF-BD9E-9D4761FF59A8}"/>
    <dgm:cxn modelId="{9D6C863D-AA2F-45CD-8CFD-F6CFCA05C7CB}" type="presParOf" srcId="{374EE72F-8FDF-40F9-B026-20C6D1AF668E}" destId="{801D85B8-FC84-43AD-B92A-376A148E42D3}" srcOrd="0" destOrd="0" presId="urn:microsoft.com/office/officeart/2005/8/layout/vList2"/>
    <dgm:cxn modelId="{D0FA6625-3DCC-4F7E-BCC5-F915FBC1AC4A}" type="presParOf" srcId="{374EE72F-8FDF-40F9-B026-20C6D1AF668E}" destId="{E2EFB591-9941-4546-9BFB-999A37145D7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358E027-6A8A-46E4-B9BB-5EC796876C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0C3815B7-73B7-42CC-8005-05CF387EC495}">
      <dgm:prSet phldrT="[Texto]"/>
      <dgm:spPr/>
      <dgm:t>
        <a:bodyPr/>
        <a:lstStyle/>
        <a:p>
          <a:r>
            <a:rPr lang="es-ES" altLang="es-AR"/>
            <a:t>Segunda forma normal (2NF)</a:t>
          </a:r>
          <a:endParaRPr lang="es-AR"/>
        </a:p>
      </dgm:t>
    </dgm:pt>
    <dgm:pt modelId="{4294750F-5BE8-4C34-BDBA-8C7EDFD8DA82}" type="parTrans" cxnId="{DFAC2895-6078-4BE3-85EB-A17084F6B19E}">
      <dgm:prSet/>
      <dgm:spPr/>
      <dgm:t>
        <a:bodyPr/>
        <a:lstStyle/>
        <a:p>
          <a:endParaRPr lang="es-AR"/>
        </a:p>
      </dgm:t>
    </dgm:pt>
    <dgm:pt modelId="{DDC1F7BA-34EF-40CF-8FD8-CD31686A3A83}" type="sibTrans" cxnId="{DFAC2895-6078-4BE3-85EB-A17084F6B19E}">
      <dgm:prSet/>
      <dgm:spPr/>
      <dgm:t>
        <a:bodyPr/>
        <a:lstStyle/>
        <a:p>
          <a:endParaRPr lang="es-AR"/>
        </a:p>
      </dgm:t>
    </dgm:pt>
    <dgm:pt modelId="{8B74E8C5-6A57-45F4-8DC6-617871ED7E3F}">
      <dgm:prSet/>
      <dgm:spPr/>
      <dgm:t>
        <a:bodyPr/>
        <a:lstStyle/>
        <a:p>
          <a:r>
            <a:rPr lang="es-ES" altLang="es-AR"/>
            <a:t>Una tabla que tenga atributos que dependan parcialmente de otro no está en 2NF</a:t>
          </a:r>
          <a:endParaRPr lang="es-ES" altLang="es-AR" dirty="0"/>
        </a:p>
      </dgm:t>
    </dgm:pt>
    <dgm:pt modelId="{0AB77B14-2B91-44FA-B553-9BD1E34CDFEB}" type="parTrans" cxnId="{47BB0950-E12D-441A-A014-BD96EED46F2E}">
      <dgm:prSet/>
      <dgm:spPr/>
      <dgm:t>
        <a:bodyPr/>
        <a:lstStyle/>
        <a:p>
          <a:endParaRPr lang="es-AR"/>
        </a:p>
      </dgm:t>
    </dgm:pt>
    <dgm:pt modelId="{196DEDD4-B78C-4495-902F-E3F6F3EC889C}" type="sibTrans" cxnId="{47BB0950-E12D-441A-A014-BD96EED46F2E}">
      <dgm:prSet/>
      <dgm:spPr/>
      <dgm:t>
        <a:bodyPr/>
        <a:lstStyle/>
        <a:p>
          <a:endParaRPr lang="es-AR"/>
        </a:p>
      </dgm:t>
    </dgm:pt>
    <dgm:pt modelId="{1830816F-C98E-4E1A-B79E-41FE47C935AC}">
      <dgm:prSet/>
      <dgm:spPr/>
      <dgm:t>
        <a:bodyPr/>
        <a:lstStyle/>
        <a:p>
          <a:r>
            <a:rPr lang="es-ES" altLang="es-AR"/>
            <a:t>Un modelo está en 2NF si y solo sí está en 1NF y para toda relación r del mismo (tabla) no existen dependencia parciales.</a:t>
          </a:r>
          <a:endParaRPr lang="es-ES" altLang="es-AR" dirty="0"/>
        </a:p>
      </dgm:t>
    </dgm:pt>
    <dgm:pt modelId="{7EA7B642-5772-401E-B616-B83B98F486AA}" type="parTrans" cxnId="{3F03E597-8343-437B-B228-CC6CC6220D2A}">
      <dgm:prSet/>
      <dgm:spPr/>
      <dgm:t>
        <a:bodyPr/>
        <a:lstStyle/>
        <a:p>
          <a:endParaRPr lang="es-AR"/>
        </a:p>
      </dgm:t>
    </dgm:pt>
    <dgm:pt modelId="{657B8DDC-C0AE-4766-A760-A391A026173C}" type="sibTrans" cxnId="{3F03E597-8343-437B-B228-CC6CC6220D2A}">
      <dgm:prSet/>
      <dgm:spPr/>
      <dgm:t>
        <a:bodyPr/>
        <a:lstStyle/>
        <a:p>
          <a:endParaRPr lang="es-AR"/>
        </a:p>
      </dgm:t>
    </dgm:pt>
    <dgm:pt modelId="{C28E7ADD-5E3B-4DBD-9D28-6C95E06A8CCC}">
      <dgm:prSet/>
      <dgm:spPr/>
      <dgm:t>
        <a:bodyPr/>
        <a:lstStyle/>
        <a:p>
          <a:r>
            <a:rPr lang="es-ES" altLang="es-AR"/>
            <a:t>Ej renta = (</a:t>
          </a:r>
          <a:r>
            <a:rPr lang="es-ES" altLang="es-AR" u="sng"/>
            <a:t>#cliente, #propiedad</a:t>
          </a:r>
          <a:r>
            <a:rPr lang="es-ES" altLang="es-AR"/>
            <a:t>, nombrecliente, nombre propietario, monto renta, fecha inicio, duración)</a:t>
          </a:r>
          <a:endParaRPr lang="es-ES" altLang="es-AR" dirty="0"/>
        </a:p>
      </dgm:t>
    </dgm:pt>
    <dgm:pt modelId="{244261CA-F71F-46A7-B302-F119602CD036}" type="parTrans" cxnId="{42667035-196A-498B-BC0E-435A6D13F9E4}">
      <dgm:prSet/>
      <dgm:spPr/>
      <dgm:t>
        <a:bodyPr/>
        <a:lstStyle/>
        <a:p>
          <a:endParaRPr lang="es-AR"/>
        </a:p>
      </dgm:t>
    </dgm:pt>
    <dgm:pt modelId="{F1F05146-B694-4F58-8ACE-9AD605A35B06}" type="sibTrans" cxnId="{42667035-196A-498B-BC0E-435A6D13F9E4}">
      <dgm:prSet/>
      <dgm:spPr/>
      <dgm:t>
        <a:bodyPr/>
        <a:lstStyle/>
        <a:p>
          <a:endParaRPr lang="es-AR"/>
        </a:p>
      </dgm:t>
    </dgm:pt>
    <dgm:pt modelId="{84D76F03-A706-4D49-96A3-4AF9164B7556}" type="pres">
      <dgm:prSet presAssocID="{2358E027-6A8A-46E4-B9BB-5EC796876C0A}" presName="linear" presStyleCnt="0">
        <dgm:presLayoutVars>
          <dgm:animLvl val="lvl"/>
          <dgm:resizeHandles val="exact"/>
        </dgm:presLayoutVars>
      </dgm:prSet>
      <dgm:spPr/>
    </dgm:pt>
    <dgm:pt modelId="{97FABE5A-FB36-4942-B9EC-CCFEC2E89D55}" type="pres">
      <dgm:prSet presAssocID="{0C3815B7-73B7-42CC-8005-05CF387EC495}" presName="parentText" presStyleLbl="node1" presStyleIdx="0" presStyleCnt="1">
        <dgm:presLayoutVars>
          <dgm:chMax val="0"/>
          <dgm:bulletEnabled val="1"/>
        </dgm:presLayoutVars>
      </dgm:prSet>
      <dgm:spPr/>
    </dgm:pt>
    <dgm:pt modelId="{83B39AC0-1F34-465A-A4C7-6BAAC9C20CB3}" type="pres">
      <dgm:prSet presAssocID="{0C3815B7-73B7-42CC-8005-05CF387EC495}" presName="childText" presStyleLbl="revTx" presStyleIdx="0" presStyleCnt="1">
        <dgm:presLayoutVars>
          <dgm:bulletEnabled val="1"/>
        </dgm:presLayoutVars>
      </dgm:prSet>
      <dgm:spPr/>
    </dgm:pt>
  </dgm:ptLst>
  <dgm:cxnLst>
    <dgm:cxn modelId="{42667035-196A-498B-BC0E-435A6D13F9E4}" srcId="{0C3815B7-73B7-42CC-8005-05CF387EC495}" destId="{C28E7ADD-5E3B-4DBD-9D28-6C95E06A8CCC}" srcOrd="2" destOrd="0" parTransId="{244261CA-F71F-46A7-B302-F119602CD036}" sibTransId="{F1F05146-B694-4F58-8ACE-9AD605A35B06}"/>
    <dgm:cxn modelId="{47BB0950-E12D-441A-A014-BD96EED46F2E}" srcId="{0C3815B7-73B7-42CC-8005-05CF387EC495}" destId="{8B74E8C5-6A57-45F4-8DC6-617871ED7E3F}" srcOrd="0" destOrd="0" parTransId="{0AB77B14-2B91-44FA-B553-9BD1E34CDFEB}" sibTransId="{196DEDD4-B78C-4495-902F-E3F6F3EC889C}"/>
    <dgm:cxn modelId="{3F828388-9FFC-4C5F-BE50-E4D26B7B6C63}" type="presOf" srcId="{0C3815B7-73B7-42CC-8005-05CF387EC495}" destId="{97FABE5A-FB36-4942-B9EC-CCFEC2E89D55}" srcOrd="0" destOrd="0" presId="urn:microsoft.com/office/officeart/2005/8/layout/vList2"/>
    <dgm:cxn modelId="{EB808C88-AD0F-4BDA-9324-F5AEFE494339}" type="presOf" srcId="{C28E7ADD-5E3B-4DBD-9D28-6C95E06A8CCC}" destId="{83B39AC0-1F34-465A-A4C7-6BAAC9C20CB3}" srcOrd="0" destOrd="2" presId="urn:microsoft.com/office/officeart/2005/8/layout/vList2"/>
    <dgm:cxn modelId="{DFAC2895-6078-4BE3-85EB-A17084F6B19E}" srcId="{2358E027-6A8A-46E4-B9BB-5EC796876C0A}" destId="{0C3815B7-73B7-42CC-8005-05CF387EC495}" srcOrd="0" destOrd="0" parTransId="{4294750F-5BE8-4C34-BDBA-8C7EDFD8DA82}" sibTransId="{DDC1F7BA-34EF-40CF-8FD8-CD31686A3A83}"/>
    <dgm:cxn modelId="{3F03E597-8343-437B-B228-CC6CC6220D2A}" srcId="{0C3815B7-73B7-42CC-8005-05CF387EC495}" destId="{1830816F-C98E-4E1A-B79E-41FE47C935AC}" srcOrd="1" destOrd="0" parTransId="{7EA7B642-5772-401E-B616-B83B98F486AA}" sibTransId="{657B8DDC-C0AE-4766-A760-A391A026173C}"/>
    <dgm:cxn modelId="{E97C1EC4-3FE1-4E12-A886-CB8D6FE257B9}" type="presOf" srcId="{8B74E8C5-6A57-45F4-8DC6-617871ED7E3F}" destId="{83B39AC0-1F34-465A-A4C7-6BAAC9C20CB3}" srcOrd="0" destOrd="0" presId="urn:microsoft.com/office/officeart/2005/8/layout/vList2"/>
    <dgm:cxn modelId="{7037CACD-AE9B-4D81-858D-38527A97CD10}" type="presOf" srcId="{2358E027-6A8A-46E4-B9BB-5EC796876C0A}" destId="{84D76F03-A706-4D49-96A3-4AF9164B7556}" srcOrd="0" destOrd="0" presId="urn:microsoft.com/office/officeart/2005/8/layout/vList2"/>
    <dgm:cxn modelId="{3D8881ED-B1CB-42A4-B4CA-C416C8F6A1A0}" type="presOf" srcId="{1830816F-C98E-4E1A-B79E-41FE47C935AC}" destId="{83B39AC0-1F34-465A-A4C7-6BAAC9C20CB3}" srcOrd="0" destOrd="1" presId="urn:microsoft.com/office/officeart/2005/8/layout/vList2"/>
    <dgm:cxn modelId="{12D7F217-4E8A-45B8-A73B-C292C5EBDFEE}" type="presParOf" srcId="{84D76F03-A706-4D49-96A3-4AF9164B7556}" destId="{97FABE5A-FB36-4942-B9EC-CCFEC2E89D55}" srcOrd="0" destOrd="0" presId="urn:microsoft.com/office/officeart/2005/8/layout/vList2"/>
    <dgm:cxn modelId="{9DFDB1B3-E9B3-40CA-86F6-139542376BBE}" type="presParOf" srcId="{84D76F03-A706-4D49-96A3-4AF9164B7556}" destId="{83B39AC0-1F34-465A-A4C7-6BAAC9C20CB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74379F9-3EC7-43D9-A4C4-573F900EE2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736DAEE3-E75F-4D2C-BB07-AE0142A1428B}">
      <dgm:prSet phldrT="[Texto]"/>
      <dgm:spPr/>
      <dgm:t>
        <a:bodyPr/>
        <a:lstStyle/>
        <a:p>
          <a:r>
            <a:rPr lang="es-ES" altLang="es-AR"/>
            <a:t>Dependencias </a:t>
          </a:r>
          <a:endParaRPr lang="es-AR"/>
        </a:p>
      </dgm:t>
    </dgm:pt>
    <dgm:pt modelId="{00051A34-3E2B-4676-972A-683593E02145}" type="parTrans" cxnId="{17278E4C-EA70-466D-9CDB-68A2283FC003}">
      <dgm:prSet/>
      <dgm:spPr/>
      <dgm:t>
        <a:bodyPr/>
        <a:lstStyle/>
        <a:p>
          <a:endParaRPr lang="es-AR"/>
        </a:p>
      </dgm:t>
    </dgm:pt>
    <dgm:pt modelId="{1FB5CA4F-F386-4B6C-AF5C-FAA66D0D69F6}" type="sibTrans" cxnId="{17278E4C-EA70-466D-9CDB-68A2283FC003}">
      <dgm:prSet/>
      <dgm:spPr/>
      <dgm:t>
        <a:bodyPr/>
        <a:lstStyle/>
        <a:p>
          <a:endParaRPr lang="es-AR"/>
        </a:p>
      </dgm:t>
    </dgm:pt>
    <dgm:pt modelId="{708C49CE-89C3-4912-A68C-889D5AF26594}">
      <dgm:prSet/>
      <dgm:spPr/>
      <dgm:t>
        <a:bodyPr/>
        <a:lstStyle/>
        <a:p>
          <a:r>
            <a:rPr lang="es-ES" altLang="es-AR"/>
            <a:t>#cliente, #propiedad </a:t>
          </a:r>
          <a:r>
            <a:rPr lang="es-ES" altLang="es-AR">
              <a:sym typeface="Wingdings" panose="05000000000000000000" pitchFamily="2" charset="2"/>
            </a:rPr>
            <a:t> nombrecliente, nombrepropietario, monto renta, fecha inicio, duración  (DF)</a:t>
          </a:r>
          <a:endParaRPr lang="es-ES" altLang="es-AR" dirty="0">
            <a:sym typeface="Wingdings" panose="05000000000000000000" pitchFamily="2" charset="2"/>
          </a:endParaRPr>
        </a:p>
      </dgm:t>
    </dgm:pt>
    <dgm:pt modelId="{B6B7162E-262B-4A23-9A1C-B040E2625E12}" type="parTrans" cxnId="{74A18DB5-FECA-493C-A52C-546F496297C0}">
      <dgm:prSet/>
      <dgm:spPr/>
      <dgm:t>
        <a:bodyPr/>
        <a:lstStyle/>
        <a:p>
          <a:endParaRPr lang="es-AR"/>
        </a:p>
      </dgm:t>
    </dgm:pt>
    <dgm:pt modelId="{9B489AA3-E65E-4A28-B285-8706C6E8610F}" type="sibTrans" cxnId="{74A18DB5-FECA-493C-A52C-546F496297C0}">
      <dgm:prSet/>
      <dgm:spPr/>
      <dgm:t>
        <a:bodyPr/>
        <a:lstStyle/>
        <a:p>
          <a:endParaRPr lang="es-AR"/>
        </a:p>
      </dgm:t>
    </dgm:pt>
    <dgm:pt modelId="{867A19AE-A868-4AD8-A91A-ABB27F00145D}">
      <dgm:prSet/>
      <dgm:spPr/>
      <dgm:t>
        <a:bodyPr/>
        <a:lstStyle/>
        <a:p>
          <a:r>
            <a:rPr lang="es-ES" altLang="es-AR"/>
            <a:t>#cliente </a:t>
          </a:r>
          <a:r>
            <a:rPr lang="es-ES" altLang="es-AR">
              <a:sym typeface="Wingdings" panose="05000000000000000000" pitchFamily="2" charset="2"/>
            </a:rPr>
            <a:t> nombrecliente (DP)</a:t>
          </a:r>
          <a:endParaRPr lang="es-ES" altLang="es-AR" dirty="0">
            <a:sym typeface="Wingdings" panose="05000000000000000000" pitchFamily="2" charset="2"/>
          </a:endParaRPr>
        </a:p>
      </dgm:t>
    </dgm:pt>
    <dgm:pt modelId="{1D769BFF-0F8E-48EE-9B5C-8DD9BCB791C0}" type="parTrans" cxnId="{48BB8C44-B311-4842-AED5-41B81A177CD7}">
      <dgm:prSet/>
      <dgm:spPr/>
      <dgm:t>
        <a:bodyPr/>
        <a:lstStyle/>
        <a:p>
          <a:endParaRPr lang="es-AR"/>
        </a:p>
      </dgm:t>
    </dgm:pt>
    <dgm:pt modelId="{215D5741-0F33-4A65-A5AD-0A1BADCDB5F7}" type="sibTrans" cxnId="{48BB8C44-B311-4842-AED5-41B81A177CD7}">
      <dgm:prSet/>
      <dgm:spPr/>
      <dgm:t>
        <a:bodyPr/>
        <a:lstStyle/>
        <a:p>
          <a:endParaRPr lang="es-AR"/>
        </a:p>
      </dgm:t>
    </dgm:pt>
    <dgm:pt modelId="{A809CC14-EF49-41DF-9BC1-C1A6C96052D5}">
      <dgm:prSet/>
      <dgm:spPr/>
      <dgm:t>
        <a:bodyPr/>
        <a:lstStyle/>
        <a:p>
          <a:r>
            <a:rPr lang="es-ES" altLang="es-AR"/>
            <a:t>#propiedad </a:t>
          </a:r>
          <a:r>
            <a:rPr lang="es-ES" altLang="es-AR">
              <a:sym typeface="Wingdings" panose="05000000000000000000" pitchFamily="2" charset="2"/>
            </a:rPr>
            <a:t> nombrepropietario (DP)</a:t>
          </a:r>
          <a:endParaRPr lang="es-ES" altLang="es-AR" dirty="0">
            <a:sym typeface="Wingdings" panose="05000000000000000000" pitchFamily="2" charset="2"/>
          </a:endParaRPr>
        </a:p>
      </dgm:t>
    </dgm:pt>
    <dgm:pt modelId="{92DCD83D-A255-44D0-976C-E205CE448751}" type="parTrans" cxnId="{9B0948AB-F97E-4F6F-9512-35C1680AEAA4}">
      <dgm:prSet/>
      <dgm:spPr/>
      <dgm:t>
        <a:bodyPr/>
        <a:lstStyle/>
        <a:p>
          <a:endParaRPr lang="es-AR"/>
        </a:p>
      </dgm:t>
    </dgm:pt>
    <dgm:pt modelId="{30E70D17-1AAA-40E7-A814-085E92EE2AA7}" type="sibTrans" cxnId="{9B0948AB-F97E-4F6F-9512-35C1680AEAA4}">
      <dgm:prSet/>
      <dgm:spPr/>
      <dgm:t>
        <a:bodyPr/>
        <a:lstStyle/>
        <a:p>
          <a:endParaRPr lang="es-AR"/>
        </a:p>
      </dgm:t>
    </dgm:pt>
    <dgm:pt modelId="{8ED4CE1F-338C-4045-B3DD-CEE114DE0C09}">
      <dgm:prSet/>
      <dgm:spPr/>
      <dgm:t>
        <a:bodyPr/>
        <a:lstStyle/>
        <a:p>
          <a:r>
            <a:rPr lang="es-ES" altLang="es-AR"/>
            <a:t>Solución</a:t>
          </a:r>
          <a:endParaRPr lang="es-ES" altLang="es-AR" dirty="0"/>
        </a:p>
      </dgm:t>
    </dgm:pt>
    <dgm:pt modelId="{084CAF88-BD9A-496F-8D01-E3B985CAC5AD}" type="parTrans" cxnId="{B4822784-8E2F-496C-87B8-BA442289BE90}">
      <dgm:prSet/>
      <dgm:spPr/>
      <dgm:t>
        <a:bodyPr/>
        <a:lstStyle/>
        <a:p>
          <a:endParaRPr lang="es-AR"/>
        </a:p>
      </dgm:t>
    </dgm:pt>
    <dgm:pt modelId="{EEEED7E5-AFBF-4656-95F7-BCEAF39795E0}" type="sibTrans" cxnId="{B4822784-8E2F-496C-87B8-BA442289BE90}">
      <dgm:prSet/>
      <dgm:spPr/>
      <dgm:t>
        <a:bodyPr/>
        <a:lstStyle/>
        <a:p>
          <a:endParaRPr lang="es-AR"/>
        </a:p>
      </dgm:t>
    </dgm:pt>
    <dgm:pt modelId="{18E06A9E-9996-4907-832C-8DB600310BE1}">
      <dgm:prSet/>
      <dgm:spPr/>
      <dgm:t>
        <a:bodyPr/>
        <a:lstStyle/>
        <a:p>
          <a:r>
            <a:rPr lang="es-ES" altLang="es-AR"/>
            <a:t>Cliente = (</a:t>
          </a:r>
          <a:r>
            <a:rPr lang="es-ES" altLang="es-AR" u="sng"/>
            <a:t>#cliente</a:t>
          </a:r>
          <a:r>
            <a:rPr lang="es-ES" altLang="es-AR"/>
            <a:t>, nombre )</a:t>
          </a:r>
          <a:endParaRPr lang="es-ES" altLang="es-AR" dirty="0"/>
        </a:p>
      </dgm:t>
    </dgm:pt>
    <dgm:pt modelId="{FF95696F-681B-47CE-B22C-AE9F47351544}" type="parTrans" cxnId="{91D35FB7-9208-4CA6-8C99-6AFAB37E7210}">
      <dgm:prSet/>
      <dgm:spPr/>
      <dgm:t>
        <a:bodyPr/>
        <a:lstStyle/>
        <a:p>
          <a:endParaRPr lang="es-AR"/>
        </a:p>
      </dgm:t>
    </dgm:pt>
    <dgm:pt modelId="{11C40C45-5E63-4C44-A4BA-6D39422A7873}" type="sibTrans" cxnId="{91D35FB7-9208-4CA6-8C99-6AFAB37E7210}">
      <dgm:prSet/>
      <dgm:spPr/>
      <dgm:t>
        <a:bodyPr/>
        <a:lstStyle/>
        <a:p>
          <a:endParaRPr lang="es-AR"/>
        </a:p>
      </dgm:t>
    </dgm:pt>
    <dgm:pt modelId="{86511FE1-7F3D-4E9C-945F-D350559C3E3B}">
      <dgm:prSet/>
      <dgm:spPr/>
      <dgm:t>
        <a:bodyPr/>
        <a:lstStyle/>
        <a:p>
          <a:r>
            <a:rPr lang="es-ES" altLang="es-AR"/>
            <a:t>Propiedad = </a:t>
          </a:r>
          <a:r>
            <a:rPr lang="es-ES" altLang="es-AR" u="sng"/>
            <a:t>(#propiedad</a:t>
          </a:r>
          <a:r>
            <a:rPr lang="es-ES" altLang="es-AR"/>
            <a:t>,nombrepropietario)</a:t>
          </a:r>
          <a:endParaRPr lang="es-ES" altLang="es-AR" dirty="0"/>
        </a:p>
      </dgm:t>
    </dgm:pt>
    <dgm:pt modelId="{73F0143F-BFC0-4979-A6B9-5E4AFF46621F}" type="parTrans" cxnId="{CC9AC192-B0C1-4D7A-9FA8-360B284307BA}">
      <dgm:prSet/>
      <dgm:spPr/>
      <dgm:t>
        <a:bodyPr/>
        <a:lstStyle/>
        <a:p>
          <a:endParaRPr lang="es-AR"/>
        </a:p>
      </dgm:t>
    </dgm:pt>
    <dgm:pt modelId="{0E1FA683-145B-4CCE-B904-8487254C4281}" type="sibTrans" cxnId="{CC9AC192-B0C1-4D7A-9FA8-360B284307BA}">
      <dgm:prSet/>
      <dgm:spPr/>
      <dgm:t>
        <a:bodyPr/>
        <a:lstStyle/>
        <a:p>
          <a:endParaRPr lang="es-AR"/>
        </a:p>
      </dgm:t>
    </dgm:pt>
    <dgm:pt modelId="{6FC72055-DA87-4A3E-B351-72C6D99B0761}">
      <dgm:prSet/>
      <dgm:spPr/>
      <dgm:t>
        <a:bodyPr/>
        <a:lstStyle/>
        <a:p>
          <a:r>
            <a:rPr lang="es-ES" altLang="es-AR"/>
            <a:t>Renta = </a:t>
          </a:r>
          <a:r>
            <a:rPr lang="es-ES" altLang="es-AR" u="sng"/>
            <a:t>(#cliente, #propiedad</a:t>
          </a:r>
          <a:r>
            <a:rPr lang="es-ES" altLang="es-AR"/>
            <a:t>, monto renta, fecha inicio, duración))</a:t>
          </a:r>
          <a:endParaRPr lang="es-ES" altLang="es-AR" dirty="0"/>
        </a:p>
      </dgm:t>
    </dgm:pt>
    <dgm:pt modelId="{AAE97EAE-C723-4F4B-9078-D9A2CD45ABFD}" type="parTrans" cxnId="{1E950470-2E2F-4FE1-A5F2-25BB62CB01C8}">
      <dgm:prSet/>
      <dgm:spPr/>
      <dgm:t>
        <a:bodyPr/>
        <a:lstStyle/>
        <a:p>
          <a:endParaRPr lang="es-AR"/>
        </a:p>
      </dgm:t>
    </dgm:pt>
    <dgm:pt modelId="{736AB88F-1460-4150-B8BE-8C7CB094156F}" type="sibTrans" cxnId="{1E950470-2E2F-4FE1-A5F2-25BB62CB01C8}">
      <dgm:prSet/>
      <dgm:spPr/>
      <dgm:t>
        <a:bodyPr/>
        <a:lstStyle/>
        <a:p>
          <a:endParaRPr lang="es-AR"/>
        </a:p>
      </dgm:t>
    </dgm:pt>
    <dgm:pt modelId="{00A41861-CEA3-4DB6-8B18-E2D7790DA567}" type="pres">
      <dgm:prSet presAssocID="{F74379F9-3EC7-43D9-A4C4-573F900EE299}" presName="linear" presStyleCnt="0">
        <dgm:presLayoutVars>
          <dgm:animLvl val="lvl"/>
          <dgm:resizeHandles val="exact"/>
        </dgm:presLayoutVars>
      </dgm:prSet>
      <dgm:spPr/>
    </dgm:pt>
    <dgm:pt modelId="{974BF7DA-3D16-447C-BB30-6F5038D88BC6}" type="pres">
      <dgm:prSet presAssocID="{736DAEE3-E75F-4D2C-BB07-AE0142A1428B}" presName="parentText" presStyleLbl="node1" presStyleIdx="0" presStyleCnt="2">
        <dgm:presLayoutVars>
          <dgm:chMax val="0"/>
          <dgm:bulletEnabled val="1"/>
        </dgm:presLayoutVars>
      </dgm:prSet>
      <dgm:spPr/>
    </dgm:pt>
    <dgm:pt modelId="{04A4C729-3A31-451F-8FC7-70B04C140995}" type="pres">
      <dgm:prSet presAssocID="{736DAEE3-E75F-4D2C-BB07-AE0142A1428B}" presName="childText" presStyleLbl="revTx" presStyleIdx="0" presStyleCnt="2">
        <dgm:presLayoutVars>
          <dgm:bulletEnabled val="1"/>
        </dgm:presLayoutVars>
      </dgm:prSet>
      <dgm:spPr/>
    </dgm:pt>
    <dgm:pt modelId="{163C8925-C9BC-4F96-9176-E4816499E7CB}" type="pres">
      <dgm:prSet presAssocID="{8ED4CE1F-338C-4045-B3DD-CEE114DE0C09}" presName="parentText" presStyleLbl="node1" presStyleIdx="1" presStyleCnt="2">
        <dgm:presLayoutVars>
          <dgm:chMax val="0"/>
          <dgm:bulletEnabled val="1"/>
        </dgm:presLayoutVars>
      </dgm:prSet>
      <dgm:spPr/>
    </dgm:pt>
    <dgm:pt modelId="{6321C421-1B9E-4D16-B192-9737734606AA}" type="pres">
      <dgm:prSet presAssocID="{8ED4CE1F-338C-4045-B3DD-CEE114DE0C09}" presName="childText" presStyleLbl="revTx" presStyleIdx="1" presStyleCnt="2">
        <dgm:presLayoutVars>
          <dgm:bulletEnabled val="1"/>
        </dgm:presLayoutVars>
      </dgm:prSet>
      <dgm:spPr/>
    </dgm:pt>
  </dgm:ptLst>
  <dgm:cxnLst>
    <dgm:cxn modelId="{DC531400-D78F-4EF2-9C67-39EA14B6EB8F}" type="presOf" srcId="{86511FE1-7F3D-4E9C-945F-D350559C3E3B}" destId="{6321C421-1B9E-4D16-B192-9737734606AA}" srcOrd="0" destOrd="1" presId="urn:microsoft.com/office/officeart/2005/8/layout/vList2"/>
    <dgm:cxn modelId="{23AC8632-AAC4-433F-8A4A-4EEBEA51BF55}" type="presOf" srcId="{F74379F9-3EC7-43D9-A4C4-573F900EE299}" destId="{00A41861-CEA3-4DB6-8B18-E2D7790DA567}" srcOrd="0" destOrd="0" presId="urn:microsoft.com/office/officeart/2005/8/layout/vList2"/>
    <dgm:cxn modelId="{48BB8C44-B311-4842-AED5-41B81A177CD7}" srcId="{736DAEE3-E75F-4D2C-BB07-AE0142A1428B}" destId="{867A19AE-A868-4AD8-A91A-ABB27F00145D}" srcOrd="1" destOrd="0" parTransId="{1D769BFF-0F8E-48EE-9B5C-8DD9BCB791C0}" sibTransId="{215D5741-0F33-4A65-A5AD-0A1BADCDB5F7}"/>
    <dgm:cxn modelId="{EBB92448-A8C2-4E64-84B6-C9532AC4DD73}" type="presOf" srcId="{6FC72055-DA87-4A3E-B351-72C6D99B0761}" destId="{6321C421-1B9E-4D16-B192-9737734606AA}" srcOrd="0" destOrd="2" presId="urn:microsoft.com/office/officeart/2005/8/layout/vList2"/>
    <dgm:cxn modelId="{8B9E644B-82A6-4911-8743-ED3F749D422E}" type="presOf" srcId="{708C49CE-89C3-4912-A68C-889D5AF26594}" destId="{04A4C729-3A31-451F-8FC7-70B04C140995}" srcOrd="0" destOrd="0" presId="urn:microsoft.com/office/officeart/2005/8/layout/vList2"/>
    <dgm:cxn modelId="{CD2E056C-4B59-4ADE-AB3E-5681855DA845}" type="presOf" srcId="{A809CC14-EF49-41DF-9BC1-C1A6C96052D5}" destId="{04A4C729-3A31-451F-8FC7-70B04C140995}" srcOrd="0" destOrd="2" presId="urn:microsoft.com/office/officeart/2005/8/layout/vList2"/>
    <dgm:cxn modelId="{17278E4C-EA70-466D-9CDB-68A2283FC003}" srcId="{F74379F9-3EC7-43D9-A4C4-573F900EE299}" destId="{736DAEE3-E75F-4D2C-BB07-AE0142A1428B}" srcOrd="0" destOrd="0" parTransId="{00051A34-3E2B-4676-972A-683593E02145}" sibTransId="{1FB5CA4F-F386-4B6C-AF5C-FAA66D0D69F6}"/>
    <dgm:cxn modelId="{1E950470-2E2F-4FE1-A5F2-25BB62CB01C8}" srcId="{8ED4CE1F-338C-4045-B3DD-CEE114DE0C09}" destId="{6FC72055-DA87-4A3E-B351-72C6D99B0761}" srcOrd="2" destOrd="0" parTransId="{AAE97EAE-C723-4F4B-9078-D9A2CD45ABFD}" sibTransId="{736AB88F-1460-4150-B8BE-8C7CB094156F}"/>
    <dgm:cxn modelId="{3970FC55-34A0-4034-B456-C9466866B756}" type="presOf" srcId="{736DAEE3-E75F-4D2C-BB07-AE0142A1428B}" destId="{974BF7DA-3D16-447C-BB30-6F5038D88BC6}" srcOrd="0" destOrd="0" presId="urn:microsoft.com/office/officeart/2005/8/layout/vList2"/>
    <dgm:cxn modelId="{B4822784-8E2F-496C-87B8-BA442289BE90}" srcId="{F74379F9-3EC7-43D9-A4C4-573F900EE299}" destId="{8ED4CE1F-338C-4045-B3DD-CEE114DE0C09}" srcOrd="1" destOrd="0" parTransId="{084CAF88-BD9A-496F-8D01-E3B985CAC5AD}" sibTransId="{EEEED7E5-AFBF-4656-95F7-BCEAF39795E0}"/>
    <dgm:cxn modelId="{CC9AC192-B0C1-4D7A-9FA8-360B284307BA}" srcId="{8ED4CE1F-338C-4045-B3DD-CEE114DE0C09}" destId="{86511FE1-7F3D-4E9C-945F-D350559C3E3B}" srcOrd="1" destOrd="0" parTransId="{73F0143F-BFC0-4979-A6B9-5E4AFF46621F}" sibTransId="{0E1FA683-145B-4CCE-B904-8487254C4281}"/>
    <dgm:cxn modelId="{0F62E8A1-60D3-489E-AE5C-59F5F8AF4CE7}" type="presOf" srcId="{8ED4CE1F-338C-4045-B3DD-CEE114DE0C09}" destId="{163C8925-C9BC-4F96-9176-E4816499E7CB}" srcOrd="0" destOrd="0" presId="urn:microsoft.com/office/officeart/2005/8/layout/vList2"/>
    <dgm:cxn modelId="{9B0948AB-F97E-4F6F-9512-35C1680AEAA4}" srcId="{736DAEE3-E75F-4D2C-BB07-AE0142A1428B}" destId="{A809CC14-EF49-41DF-9BC1-C1A6C96052D5}" srcOrd="2" destOrd="0" parTransId="{92DCD83D-A255-44D0-976C-E205CE448751}" sibTransId="{30E70D17-1AAA-40E7-A814-085E92EE2AA7}"/>
    <dgm:cxn modelId="{875A9DAB-EE2F-44C0-AD27-8762E30EBB7B}" type="presOf" srcId="{867A19AE-A868-4AD8-A91A-ABB27F00145D}" destId="{04A4C729-3A31-451F-8FC7-70B04C140995}" srcOrd="0" destOrd="1" presId="urn:microsoft.com/office/officeart/2005/8/layout/vList2"/>
    <dgm:cxn modelId="{74A18DB5-FECA-493C-A52C-546F496297C0}" srcId="{736DAEE3-E75F-4D2C-BB07-AE0142A1428B}" destId="{708C49CE-89C3-4912-A68C-889D5AF26594}" srcOrd="0" destOrd="0" parTransId="{B6B7162E-262B-4A23-9A1C-B040E2625E12}" sibTransId="{9B489AA3-E65E-4A28-B285-8706C6E8610F}"/>
    <dgm:cxn modelId="{91D35FB7-9208-4CA6-8C99-6AFAB37E7210}" srcId="{8ED4CE1F-338C-4045-B3DD-CEE114DE0C09}" destId="{18E06A9E-9996-4907-832C-8DB600310BE1}" srcOrd="0" destOrd="0" parTransId="{FF95696F-681B-47CE-B22C-AE9F47351544}" sibTransId="{11C40C45-5E63-4C44-A4BA-6D39422A7873}"/>
    <dgm:cxn modelId="{80328DEF-0784-489C-B2E2-EA1B966E1194}" type="presOf" srcId="{18E06A9E-9996-4907-832C-8DB600310BE1}" destId="{6321C421-1B9E-4D16-B192-9737734606AA}" srcOrd="0" destOrd="0" presId="urn:microsoft.com/office/officeart/2005/8/layout/vList2"/>
    <dgm:cxn modelId="{DC5D933A-01DC-4A83-A56B-C6C63D7DAAA2}" type="presParOf" srcId="{00A41861-CEA3-4DB6-8B18-E2D7790DA567}" destId="{974BF7DA-3D16-447C-BB30-6F5038D88BC6}" srcOrd="0" destOrd="0" presId="urn:microsoft.com/office/officeart/2005/8/layout/vList2"/>
    <dgm:cxn modelId="{FDCBA1EB-9532-41BA-936B-BACD9E99F744}" type="presParOf" srcId="{00A41861-CEA3-4DB6-8B18-E2D7790DA567}" destId="{04A4C729-3A31-451F-8FC7-70B04C140995}" srcOrd="1" destOrd="0" presId="urn:microsoft.com/office/officeart/2005/8/layout/vList2"/>
    <dgm:cxn modelId="{4545BF2F-3AE3-4AE4-BD0E-E502E11F9CB3}" type="presParOf" srcId="{00A41861-CEA3-4DB6-8B18-E2D7790DA567}" destId="{163C8925-C9BC-4F96-9176-E4816499E7CB}" srcOrd="2" destOrd="0" presId="urn:microsoft.com/office/officeart/2005/8/layout/vList2"/>
    <dgm:cxn modelId="{E0A9CA01-9D85-44BE-8214-528AD1ED5141}" type="presParOf" srcId="{00A41861-CEA3-4DB6-8B18-E2D7790DA567}" destId="{6321C421-1B9E-4D16-B192-9737734606A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3E4EFC9-B005-4807-A533-6A88D3262D3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ABC5DC16-ED57-4A7B-ADDC-33406D52386E}">
      <dgm:prSet phldrT="[Texto]"/>
      <dgm:spPr/>
      <dgm:t>
        <a:bodyPr/>
        <a:lstStyle/>
        <a:p>
          <a:r>
            <a:rPr lang="es-ES" altLang="es-AR"/>
            <a:t>Ej 2:  empleadoproyecto = (</a:t>
          </a:r>
          <a:r>
            <a:rPr lang="es-ES" altLang="es-AR" u="sng"/>
            <a:t>dniempleado, #proyecto</a:t>
          </a:r>
          <a:r>
            <a:rPr lang="es-ES" altLang="es-AR"/>
            <a:t>, horastrabajadas, nombreempleado, nombreproyecto, fecha inicio proyecto, fecha inicio empleado proyecto)</a:t>
          </a:r>
          <a:endParaRPr lang="es-AR"/>
        </a:p>
      </dgm:t>
    </dgm:pt>
    <dgm:pt modelId="{B6240972-047B-4E2E-B601-00C40DBE97CC}" type="parTrans" cxnId="{CADF4039-E695-464A-90A0-CCD1A7841699}">
      <dgm:prSet/>
      <dgm:spPr/>
      <dgm:t>
        <a:bodyPr/>
        <a:lstStyle/>
        <a:p>
          <a:endParaRPr lang="es-AR"/>
        </a:p>
      </dgm:t>
    </dgm:pt>
    <dgm:pt modelId="{53992A08-C706-4507-AAE9-AFEE4A4A6851}" type="sibTrans" cxnId="{CADF4039-E695-464A-90A0-CCD1A7841699}">
      <dgm:prSet/>
      <dgm:spPr/>
      <dgm:t>
        <a:bodyPr/>
        <a:lstStyle/>
        <a:p>
          <a:endParaRPr lang="es-AR"/>
        </a:p>
      </dgm:t>
    </dgm:pt>
    <dgm:pt modelId="{82A40212-292A-41FA-9B98-CECA8F84E52F}">
      <dgm:prSet/>
      <dgm:spPr/>
      <dgm:t>
        <a:bodyPr/>
        <a:lstStyle/>
        <a:p>
          <a:r>
            <a:rPr lang="es-ES" altLang="es-AR"/>
            <a:t>Dependencias funcionales</a:t>
          </a:r>
          <a:endParaRPr lang="es-ES" altLang="es-AR" dirty="0"/>
        </a:p>
      </dgm:t>
    </dgm:pt>
    <dgm:pt modelId="{21145FE9-8572-4C40-B056-FA381ACD14CA}" type="parTrans" cxnId="{9B895703-B4E0-4C9A-8AC8-3D7B2C1B21E1}">
      <dgm:prSet/>
      <dgm:spPr/>
      <dgm:t>
        <a:bodyPr/>
        <a:lstStyle/>
        <a:p>
          <a:endParaRPr lang="es-AR"/>
        </a:p>
      </dgm:t>
    </dgm:pt>
    <dgm:pt modelId="{46F34B65-E976-465A-A47A-480215413C29}" type="sibTrans" cxnId="{9B895703-B4E0-4C9A-8AC8-3D7B2C1B21E1}">
      <dgm:prSet/>
      <dgm:spPr/>
      <dgm:t>
        <a:bodyPr/>
        <a:lstStyle/>
        <a:p>
          <a:endParaRPr lang="es-AR"/>
        </a:p>
      </dgm:t>
    </dgm:pt>
    <dgm:pt modelId="{36B2C481-634B-435B-8389-1FC929829EA9}">
      <dgm:prSet/>
      <dgm:spPr/>
      <dgm:t>
        <a:bodyPr/>
        <a:lstStyle/>
        <a:p>
          <a:r>
            <a:rPr lang="es-ES" altLang="es-AR"/>
            <a:t>Dniempleado, #proyecto </a:t>
          </a:r>
          <a:r>
            <a:rPr lang="es-ES" altLang="es-AR">
              <a:sym typeface="Wingdings" panose="05000000000000000000" pitchFamily="2" charset="2"/>
            </a:rPr>
            <a:t> horas trabajadas, nombreempleado, nombreproyecto, fecha inicio proyecto, fecha inicio empleadoproyecto (DF)</a:t>
          </a:r>
          <a:endParaRPr lang="es-ES" altLang="es-AR" dirty="0">
            <a:sym typeface="Wingdings" panose="05000000000000000000" pitchFamily="2" charset="2"/>
          </a:endParaRPr>
        </a:p>
      </dgm:t>
    </dgm:pt>
    <dgm:pt modelId="{80A3932F-C6BC-4766-BE25-A1969CC5D6D3}" type="parTrans" cxnId="{8A29BBF0-D978-4E27-A0FC-D13836ADA116}">
      <dgm:prSet/>
      <dgm:spPr/>
      <dgm:t>
        <a:bodyPr/>
        <a:lstStyle/>
        <a:p>
          <a:endParaRPr lang="es-AR"/>
        </a:p>
      </dgm:t>
    </dgm:pt>
    <dgm:pt modelId="{3FB27B09-487E-4E59-BC26-EFD7BE266F31}" type="sibTrans" cxnId="{8A29BBF0-D978-4E27-A0FC-D13836ADA116}">
      <dgm:prSet/>
      <dgm:spPr/>
      <dgm:t>
        <a:bodyPr/>
        <a:lstStyle/>
        <a:p>
          <a:endParaRPr lang="es-AR"/>
        </a:p>
      </dgm:t>
    </dgm:pt>
    <dgm:pt modelId="{1AE9FB73-EE33-4265-ADC6-3D031092F86C}">
      <dgm:prSet/>
      <dgm:spPr/>
      <dgm:t>
        <a:bodyPr/>
        <a:lstStyle/>
        <a:p>
          <a:r>
            <a:rPr lang="es-ES" altLang="es-AR">
              <a:sym typeface="Wingdings" panose="05000000000000000000" pitchFamily="2" charset="2"/>
            </a:rPr>
            <a:t>Dniempleado  nombreempleado (DP)</a:t>
          </a:r>
          <a:endParaRPr lang="es-ES" altLang="es-AR" dirty="0">
            <a:sym typeface="Wingdings" panose="05000000000000000000" pitchFamily="2" charset="2"/>
          </a:endParaRPr>
        </a:p>
      </dgm:t>
    </dgm:pt>
    <dgm:pt modelId="{3500B95B-D4D7-4D53-8B8B-87FAF7C51A90}" type="parTrans" cxnId="{4E5962DB-1389-419E-8BC8-05BD4C19B4B2}">
      <dgm:prSet/>
      <dgm:spPr/>
      <dgm:t>
        <a:bodyPr/>
        <a:lstStyle/>
        <a:p>
          <a:endParaRPr lang="es-AR"/>
        </a:p>
      </dgm:t>
    </dgm:pt>
    <dgm:pt modelId="{50DF5022-93DA-469A-B005-5C2C774977E0}" type="sibTrans" cxnId="{4E5962DB-1389-419E-8BC8-05BD4C19B4B2}">
      <dgm:prSet/>
      <dgm:spPr/>
      <dgm:t>
        <a:bodyPr/>
        <a:lstStyle/>
        <a:p>
          <a:endParaRPr lang="es-AR"/>
        </a:p>
      </dgm:t>
    </dgm:pt>
    <dgm:pt modelId="{18967877-02AF-4CBD-B2B2-8FAE034C4535}">
      <dgm:prSet/>
      <dgm:spPr/>
      <dgm:t>
        <a:bodyPr/>
        <a:lstStyle/>
        <a:p>
          <a:r>
            <a:rPr lang="es-ES" altLang="es-AR">
              <a:sym typeface="Wingdings" panose="05000000000000000000" pitchFamily="2" charset="2"/>
            </a:rPr>
            <a:t>#proyecto  nombre proyecto (DP)</a:t>
          </a:r>
          <a:endParaRPr lang="es-ES" altLang="es-AR" dirty="0">
            <a:sym typeface="Wingdings" panose="05000000000000000000" pitchFamily="2" charset="2"/>
          </a:endParaRPr>
        </a:p>
      </dgm:t>
    </dgm:pt>
    <dgm:pt modelId="{952BDB66-C9BE-4DFC-8F2F-D151207D54F2}" type="parTrans" cxnId="{576C051D-8896-499B-B1EC-12C5B5B7E9CC}">
      <dgm:prSet/>
      <dgm:spPr/>
      <dgm:t>
        <a:bodyPr/>
        <a:lstStyle/>
        <a:p>
          <a:endParaRPr lang="es-AR"/>
        </a:p>
      </dgm:t>
    </dgm:pt>
    <dgm:pt modelId="{5601430D-41F9-4BF3-8064-BE5C7C52D529}" type="sibTrans" cxnId="{576C051D-8896-499B-B1EC-12C5B5B7E9CC}">
      <dgm:prSet/>
      <dgm:spPr/>
      <dgm:t>
        <a:bodyPr/>
        <a:lstStyle/>
        <a:p>
          <a:endParaRPr lang="es-AR"/>
        </a:p>
      </dgm:t>
    </dgm:pt>
    <dgm:pt modelId="{C15AA4F5-C2C1-4281-887F-B6E05417E037}">
      <dgm:prSet/>
      <dgm:spPr/>
      <dgm:t>
        <a:bodyPr/>
        <a:lstStyle/>
        <a:p>
          <a:r>
            <a:rPr lang="es-ES" altLang="es-AR"/>
            <a:t>Solución</a:t>
          </a:r>
          <a:endParaRPr lang="es-ES" altLang="es-AR" dirty="0"/>
        </a:p>
      </dgm:t>
    </dgm:pt>
    <dgm:pt modelId="{3EA3C5FE-2F67-4278-ADFD-7765CF881E47}" type="parTrans" cxnId="{02D14D22-3553-4B10-8C1E-7CEDBFE8526F}">
      <dgm:prSet/>
      <dgm:spPr/>
      <dgm:t>
        <a:bodyPr/>
        <a:lstStyle/>
        <a:p>
          <a:endParaRPr lang="es-AR"/>
        </a:p>
      </dgm:t>
    </dgm:pt>
    <dgm:pt modelId="{52FE8C14-7F78-4743-A36D-335C3C964A07}" type="sibTrans" cxnId="{02D14D22-3553-4B10-8C1E-7CEDBFE8526F}">
      <dgm:prSet/>
      <dgm:spPr/>
      <dgm:t>
        <a:bodyPr/>
        <a:lstStyle/>
        <a:p>
          <a:endParaRPr lang="es-AR"/>
        </a:p>
      </dgm:t>
    </dgm:pt>
    <dgm:pt modelId="{FC3EAC37-060D-43FE-8D0A-5E1FA921F2B4}">
      <dgm:prSet/>
      <dgm:spPr/>
      <dgm:t>
        <a:bodyPr/>
        <a:lstStyle/>
        <a:p>
          <a:r>
            <a:rPr lang="es-ES" altLang="es-AR"/>
            <a:t>Empleados = (</a:t>
          </a:r>
          <a:r>
            <a:rPr lang="es-ES" altLang="es-AR" u="sng"/>
            <a:t>dniempleado</a:t>
          </a:r>
          <a:r>
            <a:rPr lang="es-ES" altLang="es-AR"/>
            <a:t>, nombreempleado)</a:t>
          </a:r>
          <a:endParaRPr lang="es-ES" altLang="es-AR" dirty="0"/>
        </a:p>
      </dgm:t>
    </dgm:pt>
    <dgm:pt modelId="{4D509A1E-7C8A-44DB-B8A7-AC7FAF1CA840}" type="parTrans" cxnId="{B87449EE-6851-4965-90D8-7453165A8A15}">
      <dgm:prSet/>
      <dgm:spPr/>
      <dgm:t>
        <a:bodyPr/>
        <a:lstStyle/>
        <a:p>
          <a:endParaRPr lang="es-AR"/>
        </a:p>
      </dgm:t>
    </dgm:pt>
    <dgm:pt modelId="{D4C02DD3-D201-4269-9064-0EF0AFD272D3}" type="sibTrans" cxnId="{B87449EE-6851-4965-90D8-7453165A8A15}">
      <dgm:prSet/>
      <dgm:spPr/>
      <dgm:t>
        <a:bodyPr/>
        <a:lstStyle/>
        <a:p>
          <a:endParaRPr lang="es-AR"/>
        </a:p>
      </dgm:t>
    </dgm:pt>
    <dgm:pt modelId="{70C50ED4-E629-4B1A-BCE9-03DD549FAE56}">
      <dgm:prSet/>
      <dgm:spPr/>
      <dgm:t>
        <a:bodyPr/>
        <a:lstStyle/>
        <a:p>
          <a:r>
            <a:rPr lang="es-ES" altLang="es-AR"/>
            <a:t>Proyectos = (</a:t>
          </a:r>
          <a:r>
            <a:rPr lang="es-ES" altLang="es-AR" u="sng"/>
            <a:t>#proyecto</a:t>
          </a:r>
          <a:r>
            <a:rPr lang="es-ES" altLang="es-AR"/>
            <a:t>, nombreproyecto, fecha inicio proyecto)</a:t>
          </a:r>
          <a:endParaRPr lang="es-ES" altLang="es-AR" dirty="0"/>
        </a:p>
      </dgm:t>
    </dgm:pt>
    <dgm:pt modelId="{81BCC13C-D527-484E-8105-ED21805F3238}" type="parTrans" cxnId="{B2DD2934-CEB1-4644-B362-309624378808}">
      <dgm:prSet/>
      <dgm:spPr/>
      <dgm:t>
        <a:bodyPr/>
        <a:lstStyle/>
        <a:p>
          <a:endParaRPr lang="es-AR"/>
        </a:p>
      </dgm:t>
    </dgm:pt>
    <dgm:pt modelId="{942EC479-2071-4CB6-AA27-DF9F3B886D91}" type="sibTrans" cxnId="{B2DD2934-CEB1-4644-B362-309624378808}">
      <dgm:prSet/>
      <dgm:spPr/>
      <dgm:t>
        <a:bodyPr/>
        <a:lstStyle/>
        <a:p>
          <a:endParaRPr lang="es-AR"/>
        </a:p>
      </dgm:t>
    </dgm:pt>
    <dgm:pt modelId="{0BFAB78C-A60F-4CB1-BDDD-F0EF534F9514}">
      <dgm:prSet/>
      <dgm:spPr/>
      <dgm:t>
        <a:bodyPr/>
        <a:lstStyle/>
        <a:p>
          <a:r>
            <a:rPr lang="es-ES" altLang="es-AR" dirty="0" err="1"/>
            <a:t>Empleadoproyecto</a:t>
          </a:r>
          <a:r>
            <a:rPr lang="es-ES" altLang="es-AR" dirty="0"/>
            <a:t> = (</a:t>
          </a:r>
          <a:r>
            <a:rPr lang="es-ES" altLang="es-AR" u="sng" dirty="0" err="1"/>
            <a:t>dniempleado</a:t>
          </a:r>
          <a:r>
            <a:rPr lang="es-ES" altLang="es-AR" u="sng" dirty="0"/>
            <a:t>, #proyecto</a:t>
          </a:r>
          <a:r>
            <a:rPr lang="es-ES" altLang="es-AR" dirty="0"/>
            <a:t>, fecha </a:t>
          </a:r>
          <a:r>
            <a:rPr lang="es-ES" altLang="es-AR" dirty="0" err="1"/>
            <a:t>incio</a:t>
          </a:r>
          <a:r>
            <a:rPr lang="es-ES" altLang="es-AR" dirty="0"/>
            <a:t> empleado proyecto, horas trabajadas)</a:t>
          </a:r>
        </a:p>
      </dgm:t>
    </dgm:pt>
    <dgm:pt modelId="{DC242E24-75C6-4C26-A6DE-9872C89D53B6}" type="parTrans" cxnId="{A4157861-CD4D-4379-858D-5F595E248700}">
      <dgm:prSet/>
      <dgm:spPr/>
      <dgm:t>
        <a:bodyPr/>
        <a:lstStyle/>
        <a:p>
          <a:endParaRPr lang="es-AR"/>
        </a:p>
      </dgm:t>
    </dgm:pt>
    <dgm:pt modelId="{904A697D-6F08-4552-92E4-8D2194F5726E}" type="sibTrans" cxnId="{A4157861-CD4D-4379-858D-5F595E248700}">
      <dgm:prSet/>
      <dgm:spPr/>
      <dgm:t>
        <a:bodyPr/>
        <a:lstStyle/>
        <a:p>
          <a:endParaRPr lang="es-AR"/>
        </a:p>
      </dgm:t>
    </dgm:pt>
    <dgm:pt modelId="{31B56B44-F5C9-47CA-AEAD-21FB35B013B4}" type="pres">
      <dgm:prSet presAssocID="{F3E4EFC9-B005-4807-A533-6A88D3262D3B}" presName="linear" presStyleCnt="0">
        <dgm:presLayoutVars>
          <dgm:animLvl val="lvl"/>
          <dgm:resizeHandles val="exact"/>
        </dgm:presLayoutVars>
      </dgm:prSet>
      <dgm:spPr/>
    </dgm:pt>
    <dgm:pt modelId="{AB8A83E5-A72A-456A-9F44-4E92146A8C18}" type="pres">
      <dgm:prSet presAssocID="{ABC5DC16-ED57-4A7B-ADDC-33406D52386E}" presName="parentText" presStyleLbl="node1" presStyleIdx="0" presStyleCnt="1">
        <dgm:presLayoutVars>
          <dgm:chMax val="0"/>
          <dgm:bulletEnabled val="1"/>
        </dgm:presLayoutVars>
      </dgm:prSet>
      <dgm:spPr/>
    </dgm:pt>
    <dgm:pt modelId="{91419BA3-F2FA-415F-886C-F8A949B91833}" type="pres">
      <dgm:prSet presAssocID="{ABC5DC16-ED57-4A7B-ADDC-33406D52386E}" presName="childText" presStyleLbl="revTx" presStyleIdx="0" presStyleCnt="1">
        <dgm:presLayoutVars>
          <dgm:bulletEnabled val="1"/>
        </dgm:presLayoutVars>
      </dgm:prSet>
      <dgm:spPr/>
    </dgm:pt>
  </dgm:ptLst>
  <dgm:cxnLst>
    <dgm:cxn modelId="{9B895703-B4E0-4C9A-8AC8-3D7B2C1B21E1}" srcId="{ABC5DC16-ED57-4A7B-ADDC-33406D52386E}" destId="{82A40212-292A-41FA-9B98-CECA8F84E52F}" srcOrd="0" destOrd="0" parTransId="{21145FE9-8572-4C40-B056-FA381ACD14CA}" sibTransId="{46F34B65-E976-465A-A47A-480215413C29}"/>
    <dgm:cxn modelId="{1DA96C15-9916-4C27-BFCF-F4DF1C326012}" type="presOf" srcId="{0BFAB78C-A60F-4CB1-BDDD-F0EF534F9514}" destId="{91419BA3-F2FA-415F-886C-F8A949B91833}" srcOrd="0" destOrd="7" presId="urn:microsoft.com/office/officeart/2005/8/layout/vList2"/>
    <dgm:cxn modelId="{8A66C516-8454-4F9A-B6C2-7BFD0F1C406D}" type="presOf" srcId="{36B2C481-634B-435B-8389-1FC929829EA9}" destId="{91419BA3-F2FA-415F-886C-F8A949B91833}" srcOrd="0" destOrd="1" presId="urn:microsoft.com/office/officeart/2005/8/layout/vList2"/>
    <dgm:cxn modelId="{576C051D-8896-499B-B1EC-12C5B5B7E9CC}" srcId="{82A40212-292A-41FA-9B98-CECA8F84E52F}" destId="{18967877-02AF-4CBD-B2B2-8FAE034C4535}" srcOrd="2" destOrd="0" parTransId="{952BDB66-C9BE-4DFC-8F2F-D151207D54F2}" sibTransId="{5601430D-41F9-4BF3-8064-BE5C7C52D529}"/>
    <dgm:cxn modelId="{02D14D22-3553-4B10-8C1E-7CEDBFE8526F}" srcId="{ABC5DC16-ED57-4A7B-ADDC-33406D52386E}" destId="{C15AA4F5-C2C1-4281-887F-B6E05417E037}" srcOrd="1" destOrd="0" parTransId="{3EA3C5FE-2F67-4278-ADFD-7765CF881E47}" sibTransId="{52FE8C14-7F78-4743-A36D-335C3C964A07}"/>
    <dgm:cxn modelId="{7BD52332-F91F-4110-BC36-DDFBE6950A2F}" type="presOf" srcId="{82A40212-292A-41FA-9B98-CECA8F84E52F}" destId="{91419BA3-F2FA-415F-886C-F8A949B91833}" srcOrd="0" destOrd="0" presId="urn:microsoft.com/office/officeart/2005/8/layout/vList2"/>
    <dgm:cxn modelId="{B2DD2934-CEB1-4644-B362-309624378808}" srcId="{C15AA4F5-C2C1-4281-887F-B6E05417E037}" destId="{70C50ED4-E629-4B1A-BCE9-03DD549FAE56}" srcOrd="1" destOrd="0" parTransId="{81BCC13C-D527-484E-8105-ED21805F3238}" sibTransId="{942EC479-2071-4CB6-AA27-DF9F3B886D91}"/>
    <dgm:cxn modelId="{CADF4039-E695-464A-90A0-CCD1A7841699}" srcId="{F3E4EFC9-B005-4807-A533-6A88D3262D3B}" destId="{ABC5DC16-ED57-4A7B-ADDC-33406D52386E}" srcOrd="0" destOrd="0" parTransId="{B6240972-047B-4E2E-B601-00C40DBE97CC}" sibTransId="{53992A08-C706-4507-AAE9-AFEE4A4A6851}"/>
    <dgm:cxn modelId="{A4157861-CD4D-4379-858D-5F595E248700}" srcId="{C15AA4F5-C2C1-4281-887F-B6E05417E037}" destId="{0BFAB78C-A60F-4CB1-BDDD-F0EF534F9514}" srcOrd="2" destOrd="0" parTransId="{DC242E24-75C6-4C26-A6DE-9872C89D53B6}" sibTransId="{904A697D-6F08-4552-92E4-8D2194F5726E}"/>
    <dgm:cxn modelId="{4A1FCC68-6334-4F24-AECA-F3327DFAAC88}" type="presOf" srcId="{ABC5DC16-ED57-4A7B-ADDC-33406D52386E}" destId="{AB8A83E5-A72A-456A-9F44-4E92146A8C18}" srcOrd="0" destOrd="0" presId="urn:microsoft.com/office/officeart/2005/8/layout/vList2"/>
    <dgm:cxn modelId="{362E325A-F768-49F5-AD1A-98D17E100F32}" type="presOf" srcId="{18967877-02AF-4CBD-B2B2-8FAE034C4535}" destId="{91419BA3-F2FA-415F-886C-F8A949B91833}" srcOrd="0" destOrd="3" presId="urn:microsoft.com/office/officeart/2005/8/layout/vList2"/>
    <dgm:cxn modelId="{EB6D708F-584A-45F6-A988-6AA69C5CC66D}" type="presOf" srcId="{F3E4EFC9-B005-4807-A533-6A88D3262D3B}" destId="{31B56B44-F5C9-47CA-AEAD-21FB35B013B4}" srcOrd="0" destOrd="0" presId="urn:microsoft.com/office/officeart/2005/8/layout/vList2"/>
    <dgm:cxn modelId="{F7FE5797-04C1-4B77-9559-301F810DF3A6}" type="presOf" srcId="{FC3EAC37-060D-43FE-8D0A-5E1FA921F2B4}" destId="{91419BA3-F2FA-415F-886C-F8A949B91833}" srcOrd="0" destOrd="5" presId="urn:microsoft.com/office/officeart/2005/8/layout/vList2"/>
    <dgm:cxn modelId="{DC1A9DC1-3D40-40B4-B16D-6CB35113C80B}" type="presOf" srcId="{70C50ED4-E629-4B1A-BCE9-03DD549FAE56}" destId="{91419BA3-F2FA-415F-886C-F8A949B91833}" srcOrd="0" destOrd="6" presId="urn:microsoft.com/office/officeart/2005/8/layout/vList2"/>
    <dgm:cxn modelId="{DF20C8CA-A302-4528-AE69-98F26158F6C0}" type="presOf" srcId="{C15AA4F5-C2C1-4281-887F-B6E05417E037}" destId="{91419BA3-F2FA-415F-886C-F8A949B91833}" srcOrd="0" destOrd="4" presId="urn:microsoft.com/office/officeart/2005/8/layout/vList2"/>
    <dgm:cxn modelId="{4E5962DB-1389-419E-8BC8-05BD4C19B4B2}" srcId="{82A40212-292A-41FA-9B98-CECA8F84E52F}" destId="{1AE9FB73-EE33-4265-ADC6-3D031092F86C}" srcOrd="1" destOrd="0" parTransId="{3500B95B-D4D7-4D53-8B8B-87FAF7C51A90}" sibTransId="{50DF5022-93DA-469A-B005-5C2C774977E0}"/>
    <dgm:cxn modelId="{AA3777DB-EA54-44BA-A99E-BA4D11D82E26}" type="presOf" srcId="{1AE9FB73-EE33-4265-ADC6-3D031092F86C}" destId="{91419BA3-F2FA-415F-886C-F8A949B91833}" srcOrd="0" destOrd="2" presId="urn:microsoft.com/office/officeart/2005/8/layout/vList2"/>
    <dgm:cxn modelId="{B87449EE-6851-4965-90D8-7453165A8A15}" srcId="{C15AA4F5-C2C1-4281-887F-B6E05417E037}" destId="{FC3EAC37-060D-43FE-8D0A-5E1FA921F2B4}" srcOrd="0" destOrd="0" parTransId="{4D509A1E-7C8A-44DB-B8A7-AC7FAF1CA840}" sibTransId="{D4C02DD3-D201-4269-9064-0EF0AFD272D3}"/>
    <dgm:cxn modelId="{8A29BBF0-D978-4E27-A0FC-D13836ADA116}" srcId="{82A40212-292A-41FA-9B98-CECA8F84E52F}" destId="{36B2C481-634B-435B-8389-1FC929829EA9}" srcOrd="0" destOrd="0" parTransId="{80A3932F-C6BC-4766-BE25-A1969CC5D6D3}" sibTransId="{3FB27B09-487E-4E59-BC26-EFD7BE266F31}"/>
    <dgm:cxn modelId="{1BFCDAD4-C5CD-458A-9EC9-DFBDB14823F6}" type="presParOf" srcId="{31B56B44-F5C9-47CA-AEAD-21FB35B013B4}" destId="{AB8A83E5-A72A-456A-9F44-4E92146A8C18}" srcOrd="0" destOrd="0" presId="urn:microsoft.com/office/officeart/2005/8/layout/vList2"/>
    <dgm:cxn modelId="{584129F0-739E-40C1-B759-09BF130B914C}" type="presParOf" srcId="{31B56B44-F5C9-47CA-AEAD-21FB35B013B4}" destId="{91419BA3-F2FA-415F-886C-F8A949B9183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2217A81-E0BB-43AB-808D-08E180D35E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CD2A4D4C-CF61-41A6-BBA2-75FFF48AB591}">
      <dgm:prSet phldrT="[Texto]"/>
      <dgm:spPr/>
      <dgm:t>
        <a:bodyPr/>
        <a:lstStyle/>
        <a:p>
          <a:r>
            <a:rPr lang="es-ES" altLang="es-AR" dirty="0"/>
            <a:t>Tercera forma normal (3NF)</a:t>
          </a:r>
          <a:endParaRPr lang="es-AR" dirty="0"/>
        </a:p>
      </dgm:t>
    </dgm:pt>
    <dgm:pt modelId="{B4FF6DA8-310E-4F2E-B070-E1323C1BABBB}" type="parTrans" cxnId="{1F521F0E-7CA9-4E47-9325-7A116114AD21}">
      <dgm:prSet/>
      <dgm:spPr/>
      <dgm:t>
        <a:bodyPr/>
        <a:lstStyle/>
        <a:p>
          <a:endParaRPr lang="es-AR"/>
        </a:p>
      </dgm:t>
    </dgm:pt>
    <dgm:pt modelId="{EC47B3F3-5065-429E-9893-50A05EFBA762}" type="sibTrans" cxnId="{1F521F0E-7CA9-4E47-9325-7A116114AD21}">
      <dgm:prSet/>
      <dgm:spPr/>
      <dgm:t>
        <a:bodyPr/>
        <a:lstStyle/>
        <a:p>
          <a:endParaRPr lang="es-AR"/>
        </a:p>
      </dgm:t>
    </dgm:pt>
    <dgm:pt modelId="{658831F6-4669-4C97-9489-1659CF9F893E}">
      <dgm:prSet/>
      <dgm:spPr/>
      <dgm:t>
        <a:bodyPr/>
        <a:lstStyle/>
        <a:p>
          <a:r>
            <a:rPr lang="es-ES" altLang="es-AR"/>
            <a:t>Una tabla que tenga atributos que dependan transitivamente de otro no está en 3NF</a:t>
          </a:r>
          <a:endParaRPr lang="es-ES" altLang="es-AR" dirty="0"/>
        </a:p>
      </dgm:t>
    </dgm:pt>
    <dgm:pt modelId="{3D489C3C-8C99-4756-8067-FF55BFC0315C}" type="parTrans" cxnId="{BDB543B2-4B68-45E6-8812-7E4F6075332E}">
      <dgm:prSet/>
      <dgm:spPr/>
      <dgm:t>
        <a:bodyPr/>
        <a:lstStyle/>
        <a:p>
          <a:endParaRPr lang="es-AR"/>
        </a:p>
      </dgm:t>
    </dgm:pt>
    <dgm:pt modelId="{149EA282-85F2-41A9-A5E7-62D131C7E584}" type="sibTrans" cxnId="{BDB543B2-4B68-45E6-8812-7E4F6075332E}">
      <dgm:prSet/>
      <dgm:spPr/>
      <dgm:t>
        <a:bodyPr/>
        <a:lstStyle/>
        <a:p>
          <a:endParaRPr lang="es-AR"/>
        </a:p>
      </dgm:t>
    </dgm:pt>
    <dgm:pt modelId="{1FBF48EA-EB2B-4C15-8D2C-1B7473855382}">
      <dgm:prSet/>
      <dgm:spPr/>
      <dgm:t>
        <a:bodyPr/>
        <a:lstStyle/>
        <a:p>
          <a:r>
            <a:rPr lang="es-ES" altLang="es-AR"/>
            <a:t>Un modelo está en 3NF si y solo sí está en 2NF y para toda relación r del mismo (tabla) no existen dependencia transitivas.</a:t>
          </a:r>
          <a:endParaRPr lang="es-ES" altLang="es-AR" dirty="0"/>
        </a:p>
      </dgm:t>
    </dgm:pt>
    <dgm:pt modelId="{57705DDD-96D2-41C3-BA2E-7E8D3D4F3410}" type="parTrans" cxnId="{B4FC2018-22C9-40FB-B3FD-A38B92EBF260}">
      <dgm:prSet/>
      <dgm:spPr/>
      <dgm:t>
        <a:bodyPr/>
        <a:lstStyle/>
        <a:p>
          <a:endParaRPr lang="es-AR"/>
        </a:p>
      </dgm:t>
    </dgm:pt>
    <dgm:pt modelId="{50BC7154-4F21-4E81-8EF6-D595EBF3D10A}" type="sibTrans" cxnId="{B4FC2018-22C9-40FB-B3FD-A38B92EBF260}">
      <dgm:prSet/>
      <dgm:spPr/>
      <dgm:t>
        <a:bodyPr/>
        <a:lstStyle/>
        <a:p>
          <a:endParaRPr lang="es-AR"/>
        </a:p>
      </dgm:t>
    </dgm:pt>
    <dgm:pt modelId="{978EFBD8-730B-48F1-97BB-16F8A4D06229}">
      <dgm:prSet/>
      <dgm:spPr/>
      <dgm:t>
        <a:bodyPr/>
        <a:lstStyle/>
        <a:p>
          <a:r>
            <a:rPr lang="es-ES" altLang="es-AR"/>
            <a:t>Ej empleado = (</a:t>
          </a:r>
          <a:r>
            <a:rPr lang="es-ES" altLang="es-AR" u="sng"/>
            <a:t>dniempleado,</a:t>
          </a:r>
          <a:r>
            <a:rPr lang="es-ES" altLang="es-AR"/>
            <a:t> nombreempleado, #depto, nombredepto )</a:t>
          </a:r>
          <a:endParaRPr lang="es-ES" altLang="es-AR" dirty="0"/>
        </a:p>
      </dgm:t>
    </dgm:pt>
    <dgm:pt modelId="{1B90F223-DBAD-4AA7-A503-AF6830E3D7FC}" type="parTrans" cxnId="{2098D659-BB5E-4E4C-8B6D-7F339231D831}">
      <dgm:prSet/>
      <dgm:spPr/>
      <dgm:t>
        <a:bodyPr/>
        <a:lstStyle/>
        <a:p>
          <a:endParaRPr lang="es-AR"/>
        </a:p>
      </dgm:t>
    </dgm:pt>
    <dgm:pt modelId="{A1A40621-34C3-450A-8013-8ECFF5B9ED8E}" type="sibTrans" cxnId="{2098D659-BB5E-4E4C-8B6D-7F339231D831}">
      <dgm:prSet/>
      <dgm:spPr/>
      <dgm:t>
        <a:bodyPr/>
        <a:lstStyle/>
        <a:p>
          <a:endParaRPr lang="es-AR"/>
        </a:p>
      </dgm:t>
    </dgm:pt>
    <dgm:pt modelId="{DB198E49-EB4E-4D31-B407-84C90C051797}">
      <dgm:prSet/>
      <dgm:spPr/>
      <dgm:t>
        <a:bodyPr/>
        <a:lstStyle/>
        <a:p>
          <a:r>
            <a:rPr lang="es-ES" altLang="es-AR"/>
            <a:t>Dependencias</a:t>
          </a:r>
          <a:endParaRPr lang="es-ES" altLang="es-AR" dirty="0"/>
        </a:p>
      </dgm:t>
    </dgm:pt>
    <dgm:pt modelId="{0335413E-30B4-46AB-B39C-59459D7FDC6F}" type="parTrans" cxnId="{5DF93E81-730A-4763-B264-603F597BC5BB}">
      <dgm:prSet/>
      <dgm:spPr/>
      <dgm:t>
        <a:bodyPr/>
        <a:lstStyle/>
        <a:p>
          <a:endParaRPr lang="es-AR"/>
        </a:p>
      </dgm:t>
    </dgm:pt>
    <dgm:pt modelId="{2E898977-431F-4605-8CD0-9983B0A31410}" type="sibTrans" cxnId="{5DF93E81-730A-4763-B264-603F597BC5BB}">
      <dgm:prSet/>
      <dgm:spPr/>
      <dgm:t>
        <a:bodyPr/>
        <a:lstStyle/>
        <a:p>
          <a:endParaRPr lang="es-AR"/>
        </a:p>
      </dgm:t>
    </dgm:pt>
    <dgm:pt modelId="{0BFE0094-57DC-40FF-BD50-E49A9A85D95E}">
      <dgm:prSet/>
      <dgm:spPr/>
      <dgm:t>
        <a:bodyPr/>
        <a:lstStyle/>
        <a:p>
          <a:r>
            <a:rPr lang="es-ES" altLang="es-AR"/>
            <a:t>Dniempleado </a:t>
          </a:r>
          <a:r>
            <a:rPr lang="es-ES" altLang="es-AR">
              <a:sym typeface="Wingdings" panose="05000000000000000000" pitchFamily="2" charset="2"/>
            </a:rPr>
            <a:t> nombreempleado, #depto, nombre depto  (DF)</a:t>
          </a:r>
          <a:endParaRPr lang="es-ES" altLang="es-AR" dirty="0"/>
        </a:p>
      </dgm:t>
    </dgm:pt>
    <dgm:pt modelId="{FAE5E7BC-0D80-49F6-BB5A-8ACC4E800D63}" type="parTrans" cxnId="{5C3898AF-52B1-484D-BAB5-1FC41F8929E2}">
      <dgm:prSet/>
      <dgm:spPr/>
      <dgm:t>
        <a:bodyPr/>
        <a:lstStyle/>
        <a:p>
          <a:endParaRPr lang="es-AR"/>
        </a:p>
      </dgm:t>
    </dgm:pt>
    <dgm:pt modelId="{F2453037-1091-467C-90BB-CD3CCF1CDC0C}" type="sibTrans" cxnId="{5C3898AF-52B1-484D-BAB5-1FC41F8929E2}">
      <dgm:prSet/>
      <dgm:spPr/>
      <dgm:t>
        <a:bodyPr/>
        <a:lstStyle/>
        <a:p>
          <a:endParaRPr lang="es-AR"/>
        </a:p>
      </dgm:t>
    </dgm:pt>
    <dgm:pt modelId="{0CE69888-7F3F-4368-8E17-E43323FE0618}" type="pres">
      <dgm:prSet presAssocID="{42217A81-E0BB-43AB-808D-08E180D35E24}" presName="linear" presStyleCnt="0">
        <dgm:presLayoutVars>
          <dgm:animLvl val="lvl"/>
          <dgm:resizeHandles val="exact"/>
        </dgm:presLayoutVars>
      </dgm:prSet>
      <dgm:spPr/>
    </dgm:pt>
    <dgm:pt modelId="{DBA9E0DE-1DAC-4000-8560-B0EE22FBF5EC}" type="pres">
      <dgm:prSet presAssocID="{CD2A4D4C-CF61-41A6-BBA2-75FFF48AB591}" presName="parentText" presStyleLbl="node1" presStyleIdx="0" presStyleCnt="1">
        <dgm:presLayoutVars>
          <dgm:chMax val="0"/>
          <dgm:bulletEnabled val="1"/>
        </dgm:presLayoutVars>
      </dgm:prSet>
      <dgm:spPr/>
    </dgm:pt>
    <dgm:pt modelId="{C0C17B0D-CBE1-4724-A323-83D3098F8172}" type="pres">
      <dgm:prSet presAssocID="{CD2A4D4C-CF61-41A6-BBA2-75FFF48AB591}" presName="childText" presStyleLbl="revTx" presStyleIdx="0" presStyleCnt="1">
        <dgm:presLayoutVars>
          <dgm:bulletEnabled val="1"/>
        </dgm:presLayoutVars>
      </dgm:prSet>
      <dgm:spPr/>
    </dgm:pt>
  </dgm:ptLst>
  <dgm:cxnLst>
    <dgm:cxn modelId="{1F521F0E-7CA9-4E47-9325-7A116114AD21}" srcId="{42217A81-E0BB-43AB-808D-08E180D35E24}" destId="{CD2A4D4C-CF61-41A6-BBA2-75FFF48AB591}" srcOrd="0" destOrd="0" parTransId="{B4FF6DA8-310E-4F2E-B070-E1323C1BABBB}" sibTransId="{EC47B3F3-5065-429E-9893-50A05EFBA762}"/>
    <dgm:cxn modelId="{B4FC2018-22C9-40FB-B3FD-A38B92EBF260}" srcId="{CD2A4D4C-CF61-41A6-BBA2-75FFF48AB591}" destId="{1FBF48EA-EB2B-4C15-8D2C-1B7473855382}" srcOrd="1" destOrd="0" parTransId="{57705DDD-96D2-41C3-BA2E-7E8D3D4F3410}" sibTransId="{50BC7154-4F21-4E81-8EF6-D595EBF3D10A}"/>
    <dgm:cxn modelId="{D1C8C528-9578-48B9-8999-EF6F826ED94F}" type="presOf" srcId="{DB198E49-EB4E-4D31-B407-84C90C051797}" destId="{C0C17B0D-CBE1-4724-A323-83D3098F8172}" srcOrd="0" destOrd="3" presId="urn:microsoft.com/office/officeart/2005/8/layout/vList2"/>
    <dgm:cxn modelId="{86E24630-B0C0-4950-A2AF-88548EB46036}" type="presOf" srcId="{1FBF48EA-EB2B-4C15-8D2C-1B7473855382}" destId="{C0C17B0D-CBE1-4724-A323-83D3098F8172}" srcOrd="0" destOrd="1" presId="urn:microsoft.com/office/officeart/2005/8/layout/vList2"/>
    <dgm:cxn modelId="{13700345-A82C-4B79-A859-83432F3CB96E}" type="presOf" srcId="{658831F6-4669-4C97-9489-1659CF9F893E}" destId="{C0C17B0D-CBE1-4724-A323-83D3098F8172}" srcOrd="0" destOrd="0" presId="urn:microsoft.com/office/officeart/2005/8/layout/vList2"/>
    <dgm:cxn modelId="{2098D659-BB5E-4E4C-8B6D-7F339231D831}" srcId="{CD2A4D4C-CF61-41A6-BBA2-75FFF48AB591}" destId="{978EFBD8-730B-48F1-97BB-16F8A4D06229}" srcOrd="2" destOrd="0" parTransId="{1B90F223-DBAD-4AA7-A503-AF6830E3D7FC}" sibTransId="{A1A40621-34C3-450A-8013-8ECFF5B9ED8E}"/>
    <dgm:cxn modelId="{5DF93E81-730A-4763-B264-603F597BC5BB}" srcId="{978EFBD8-730B-48F1-97BB-16F8A4D06229}" destId="{DB198E49-EB4E-4D31-B407-84C90C051797}" srcOrd="0" destOrd="0" parTransId="{0335413E-30B4-46AB-B39C-59459D7FDC6F}" sibTransId="{2E898977-431F-4605-8CD0-9983B0A31410}"/>
    <dgm:cxn modelId="{41897389-08C5-494A-A600-89D820B3EB79}" type="presOf" srcId="{42217A81-E0BB-43AB-808D-08E180D35E24}" destId="{0CE69888-7F3F-4368-8E17-E43323FE0618}" srcOrd="0" destOrd="0" presId="urn:microsoft.com/office/officeart/2005/8/layout/vList2"/>
    <dgm:cxn modelId="{5C3898AF-52B1-484D-BAB5-1FC41F8929E2}" srcId="{DB198E49-EB4E-4D31-B407-84C90C051797}" destId="{0BFE0094-57DC-40FF-BD50-E49A9A85D95E}" srcOrd="0" destOrd="0" parTransId="{FAE5E7BC-0D80-49F6-BB5A-8ACC4E800D63}" sibTransId="{F2453037-1091-467C-90BB-CD3CCF1CDC0C}"/>
    <dgm:cxn modelId="{BDB543B2-4B68-45E6-8812-7E4F6075332E}" srcId="{CD2A4D4C-CF61-41A6-BBA2-75FFF48AB591}" destId="{658831F6-4669-4C97-9489-1659CF9F893E}" srcOrd="0" destOrd="0" parTransId="{3D489C3C-8C99-4756-8067-FF55BFC0315C}" sibTransId="{149EA282-85F2-41A9-A5E7-62D131C7E584}"/>
    <dgm:cxn modelId="{05A29FB3-D773-403B-9173-7A2F5FF71514}" type="presOf" srcId="{978EFBD8-730B-48F1-97BB-16F8A4D06229}" destId="{C0C17B0D-CBE1-4724-A323-83D3098F8172}" srcOrd="0" destOrd="2" presId="urn:microsoft.com/office/officeart/2005/8/layout/vList2"/>
    <dgm:cxn modelId="{054024EA-9EC8-49C8-9547-94C03D445358}" type="presOf" srcId="{CD2A4D4C-CF61-41A6-BBA2-75FFF48AB591}" destId="{DBA9E0DE-1DAC-4000-8560-B0EE22FBF5EC}" srcOrd="0" destOrd="0" presId="urn:microsoft.com/office/officeart/2005/8/layout/vList2"/>
    <dgm:cxn modelId="{5D5C67FC-BBD0-4EAD-BBD6-0454F3A49C74}" type="presOf" srcId="{0BFE0094-57DC-40FF-BD50-E49A9A85D95E}" destId="{C0C17B0D-CBE1-4724-A323-83D3098F8172}" srcOrd="0" destOrd="4" presId="urn:microsoft.com/office/officeart/2005/8/layout/vList2"/>
    <dgm:cxn modelId="{92030479-3580-4951-8E04-C7389365258C}" type="presParOf" srcId="{0CE69888-7F3F-4368-8E17-E43323FE0618}" destId="{DBA9E0DE-1DAC-4000-8560-B0EE22FBF5EC}" srcOrd="0" destOrd="0" presId="urn:microsoft.com/office/officeart/2005/8/layout/vList2"/>
    <dgm:cxn modelId="{D1FB896D-166E-4990-9890-971227996BC6}" type="presParOf" srcId="{0CE69888-7F3F-4368-8E17-E43323FE0618}" destId="{C0C17B0D-CBE1-4724-A323-83D3098F817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FBDD947-AF6A-48A5-B1F5-BCF2EC49EC4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ACD0D433-7EC7-46B8-9F7E-23625E947527}">
      <dgm:prSet phldrT="[Texto]"/>
      <dgm:spPr/>
      <dgm:t>
        <a:bodyPr/>
        <a:lstStyle/>
        <a:p>
          <a:r>
            <a:rPr lang="es-ES" altLang="es-AR"/>
            <a:t>Boyce Codd forma normal (BCNF)</a:t>
          </a:r>
          <a:endParaRPr lang="es-AR"/>
        </a:p>
      </dgm:t>
    </dgm:pt>
    <dgm:pt modelId="{EDFCD3D3-20DC-451C-A1F5-92FDC52877B3}" type="parTrans" cxnId="{A4079462-B5EF-42C1-BEAA-1CA32CD7AE14}">
      <dgm:prSet/>
      <dgm:spPr/>
      <dgm:t>
        <a:bodyPr/>
        <a:lstStyle/>
        <a:p>
          <a:endParaRPr lang="es-AR"/>
        </a:p>
      </dgm:t>
    </dgm:pt>
    <dgm:pt modelId="{611C85F4-C072-40A6-9FD4-9AE5E8DD18BD}" type="sibTrans" cxnId="{A4079462-B5EF-42C1-BEAA-1CA32CD7AE14}">
      <dgm:prSet/>
      <dgm:spPr/>
      <dgm:t>
        <a:bodyPr/>
        <a:lstStyle/>
        <a:p>
          <a:endParaRPr lang="es-AR"/>
        </a:p>
      </dgm:t>
    </dgm:pt>
    <dgm:pt modelId="{A8C78739-302D-4F05-BEEA-E281B4987700}">
      <dgm:prSet/>
      <dgm:spPr/>
      <dgm:t>
        <a:bodyPr/>
        <a:lstStyle/>
        <a:p>
          <a:r>
            <a:rPr lang="es-ES" altLang="es-AR"/>
            <a:t>Una tabla que tenga atributos que dependan de acuerdo a la definición de Boyce Codd de otro no está en BCNF</a:t>
          </a:r>
          <a:endParaRPr lang="es-ES" altLang="es-AR" dirty="0"/>
        </a:p>
      </dgm:t>
    </dgm:pt>
    <dgm:pt modelId="{D25D685B-B764-42F3-89B1-FA62B5EF1E5D}" type="parTrans" cxnId="{8BB9E002-CBD7-4E37-85AB-0206322F3B6C}">
      <dgm:prSet/>
      <dgm:spPr/>
      <dgm:t>
        <a:bodyPr/>
        <a:lstStyle/>
        <a:p>
          <a:endParaRPr lang="es-AR"/>
        </a:p>
      </dgm:t>
    </dgm:pt>
    <dgm:pt modelId="{1A3BC034-8750-4A0A-9C96-A4AFE097DB06}" type="sibTrans" cxnId="{8BB9E002-CBD7-4E37-85AB-0206322F3B6C}">
      <dgm:prSet/>
      <dgm:spPr/>
      <dgm:t>
        <a:bodyPr/>
        <a:lstStyle/>
        <a:p>
          <a:endParaRPr lang="es-AR"/>
        </a:p>
      </dgm:t>
    </dgm:pt>
    <dgm:pt modelId="{9F7FE0EA-3B76-4899-B8CE-556A8CF7728F}">
      <dgm:prSet/>
      <dgm:spPr/>
      <dgm:t>
        <a:bodyPr/>
        <a:lstStyle/>
        <a:p>
          <a:r>
            <a:rPr lang="es-ES" altLang="es-AR"/>
            <a:t>Un modelo está en BCNF si y solo sí está en 3NF y para toda relación r del mismo (tabla) no existen dependencia de Boyce Codd</a:t>
          </a:r>
          <a:endParaRPr lang="es-ES" altLang="es-AR" dirty="0"/>
        </a:p>
      </dgm:t>
    </dgm:pt>
    <dgm:pt modelId="{AADABAAA-7514-40AA-A277-474824B7FEE4}" type="parTrans" cxnId="{36723F1F-2134-4630-AFC6-775B04751FF0}">
      <dgm:prSet/>
      <dgm:spPr/>
      <dgm:t>
        <a:bodyPr/>
        <a:lstStyle/>
        <a:p>
          <a:endParaRPr lang="es-AR"/>
        </a:p>
      </dgm:t>
    </dgm:pt>
    <dgm:pt modelId="{63DD5DB1-C4AE-4911-A150-1CFE858CCCAF}" type="sibTrans" cxnId="{36723F1F-2134-4630-AFC6-775B04751FF0}">
      <dgm:prSet/>
      <dgm:spPr/>
      <dgm:t>
        <a:bodyPr/>
        <a:lstStyle/>
        <a:p>
          <a:endParaRPr lang="es-AR"/>
        </a:p>
      </dgm:t>
    </dgm:pt>
    <dgm:pt modelId="{A2C0AE0B-B2E0-4F06-B20C-06D51A94859F}">
      <dgm:prSet/>
      <dgm:spPr/>
      <dgm:t>
        <a:bodyPr/>
        <a:lstStyle/>
        <a:p>
          <a:r>
            <a:rPr lang="es-ES" altLang="es-AR"/>
            <a:t>Algunos comentarios</a:t>
          </a:r>
          <a:endParaRPr lang="es-ES" altLang="es-AR" dirty="0"/>
        </a:p>
      </dgm:t>
    </dgm:pt>
    <dgm:pt modelId="{B80066DE-7FFC-4743-BF19-98746F640F0A}" type="parTrans" cxnId="{AC9FC03F-0915-4F12-8BA3-BA84A489FEFE}">
      <dgm:prSet/>
      <dgm:spPr/>
      <dgm:t>
        <a:bodyPr/>
        <a:lstStyle/>
        <a:p>
          <a:endParaRPr lang="es-AR"/>
        </a:p>
      </dgm:t>
    </dgm:pt>
    <dgm:pt modelId="{C719CBC7-3CAA-4DC4-B20F-97B5D45160A8}" type="sibTrans" cxnId="{AC9FC03F-0915-4F12-8BA3-BA84A489FEFE}">
      <dgm:prSet/>
      <dgm:spPr/>
      <dgm:t>
        <a:bodyPr/>
        <a:lstStyle/>
        <a:p>
          <a:endParaRPr lang="es-AR"/>
        </a:p>
      </dgm:t>
    </dgm:pt>
    <dgm:pt modelId="{9F87E697-5BE5-47BE-AAD2-F8F781158985}">
      <dgm:prSet/>
      <dgm:spPr/>
      <dgm:t>
        <a:bodyPr/>
        <a:lstStyle/>
        <a:p>
          <a:r>
            <a:rPr lang="es-ES" altLang="es-AR"/>
            <a:t>Fue propuesta como una “suavización” de 3NF</a:t>
          </a:r>
          <a:endParaRPr lang="es-ES" altLang="es-AR" dirty="0"/>
        </a:p>
      </dgm:t>
    </dgm:pt>
    <dgm:pt modelId="{FD7FAFAD-5F57-408E-8EAD-154E9F569D6A}" type="parTrans" cxnId="{6CEE8AD9-4287-4221-8EC9-CA3A31C305CC}">
      <dgm:prSet/>
      <dgm:spPr/>
      <dgm:t>
        <a:bodyPr/>
        <a:lstStyle/>
        <a:p>
          <a:endParaRPr lang="es-AR"/>
        </a:p>
      </dgm:t>
    </dgm:pt>
    <dgm:pt modelId="{B361226D-FA51-4873-8C74-BAE7FA593AAD}" type="sibTrans" cxnId="{6CEE8AD9-4287-4221-8EC9-CA3A31C305CC}">
      <dgm:prSet/>
      <dgm:spPr/>
      <dgm:t>
        <a:bodyPr/>
        <a:lstStyle/>
        <a:p>
          <a:endParaRPr lang="es-AR"/>
        </a:p>
      </dgm:t>
    </dgm:pt>
    <dgm:pt modelId="{50655809-95D8-4E60-A63D-E9B789DCDE42}">
      <dgm:prSet/>
      <dgm:spPr/>
      <dgm:t>
        <a:bodyPr/>
        <a:lstStyle/>
        <a:p>
          <a:r>
            <a:rPr lang="es-ES" altLang="es-AR" dirty="0"/>
            <a:t>Pero resultó ser más restrictiva</a:t>
          </a:r>
        </a:p>
      </dgm:t>
    </dgm:pt>
    <dgm:pt modelId="{BFB4C252-205A-44D6-BF38-FEE19DD9BFA7}" type="parTrans" cxnId="{3865AA80-6854-43F7-89FA-8D458998F9E7}">
      <dgm:prSet/>
      <dgm:spPr/>
      <dgm:t>
        <a:bodyPr/>
        <a:lstStyle/>
        <a:p>
          <a:endParaRPr lang="es-AR"/>
        </a:p>
      </dgm:t>
    </dgm:pt>
    <dgm:pt modelId="{690A05DE-2BDD-4AAD-9386-843C033A9197}" type="sibTrans" cxnId="{3865AA80-6854-43F7-89FA-8D458998F9E7}">
      <dgm:prSet/>
      <dgm:spPr/>
      <dgm:t>
        <a:bodyPr/>
        <a:lstStyle/>
        <a:p>
          <a:endParaRPr lang="es-AR"/>
        </a:p>
      </dgm:t>
    </dgm:pt>
    <dgm:pt modelId="{4DEE81BB-5132-41C6-91A5-A79ACAAD0DC7}">
      <dgm:prSet/>
      <dgm:spPr/>
      <dgm:t>
        <a:bodyPr/>
        <a:lstStyle/>
        <a:p>
          <a:r>
            <a:rPr lang="es-ES" altLang="es-AR" dirty="0"/>
            <a:t>Otra acepción de </a:t>
          </a:r>
          <a:r>
            <a:rPr lang="es-ES" altLang="es-AR" dirty="0" err="1"/>
            <a:t>Boyce</a:t>
          </a:r>
          <a:r>
            <a:rPr lang="es-ES" altLang="es-AR" dirty="0"/>
            <a:t> </a:t>
          </a:r>
          <a:r>
            <a:rPr lang="es-ES" altLang="es-AR" dirty="0" err="1"/>
            <a:t>Codd</a:t>
          </a:r>
          <a:endParaRPr lang="es-ES" altLang="es-AR" dirty="0"/>
        </a:p>
      </dgm:t>
    </dgm:pt>
    <dgm:pt modelId="{E1AD6C1E-FB29-4A07-A0A5-45318FE2221D}" type="parTrans" cxnId="{3D24E302-0118-4471-969D-E033B1825E5C}">
      <dgm:prSet/>
      <dgm:spPr/>
      <dgm:t>
        <a:bodyPr/>
        <a:lstStyle/>
        <a:p>
          <a:endParaRPr lang="es-AR"/>
        </a:p>
      </dgm:t>
    </dgm:pt>
    <dgm:pt modelId="{CDC68D79-0865-4725-8220-3B08765FACCE}" type="sibTrans" cxnId="{3D24E302-0118-4471-969D-E033B1825E5C}">
      <dgm:prSet/>
      <dgm:spPr/>
      <dgm:t>
        <a:bodyPr/>
        <a:lstStyle/>
        <a:p>
          <a:endParaRPr lang="es-AR"/>
        </a:p>
      </dgm:t>
    </dgm:pt>
    <dgm:pt modelId="{C9DA43AB-3D22-47AD-BF8D-3F965DAAAF8C}">
      <dgm:prSet/>
      <dgm:spPr/>
      <dgm:t>
        <a:bodyPr/>
        <a:lstStyle/>
        <a:p>
          <a:r>
            <a:rPr lang="es-ES" altLang="es-AR" dirty="0"/>
            <a:t>Una relación (tabla) está en BCNF si y solo sí todo determinante es una clave candidata.</a:t>
          </a:r>
        </a:p>
      </dgm:t>
    </dgm:pt>
    <dgm:pt modelId="{9C76C1F7-E316-4E0F-A515-2FF9A5965080}" type="parTrans" cxnId="{1983BEE2-4EBE-4387-A731-F94C951267D6}">
      <dgm:prSet/>
      <dgm:spPr/>
      <dgm:t>
        <a:bodyPr/>
        <a:lstStyle/>
        <a:p>
          <a:endParaRPr lang="es-AR"/>
        </a:p>
      </dgm:t>
    </dgm:pt>
    <dgm:pt modelId="{C63597AB-4175-45E9-8521-74661F6F6032}" type="sibTrans" cxnId="{1983BEE2-4EBE-4387-A731-F94C951267D6}">
      <dgm:prSet/>
      <dgm:spPr/>
      <dgm:t>
        <a:bodyPr/>
        <a:lstStyle/>
        <a:p>
          <a:endParaRPr lang="es-AR"/>
        </a:p>
      </dgm:t>
    </dgm:pt>
    <dgm:pt modelId="{60236864-AB06-439F-8D03-ABB622C2FBB0}" type="pres">
      <dgm:prSet presAssocID="{EFBDD947-AF6A-48A5-B1F5-BCF2EC49EC43}" presName="linear" presStyleCnt="0">
        <dgm:presLayoutVars>
          <dgm:animLvl val="lvl"/>
          <dgm:resizeHandles val="exact"/>
        </dgm:presLayoutVars>
      </dgm:prSet>
      <dgm:spPr/>
    </dgm:pt>
    <dgm:pt modelId="{313A9DA1-138C-40EB-8FC8-E88128F53AE8}" type="pres">
      <dgm:prSet presAssocID="{ACD0D433-7EC7-46B8-9F7E-23625E947527}" presName="parentText" presStyleLbl="node1" presStyleIdx="0" presStyleCnt="2" custScaleY="82645">
        <dgm:presLayoutVars>
          <dgm:chMax val="0"/>
          <dgm:bulletEnabled val="1"/>
        </dgm:presLayoutVars>
      </dgm:prSet>
      <dgm:spPr/>
    </dgm:pt>
    <dgm:pt modelId="{EE51F029-2416-4D15-8552-A684E2E7E629}" type="pres">
      <dgm:prSet presAssocID="{ACD0D433-7EC7-46B8-9F7E-23625E947527}" presName="childText" presStyleLbl="revTx" presStyleIdx="0" presStyleCnt="2">
        <dgm:presLayoutVars>
          <dgm:bulletEnabled val="1"/>
        </dgm:presLayoutVars>
      </dgm:prSet>
      <dgm:spPr/>
    </dgm:pt>
    <dgm:pt modelId="{6668E7D0-B6DD-429A-914D-53B3A021A823}" type="pres">
      <dgm:prSet presAssocID="{4DEE81BB-5132-41C6-91A5-A79ACAAD0DC7}" presName="parentText" presStyleLbl="node1" presStyleIdx="1" presStyleCnt="2" custLinFactNeighborX="-398" custLinFactNeighborY="-87029">
        <dgm:presLayoutVars>
          <dgm:chMax val="0"/>
          <dgm:bulletEnabled val="1"/>
        </dgm:presLayoutVars>
      </dgm:prSet>
      <dgm:spPr/>
    </dgm:pt>
    <dgm:pt modelId="{6B482DF8-750C-4B49-9649-27472250C092}" type="pres">
      <dgm:prSet presAssocID="{4DEE81BB-5132-41C6-91A5-A79ACAAD0DC7}" presName="childText" presStyleLbl="revTx" presStyleIdx="1" presStyleCnt="2" custLinFactNeighborY="-69037">
        <dgm:presLayoutVars>
          <dgm:bulletEnabled val="1"/>
        </dgm:presLayoutVars>
      </dgm:prSet>
      <dgm:spPr/>
    </dgm:pt>
  </dgm:ptLst>
  <dgm:cxnLst>
    <dgm:cxn modelId="{8BB9E002-CBD7-4E37-85AB-0206322F3B6C}" srcId="{ACD0D433-7EC7-46B8-9F7E-23625E947527}" destId="{A8C78739-302D-4F05-BEEA-E281B4987700}" srcOrd="0" destOrd="0" parTransId="{D25D685B-B764-42F3-89B1-FA62B5EF1E5D}" sibTransId="{1A3BC034-8750-4A0A-9C96-A4AFE097DB06}"/>
    <dgm:cxn modelId="{3D24E302-0118-4471-969D-E033B1825E5C}" srcId="{EFBDD947-AF6A-48A5-B1F5-BCF2EC49EC43}" destId="{4DEE81BB-5132-41C6-91A5-A79ACAAD0DC7}" srcOrd="1" destOrd="0" parTransId="{E1AD6C1E-FB29-4A07-A0A5-45318FE2221D}" sibTransId="{CDC68D79-0865-4725-8220-3B08765FACCE}"/>
    <dgm:cxn modelId="{36723F1F-2134-4630-AFC6-775B04751FF0}" srcId="{ACD0D433-7EC7-46B8-9F7E-23625E947527}" destId="{9F7FE0EA-3B76-4899-B8CE-556A8CF7728F}" srcOrd="1" destOrd="0" parTransId="{AADABAAA-7514-40AA-A277-474824B7FEE4}" sibTransId="{63DD5DB1-C4AE-4911-A150-1CFE858CCCAF}"/>
    <dgm:cxn modelId="{FBDF502B-0F7A-4E86-A2B1-9F9BB1BB3B2A}" type="presOf" srcId="{9F7FE0EA-3B76-4899-B8CE-556A8CF7728F}" destId="{EE51F029-2416-4D15-8552-A684E2E7E629}" srcOrd="0" destOrd="1" presId="urn:microsoft.com/office/officeart/2005/8/layout/vList2"/>
    <dgm:cxn modelId="{AC9FC03F-0915-4F12-8BA3-BA84A489FEFE}" srcId="{ACD0D433-7EC7-46B8-9F7E-23625E947527}" destId="{A2C0AE0B-B2E0-4F06-B20C-06D51A94859F}" srcOrd="2" destOrd="0" parTransId="{B80066DE-7FFC-4743-BF19-98746F640F0A}" sibTransId="{C719CBC7-3CAA-4DC4-B20F-97B5D45160A8}"/>
    <dgm:cxn modelId="{A4079462-B5EF-42C1-BEAA-1CA32CD7AE14}" srcId="{EFBDD947-AF6A-48A5-B1F5-BCF2EC49EC43}" destId="{ACD0D433-7EC7-46B8-9F7E-23625E947527}" srcOrd="0" destOrd="0" parTransId="{EDFCD3D3-20DC-451C-A1F5-92FDC52877B3}" sibTransId="{611C85F4-C072-40A6-9FD4-9AE5E8DD18BD}"/>
    <dgm:cxn modelId="{F9B1B466-82B0-4D51-A531-E1F0B0447CD1}" type="presOf" srcId="{9F87E697-5BE5-47BE-AAD2-F8F781158985}" destId="{EE51F029-2416-4D15-8552-A684E2E7E629}" srcOrd="0" destOrd="3" presId="urn:microsoft.com/office/officeart/2005/8/layout/vList2"/>
    <dgm:cxn modelId="{7E6C706E-D104-45B8-9634-58085386DF6F}" type="presOf" srcId="{EFBDD947-AF6A-48A5-B1F5-BCF2EC49EC43}" destId="{60236864-AB06-439F-8D03-ABB622C2FBB0}" srcOrd="0" destOrd="0" presId="urn:microsoft.com/office/officeart/2005/8/layout/vList2"/>
    <dgm:cxn modelId="{9C48384F-B9EC-467A-BF15-E6AD7A1FD56E}" type="presOf" srcId="{A8C78739-302D-4F05-BEEA-E281B4987700}" destId="{EE51F029-2416-4D15-8552-A684E2E7E629}" srcOrd="0" destOrd="0" presId="urn:microsoft.com/office/officeart/2005/8/layout/vList2"/>
    <dgm:cxn modelId="{22018072-AB73-4C9B-9BDB-CFDCBC1AA0F6}" type="presOf" srcId="{50655809-95D8-4E60-A63D-E9B789DCDE42}" destId="{EE51F029-2416-4D15-8552-A684E2E7E629}" srcOrd="0" destOrd="4" presId="urn:microsoft.com/office/officeart/2005/8/layout/vList2"/>
    <dgm:cxn modelId="{2BAE9854-989C-4C78-90F2-4449F785987C}" type="presOf" srcId="{4DEE81BB-5132-41C6-91A5-A79ACAAD0DC7}" destId="{6668E7D0-B6DD-429A-914D-53B3A021A823}" srcOrd="0" destOrd="0" presId="urn:microsoft.com/office/officeart/2005/8/layout/vList2"/>
    <dgm:cxn modelId="{3865AA80-6854-43F7-89FA-8D458998F9E7}" srcId="{A2C0AE0B-B2E0-4F06-B20C-06D51A94859F}" destId="{50655809-95D8-4E60-A63D-E9B789DCDE42}" srcOrd="1" destOrd="0" parTransId="{BFB4C252-205A-44D6-BF38-FEE19DD9BFA7}" sibTransId="{690A05DE-2BDD-4AAD-9386-843C033A9197}"/>
    <dgm:cxn modelId="{E68D3A8F-F6A5-4A19-8CDE-724B7FE2BCB3}" type="presOf" srcId="{A2C0AE0B-B2E0-4F06-B20C-06D51A94859F}" destId="{EE51F029-2416-4D15-8552-A684E2E7E629}" srcOrd="0" destOrd="2" presId="urn:microsoft.com/office/officeart/2005/8/layout/vList2"/>
    <dgm:cxn modelId="{8BDFB9B5-9878-46F2-9415-1AFD1E7BE9BD}" type="presOf" srcId="{ACD0D433-7EC7-46B8-9F7E-23625E947527}" destId="{313A9DA1-138C-40EB-8FC8-E88128F53AE8}" srcOrd="0" destOrd="0" presId="urn:microsoft.com/office/officeart/2005/8/layout/vList2"/>
    <dgm:cxn modelId="{6CEE8AD9-4287-4221-8EC9-CA3A31C305CC}" srcId="{A2C0AE0B-B2E0-4F06-B20C-06D51A94859F}" destId="{9F87E697-5BE5-47BE-AAD2-F8F781158985}" srcOrd="0" destOrd="0" parTransId="{FD7FAFAD-5F57-408E-8EAD-154E9F569D6A}" sibTransId="{B361226D-FA51-4873-8C74-BAE7FA593AAD}"/>
    <dgm:cxn modelId="{1983BEE2-4EBE-4387-A731-F94C951267D6}" srcId="{4DEE81BB-5132-41C6-91A5-A79ACAAD0DC7}" destId="{C9DA43AB-3D22-47AD-BF8D-3F965DAAAF8C}" srcOrd="0" destOrd="0" parTransId="{9C76C1F7-E316-4E0F-A515-2FF9A5965080}" sibTransId="{C63597AB-4175-45E9-8521-74661F6F6032}"/>
    <dgm:cxn modelId="{0BDFB1EC-6669-4557-B7F3-63AB4C8D9410}" type="presOf" srcId="{C9DA43AB-3D22-47AD-BF8D-3F965DAAAF8C}" destId="{6B482DF8-750C-4B49-9649-27472250C092}" srcOrd="0" destOrd="0" presId="urn:microsoft.com/office/officeart/2005/8/layout/vList2"/>
    <dgm:cxn modelId="{67F1C921-4DC4-4343-ADA8-72317F889F55}" type="presParOf" srcId="{60236864-AB06-439F-8D03-ABB622C2FBB0}" destId="{313A9DA1-138C-40EB-8FC8-E88128F53AE8}" srcOrd="0" destOrd="0" presId="urn:microsoft.com/office/officeart/2005/8/layout/vList2"/>
    <dgm:cxn modelId="{618065F6-DFB0-4149-AECA-A0CF01A29134}" type="presParOf" srcId="{60236864-AB06-439F-8D03-ABB622C2FBB0}" destId="{EE51F029-2416-4D15-8552-A684E2E7E629}" srcOrd="1" destOrd="0" presId="urn:microsoft.com/office/officeart/2005/8/layout/vList2"/>
    <dgm:cxn modelId="{6C4EECA8-1A85-41D4-A3DC-43499297B09A}" type="presParOf" srcId="{60236864-AB06-439F-8D03-ABB622C2FBB0}" destId="{6668E7D0-B6DD-429A-914D-53B3A021A823}" srcOrd="2" destOrd="0" presId="urn:microsoft.com/office/officeart/2005/8/layout/vList2"/>
    <dgm:cxn modelId="{96E4021B-5737-468A-8662-16C9C5DDEC65}" type="presParOf" srcId="{60236864-AB06-439F-8D03-ABB622C2FBB0}" destId="{6B482DF8-750C-4B49-9649-27472250C09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79AA73-ED11-4221-8F2B-6A0694229C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60CDF949-A7BD-403A-8B5B-7ACE4BFD5301}">
      <dgm:prSet phldrT="[Texto]"/>
      <dgm:spPr/>
      <dgm:t>
        <a:bodyPr/>
        <a:lstStyle/>
        <a:p>
          <a:r>
            <a:rPr lang="es-ES" altLang="es-AR"/>
            <a:t>Definición	</a:t>
          </a:r>
          <a:endParaRPr lang="es-AR"/>
        </a:p>
      </dgm:t>
    </dgm:pt>
    <dgm:pt modelId="{4254A22B-473F-4B7A-9D53-B3C6464EC19C}" type="parTrans" cxnId="{C2C25C77-C5CC-4889-BC33-7831CCA8BA95}">
      <dgm:prSet/>
      <dgm:spPr/>
      <dgm:t>
        <a:bodyPr/>
        <a:lstStyle/>
        <a:p>
          <a:endParaRPr lang="es-AR"/>
        </a:p>
      </dgm:t>
    </dgm:pt>
    <dgm:pt modelId="{9AF9F3EC-4AE9-4386-A3AB-4C7E1B6FB1DB}" type="sibTrans" cxnId="{C2C25C77-C5CC-4889-BC33-7831CCA8BA95}">
      <dgm:prSet/>
      <dgm:spPr/>
      <dgm:t>
        <a:bodyPr/>
        <a:lstStyle/>
        <a:p>
          <a:endParaRPr lang="es-AR"/>
        </a:p>
      </dgm:t>
    </dgm:pt>
    <dgm:pt modelId="{CCD82F65-9C21-49E6-A1BE-B875AB1BFF9F}">
      <dgm:prSet/>
      <dgm:spPr/>
      <dgm:t>
        <a:bodyPr/>
        <a:lstStyle/>
        <a:p>
          <a:r>
            <a:rPr lang="es-ES" altLang="es-AR"/>
            <a:t>Una DF es una restricción ente dos conjuntos de atributos de la BD.</a:t>
          </a:r>
          <a:endParaRPr lang="es-ES" altLang="es-AR" dirty="0"/>
        </a:p>
      </dgm:t>
    </dgm:pt>
    <dgm:pt modelId="{1E9AB1AF-BB79-443A-A7B6-D54929BC53D9}" type="parTrans" cxnId="{93A48BC8-7EE4-4FFA-846C-06EEA6D00307}">
      <dgm:prSet/>
      <dgm:spPr/>
      <dgm:t>
        <a:bodyPr/>
        <a:lstStyle/>
        <a:p>
          <a:endParaRPr lang="es-AR"/>
        </a:p>
      </dgm:t>
    </dgm:pt>
    <dgm:pt modelId="{15F74CB6-31C6-4AE5-AB01-76185E13C979}" type="sibTrans" cxnId="{93A48BC8-7EE4-4FFA-846C-06EEA6D00307}">
      <dgm:prSet/>
      <dgm:spPr/>
      <dgm:t>
        <a:bodyPr/>
        <a:lstStyle/>
        <a:p>
          <a:endParaRPr lang="es-AR"/>
        </a:p>
      </dgm:t>
    </dgm:pt>
    <dgm:pt modelId="{D600C94D-6F87-4F72-B2A6-BB2F541332D4}">
      <dgm:prSet/>
      <dgm:spPr/>
      <dgm:t>
        <a:bodyPr/>
        <a:lstStyle/>
        <a:p>
          <a:r>
            <a:rPr lang="es-ES" altLang="es-AR"/>
            <a:t>Formalmente </a:t>
          </a:r>
          <a:r>
            <a:rPr lang="es-ES" altLang="es-AR">
              <a:sym typeface="Wingdings" panose="05000000000000000000" pitchFamily="2" charset="2"/>
            </a:rPr>
            <a:t> una DF   X  Y entre dos conjuntos de atributos X e Y que son subconjuntos los atributos (R) de una relación (r), especifica una </a:t>
          </a:r>
          <a:r>
            <a:rPr lang="es-ES" altLang="es-AR" i="1">
              <a:sym typeface="Wingdings" panose="05000000000000000000" pitchFamily="2" charset="2"/>
            </a:rPr>
            <a:t>restricción</a:t>
          </a:r>
          <a:r>
            <a:rPr lang="es-ES" altLang="es-AR">
              <a:sym typeface="Wingdings" panose="05000000000000000000" pitchFamily="2" charset="2"/>
            </a:rPr>
            <a:t> sobre las posibles tuplas que podrían formar un estado de la relación r en R. </a:t>
          </a:r>
          <a:endParaRPr lang="es-ES" altLang="es-AR" dirty="0">
            <a:sym typeface="Wingdings" panose="05000000000000000000" pitchFamily="2" charset="2"/>
          </a:endParaRPr>
        </a:p>
      </dgm:t>
    </dgm:pt>
    <dgm:pt modelId="{B52A8AF5-6B80-4A45-8E2F-E602C77393F3}" type="parTrans" cxnId="{F2238880-E79F-4672-A925-32D446669F9F}">
      <dgm:prSet/>
      <dgm:spPr/>
      <dgm:t>
        <a:bodyPr/>
        <a:lstStyle/>
        <a:p>
          <a:endParaRPr lang="es-AR"/>
        </a:p>
      </dgm:t>
    </dgm:pt>
    <dgm:pt modelId="{4ADF5C12-EDB6-419F-BB4A-D05D4867B0A0}" type="sibTrans" cxnId="{F2238880-E79F-4672-A925-32D446669F9F}">
      <dgm:prSet/>
      <dgm:spPr/>
      <dgm:t>
        <a:bodyPr/>
        <a:lstStyle/>
        <a:p>
          <a:endParaRPr lang="es-AR"/>
        </a:p>
      </dgm:t>
    </dgm:pt>
    <dgm:pt modelId="{BBD15999-9758-40B7-8EBC-ECF8777B6159}">
      <dgm:prSet/>
      <dgm:spPr/>
      <dgm:t>
        <a:bodyPr/>
        <a:lstStyle/>
        <a:p>
          <a:r>
            <a:rPr lang="es-ES" altLang="es-AR">
              <a:sym typeface="Wingdings" panose="05000000000000000000" pitchFamily="2" charset="2"/>
            </a:rPr>
            <a:t>La restricción indica que si t1 y t2 son dos tuplas cualesquiera en r y que si t1[X] = t2[X] entonces debe ocurrir que t1[Y] = t2[Y].</a:t>
          </a:r>
          <a:endParaRPr lang="es-ES" altLang="es-AR" dirty="0">
            <a:sym typeface="Wingdings" panose="05000000000000000000" pitchFamily="2" charset="2"/>
          </a:endParaRPr>
        </a:p>
      </dgm:t>
    </dgm:pt>
    <dgm:pt modelId="{CCED95FE-8111-4145-BA5D-D0591F90CEA6}" type="parTrans" cxnId="{21CA7538-30B0-4DEC-8C6A-FE7674122EA1}">
      <dgm:prSet/>
      <dgm:spPr/>
      <dgm:t>
        <a:bodyPr/>
        <a:lstStyle/>
        <a:p>
          <a:endParaRPr lang="es-AR"/>
        </a:p>
      </dgm:t>
    </dgm:pt>
    <dgm:pt modelId="{3CB25275-BF50-4F3E-A62F-8CB44EFF478A}" type="sibTrans" cxnId="{21CA7538-30B0-4DEC-8C6A-FE7674122EA1}">
      <dgm:prSet/>
      <dgm:spPr/>
      <dgm:t>
        <a:bodyPr/>
        <a:lstStyle/>
        <a:p>
          <a:endParaRPr lang="es-AR"/>
        </a:p>
      </dgm:t>
    </dgm:pt>
    <dgm:pt modelId="{97E7FC23-A457-4FBC-BB9C-7CAA8A0A8AD4}">
      <dgm:prSet/>
      <dgm:spPr/>
      <dgm:t>
        <a:bodyPr/>
        <a:lstStyle/>
        <a:p>
          <a:r>
            <a:rPr lang="es-ES" altLang="es-AR"/>
            <a:t>Esto significa que los valores del componente Y de una tupla de r dependen de los valores del componente X. </a:t>
          </a:r>
          <a:endParaRPr lang="es-ES" altLang="es-AR" dirty="0"/>
        </a:p>
      </dgm:t>
    </dgm:pt>
    <dgm:pt modelId="{086BB0F0-422C-4E4A-A71B-5881ACE8380D}" type="parTrans" cxnId="{F8285F9E-77A6-4080-95E5-00F8EB86FFFB}">
      <dgm:prSet/>
      <dgm:spPr/>
      <dgm:t>
        <a:bodyPr/>
        <a:lstStyle/>
        <a:p>
          <a:endParaRPr lang="es-AR"/>
        </a:p>
      </dgm:t>
    </dgm:pt>
    <dgm:pt modelId="{106F61CD-2DA6-4D80-946C-075562CF01F7}" type="sibTrans" cxnId="{F8285F9E-77A6-4080-95E5-00F8EB86FFFB}">
      <dgm:prSet/>
      <dgm:spPr/>
      <dgm:t>
        <a:bodyPr/>
        <a:lstStyle/>
        <a:p>
          <a:endParaRPr lang="es-AR"/>
        </a:p>
      </dgm:t>
    </dgm:pt>
    <dgm:pt modelId="{70D2A197-D3A9-4F47-9A1F-D8CF747EDFEE}" type="pres">
      <dgm:prSet presAssocID="{A579AA73-ED11-4221-8F2B-6A0694229C9F}" presName="linear" presStyleCnt="0">
        <dgm:presLayoutVars>
          <dgm:animLvl val="lvl"/>
          <dgm:resizeHandles val="exact"/>
        </dgm:presLayoutVars>
      </dgm:prSet>
      <dgm:spPr/>
    </dgm:pt>
    <dgm:pt modelId="{E7FDFBDE-B7EE-4AF2-9188-5504C22808B3}" type="pres">
      <dgm:prSet presAssocID="{60CDF949-A7BD-403A-8B5B-7ACE4BFD5301}" presName="parentText" presStyleLbl="node1" presStyleIdx="0" presStyleCnt="1">
        <dgm:presLayoutVars>
          <dgm:chMax val="0"/>
          <dgm:bulletEnabled val="1"/>
        </dgm:presLayoutVars>
      </dgm:prSet>
      <dgm:spPr/>
    </dgm:pt>
    <dgm:pt modelId="{9FC53607-15B4-45E5-B624-2D6B78042AC4}" type="pres">
      <dgm:prSet presAssocID="{60CDF949-A7BD-403A-8B5B-7ACE4BFD5301}" presName="childText" presStyleLbl="revTx" presStyleIdx="0" presStyleCnt="1">
        <dgm:presLayoutVars>
          <dgm:bulletEnabled val="1"/>
        </dgm:presLayoutVars>
      </dgm:prSet>
      <dgm:spPr/>
    </dgm:pt>
  </dgm:ptLst>
  <dgm:cxnLst>
    <dgm:cxn modelId="{03154706-FCFC-4E0D-A032-607041F12EE3}" type="presOf" srcId="{CCD82F65-9C21-49E6-A1BE-B875AB1BFF9F}" destId="{9FC53607-15B4-45E5-B624-2D6B78042AC4}" srcOrd="0" destOrd="0" presId="urn:microsoft.com/office/officeart/2005/8/layout/vList2"/>
    <dgm:cxn modelId="{36CF8623-EE42-4F43-8595-665387DE4049}" type="presOf" srcId="{97E7FC23-A457-4FBC-BB9C-7CAA8A0A8AD4}" destId="{9FC53607-15B4-45E5-B624-2D6B78042AC4}" srcOrd="0" destOrd="3" presId="urn:microsoft.com/office/officeart/2005/8/layout/vList2"/>
    <dgm:cxn modelId="{21CA7538-30B0-4DEC-8C6A-FE7674122EA1}" srcId="{60CDF949-A7BD-403A-8B5B-7ACE4BFD5301}" destId="{BBD15999-9758-40B7-8EBC-ECF8777B6159}" srcOrd="2" destOrd="0" parTransId="{CCED95FE-8111-4145-BA5D-D0591F90CEA6}" sibTransId="{3CB25275-BF50-4F3E-A62F-8CB44EFF478A}"/>
    <dgm:cxn modelId="{C2C25C77-C5CC-4889-BC33-7831CCA8BA95}" srcId="{A579AA73-ED11-4221-8F2B-6A0694229C9F}" destId="{60CDF949-A7BD-403A-8B5B-7ACE4BFD5301}" srcOrd="0" destOrd="0" parTransId="{4254A22B-473F-4B7A-9D53-B3C6464EC19C}" sibTransId="{9AF9F3EC-4AE9-4386-A3AB-4C7E1B6FB1DB}"/>
    <dgm:cxn modelId="{F2238880-E79F-4672-A925-32D446669F9F}" srcId="{60CDF949-A7BD-403A-8B5B-7ACE4BFD5301}" destId="{D600C94D-6F87-4F72-B2A6-BB2F541332D4}" srcOrd="1" destOrd="0" parTransId="{B52A8AF5-6B80-4A45-8E2F-E602C77393F3}" sibTransId="{4ADF5C12-EDB6-419F-BB4A-D05D4867B0A0}"/>
    <dgm:cxn modelId="{E32D7C9A-C87B-40BF-A2E1-8E1E4E34F388}" type="presOf" srcId="{D600C94D-6F87-4F72-B2A6-BB2F541332D4}" destId="{9FC53607-15B4-45E5-B624-2D6B78042AC4}" srcOrd="0" destOrd="1" presId="urn:microsoft.com/office/officeart/2005/8/layout/vList2"/>
    <dgm:cxn modelId="{6FECB89B-3CF7-49EA-A414-D10214E36212}" type="presOf" srcId="{A579AA73-ED11-4221-8F2B-6A0694229C9F}" destId="{70D2A197-D3A9-4F47-9A1F-D8CF747EDFEE}" srcOrd="0" destOrd="0" presId="urn:microsoft.com/office/officeart/2005/8/layout/vList2"/>
    <dgm:cxn modelId="{F8285F9E-77A6-4080-95E5-00F8EB86FFFB}" srcId="{60CDF949-A7BD-403A-8B5B-7ACE4BFD5301}" destId="{97E7FC23-A457-4FBC-BB9C-7CAA8A0A8AD4}" srcOrd="3" destOrd="0" parTransId="{086BB0F0-422C-4E4A-A71B-5881ACE8380D}" sibTransId="{106F61CD-2DA6-4D80-946C-075562CF01F7}"/>
    <dgm:cxn modelId="{3EC42CAA-6DF7-4774-866C-EBA4AC084FFB}" type="presOf" srcId="{BBD15999-9758-40B7-8EBC-ECF8777B6159}" destId="{9FC53607-15B4-45E5-B624-2D6B78042AC4}" srcOrd="0" destOrd="2" presId="urn:microsoft.com/office/officeart/2005/8/layout/vList2"/>
    <dgm:cxn modelId="{358F0AB1-8E28-4EAD-96D2-3A675339BC08}" type="presOf" srcId="{60CDF949-A7BD-403A-8B5B-7ACE4BFD5301}" destId="{E7FDFBDE-B7EE-4AF2-9188-5504C22808B3}" srcOrd="0" destOrd="0" presId="urn:microsoft.com/office/officeart/2005/8/layout/vList2"/>
    <dgm:cxn modelId="{93A48BC8-7EE4-4FFA-846C-06EEA6D00307}" srcId="{60CDF949-A7BD-403A-8B5B-7ACE4BFD5301}" destId="{CCD82F65-9C21-49E6-A1BE-B875AB1BFF9F}" srcOrd="0" destOrd="0" parTransId="{1E9AB1AF-BB79-443A-A7B6-D54929BC53D9}" sibTransId="{15F74CB6-31C6-4AE5-AB01-76185E13C979}"/>
    <dgm:cxn modelId="{CA3B1622-A2B5-4BF7-9941-36597D1AED72}" type="presParOf" srcId="{70D2A197-D3A9-4F47-9A1F-D8CF747EDFEE}" destId="{E7FDFBDE-B7EE-4AF2-9188-5504C22808B3}" srcOrd="0" destOrd="0" presId="urn:microsoft.com/office/officeart/2005/8/layout/vList2"/>
    <dgm:cxn modelId="{B7913EA7-BB99-428F-B8ED-42DF809403B4}" type="presParOf" srcId="{70D2A197-D3A9-4F47-9A1F-D8CF747EDFEE}" destId="{9FC53607-15B4-45E5-B624-2D6B78042AC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9D30934-2EB7-4FA1-9980-0856FF032A3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EF726F7A-B22F-4BDF-97AF-3032611ED7E3}">
      <dgm:prSet phldrT="[Texto]"/>
      <dgm:spPr/>
      <dgm:t>
        <a:bodyPr/>
        <a:lstStyle/>
        <a:p>
          <a:r>
            <a:rPr lang="es-ES" altLang="es-AR"/>
            <a:t>Entonces? Que hacer?</a:t>
          </a:r>
          <a:endParaRPr lang="es-AR"/>
        </a:p>
      </dgm:t>
    </dgm:pt>
    <dgm:pt modelId="{91C6E03F-A346-4BCF-8322-C9369A400AFB}" type="parTrans" cxnId="{C6766509-3A29-4384-A8B3-520813E27C61}">
      <dgm:prSet/>
      <dgm:spPr/>
      <dgm:t>
        <a:bodyPr/>
        <a:lstStyle/>
        <a:p>
          <a:endParaRPr lang="es-AR"/>
        </a:p>
      </dgm:t>
    </dgm:pt>
    <dgm:pt modelId="{3CEFF06C-F72B-4C2A-8983-90485401DABC}" type="sibTrans" cxnId="{C6766509-3A29-4384-A8B3-520813E27C61}">
      <dgm:prSet/>
      <dgm:spPr/>
      <dgm:t>
        <a:bodyPr/>
        <a:lstStyle/>
        <a:p>
          <a:endParaRPr lang="es-AR"/>
        </a:p>
      </dgm:t>
    </dgm:pt>
    <dgm:pt modelId="{519EB6AC-4012-4071-B16B-8C660EE30304}">
      <dgm:prSet/>
      <dgm:spPr/>
      <dgm:t>
        <a:bodyPr/>
        <a:lstStyle/>
        <a:p>
          <a:r>
            <a:rPr lang="es-ES" altLang="es-AR"/>
            <a:t>La decisión de si es mejor detener el proceso en 3NF o llegar a BCNF depende de </a:t>
          </a:r>
          <a:endParaRPr lang="es-ES" altLang="es-AR" dirty="0"/>
        </a:p>
      </dgm:t>
    </dgm:pt>
    <dgm:pt modelId="{F218E1DC-B01D-4E9C-9087-E3776709BA06}" type="parTrans" cxnId="{9310045F-5C6D-4FB6-9AD8-D2510CC3B450}">
      <dgm:prSet/>
      <dgm:spPr/>
      <dgm:t>
        <a:bodyPr/>
        <a:lstStyle/>
        <a:p>
          <a:endParaRPr lang="es-AR"/>
        </a:p>
      </dgm:t>
    </dgm:pt>
    <dgm:pt modelId="{EA2F4943-A2D0-4143-9639-D97E44CB3569}" type="sibTrans" cxnId="{9310045F-5C6D-4FB6-9AD8-D2510CC3B450}">
      <dgm:prSet/>
      <dgm:spPr/>
      <dgm:t>
        <a:bodyPr/>
        <a:lstStyle/>
        <a:p>
          <a:endParaRPr lang="es-AR"/>
        </a:p>
      </dgm:t>
    </dgm:pt>
    <dgm:pt modelId="{EBE62176-429D-4751-9A13-617AA8D71705}">
      <dgm:prSet/>
      <dgm:spPr/>
      <dgm:t>
        <a:bodyPr/>
        <a:lstStyle/>
        <a:p>
          <a:r>
            <a:rPr lang="es-ES" altLang="es-AR"/>
            <a:t>la cantidad de redundancia que resulte de la presencia de una DF de Boyce Codd. </a:t>
          </a:r>
          <a:endParaRPr lang="es-ES" altLang="es-AR" dirty="0"/>
        </a:p>
      </dgm:t>
    </dgm:pt>
    <dgm:pt modelId="{50E9F3EF-E50F-4A3C-960B-EA5566D211BD}" type="parTrans" cxnId="{D6C04697-321B-4F03-AF91-9E4A5DD5BEF6}">
      <dgm:prSet/>
      <dgm:spPr/>
      <dgm:t>
        <a:bodyPr/>
        <a:lstStyle/>
        <a:p>
          <a:endParaRPr lang="es-AR"/>
        </a:p>
      </dgm:t>
    </dgm:pt>
    <dgm:pt modelId="{952E38EF-30EE-4E35-B691-DC99373920ED}" type="sibTrans" cxnId="{D6C04697-321B-4F03-AF91-9E4A5DD5BEF6}">
      <dgm:prSet/>
      <dgm:spPr/>
      <dgm:t>
        <a:bodyPr/>
        <a:lstStyle/>
        <a:p>
          <a:endParaRPr lang="es-AR"/>
        </a:p>
      </dgm:t>
    </dgm:pt>
    <dgm:pt modelId="{CB961078-57E5-4987-BA39-D2552C67F8D5}">
      <dgm:prSet/>
      <dgm:spPr/>
      <dgm:t>
        <a:bodyPr/>
        <a:lstStyle/>
        <a:p>
          <a:r>
            <a:rPr lang="es-ES" altLang="es-AR"/>
            <a:t>De la posibilidad de perder una CC con la cual se podrían realizar muchos más controles sobre los datos.</a:t>
          </a:r>
          <a:endParaRPr lang="es-ES" altLang="es-AR" dirty="0"/>
        </a:p>
      </dgm:t>
    </dgm:pt>
    <dgm:pt modelId="{62A12E3D-9DE1-4288-A518-5800A974FBD0}" type="parTrans" cxnId="{A69B543E-C83C-4342-B330-C57E45E3E7D6}">
      <dgm:prSet/>
      <dgm:spPr/>
      <dgm:t>
        <a:bodyPr/>
        <a:lstStyle/>
        <a:p>
          <a:endParaRPr lang="es-AR"/>
        </a:p>
      </dgm:t>
    </dgm:pt>
    <dgm:pt modelId="{8D070F5D-742B-4808-8E3B-C1114B02696B}" type="sibTrans" cxnId="{A69B543E-C83C-4342-B330-C57E45E3E7D6}">
      <dgm:prSet/>
      <dgm:spPr/>
      <dgm:t>
        <a:bodyPr/>
        <a:lstStyle/>
        <a:p>
          <a:endParaRPr lang="es-AR"/>
        </a:p>
      </dgm:t>
    </dgm:pt>
    <dgm:pt modelId="{3D97AD01-F427-4118-8EF8-CDA22694011C}" type="pres">
      <dgm:prSet presAssocID="{29D30934-2EB7-4FA1-9980-0856FF032A37}" presName="linear" presStyleCnt="0">
        <dgm:presLayoutVars>
          <dgm:animLvl val="lvl"/>
          <dgm:resizeHandles val="exact"/>
        </dgm:presLayoutVars>
      </dgm:prSet>
      <dgm:spPr/>
    </dgm:pt>
    <dgm:pt modelId="{A2EF7014-389D-4526-8044-2F1CD7BBFC68}" type="pres">
      <dgm:prSet presAssocID="{EF726F7A-B22F-4BDF-97AF-3032611ED7E3}" presName="parentText" presStyleLbl="node1" presStyleIdx="0" presStyleCnt="1">
        <dgm:presLayoutVars>
          <dgm:chMax val="0"/>
          <dgm:bulletEnabled val="1"/>
        </dgm:presLayoutVars>
      </dgm:prSet>
      <dgm:spPr/>
    </dgm:pt>
    <dgm:pt modelId="{34DF647F-59F4-4241-B03A-7A685EC2F7CF}" type="pres">
      <dgm:prSet presAssocID="{EF726F7A-B22F-4BDF-97AF-3032611ED7E3}" presName="childText" presStyleLbl="revTx" presStyleIdx="0" presStyleCnt="1">
        <dgm:presLayoutVars>
          <dgm:bulletEnabled val="1"/>
        </dgm:presLayoutVars>
      </dgm:prSet>
      <dgm:spPr/>
    </dgm:pt>
  </dgm:ptLst>
  <dgm:cxnLst>
    <dgm:cxn modelId="{C6766509-3A29-4384-A8B3-520813E27C61}" srcId="{29D30934-2EB7-4FA1-9980-0856FF032A37}" destId="{EF726F7A-B22F-4BDF-97AF-3032611ED7E3}" srcOrd="0" destOrd="0" parTransId="{91C6E03F-A346-4BCF-8322-C9369A400AFB}" sibTransId="{3CEFF06C-F72B-4C2A-8983-90485401DABC}"/>
    <dgm:cxn modelId="{929B6429-9404-4565-97ED-A7A1BEA5BDCA}" type="presOf" srcId="{519EB6AC-4012-4071-B16B-8C660EE30304}" destId="{34DF647F-59F4-4241-B03A-7A685EC2F7CF}" srcOrd="0" destOrd="0" presId="urn:microsoft.com/office/officeart/2005/8/layout/vList2"/>
    <dgm:cxn modelId="{A69B543E-C83C-4342-B330-C57E45E3E7D6}" srcId="{519EB6AC-4012-4071-B16B-8C660EE30304}" destId="{CB961078-57E5-4987-BA39-D2552C67F8D5}" srcOrd="1" destOrd="0" parTransId="{62A12E3D-9DE1-4288-A518-5800A974FBD0}" sibTransId="{8D070F5D-742B-4808-8E3B-C1114B02696B}"/>
    <dgm:cxn modelId="{9310045F-5C6D-4FB6-9AD8-D2510CC3B450}" srcId="{EF726F7A-B22F-4BDF-97AF-3032611ED7E3}" destId="{519EB6AC-4012-4071-B16B-8C660EE30304}" srcOrd="0" destOrd="0" parTransId="{F218E1DC-B01D-4E9C-9087-E3776709BA06}" sibTransId="{EA2F4943-A2D0-4143-9639-D97E44CB3569}"/>
    <dgm:cxn modelId="{C140076A-C815-4A89-920A-F549412736AB}" type="presOf" srcId="{CB961078-57E5-4987-BA39-D2552C67F8D5}" destId="{34DF647F-59F4-4241-B03A-7A685EC2F7CF}" srcOrd="0" destOrd="2" presId="urn:microsoft.com/office/officeart/2005/8/layout/vList2"/>
    <dgm:cxn modelId="{4A119070-31CB-45E4-9984-13CEC5A92EF7}" type="presOf" srcId="{EBE62176-429D-4751-9A13-617AA8D71705}" destId="{34DF647F-59F4-4241-B03A-7A685EC2F7CF}" srcOrd="0" destOrd="1" presId="urn:microsoft.com/office/officeart/2005/8/layout/vList2"/>
    <dgm:cxn modelId="{D6C04697-321B-4F03-AF91-9E4A5DD5BEF6}" srcId="{519EB6AC-4012-4071-B16B-8C660EE30304}" destId="{EBE62176-429D-4751-9A13-617AA8D71705}" srcOrd="0" destOrd="0" parTransId="{50E9F3EF-E50F-4A3C-960B-EA5566D211BD}" sibTransId="{952E38EF-30EE-4E35-B691-DC99373920ED}"/>
    <dgm:cxn modelId="{F1C672D2-804B-48F5-9B35-384F5B0BC419}" type="presOf" srcId="{EF726F7A-B22F-4BDF-97AF-3032611ED7E3}" destId="{A2EF7014-389D-4526-8044-2F1CD7BBFC68}" srcOrd="0" destOrd="0" presId="urn:microsoft.com/office/officeart/2005/8/layout/vList2"/>
    <dgm:cxn modelId="{F20815E2-3EFE-4A9C-987E-2BF5521B2B7E}" type="presOf" srcId="{29D30934-2EB7-4FA1-9980-0856FF032A37}" destId="{3D97AD01-F427-4118-8EF8-CDA22694011C}" srcOrd="0" destOrd="0" presId="urn:microsoft.com/office/officeart/2005/8/layout/vList2"/>
    <dgm:cxn modelId="{A0D6B9A0-A642-4025-BD05-6DD0B379F6C5}" type="presParOf" srcId="{3D97AD01-F427-4118-8EF8-CDA22694011C}" destId="{A2EF7014-389D-4526-8044-2F1CD7BBFC68}" srcOrd="0" destOrd="0" presId="urn:microsoft.com/office/officeart/2005/8/layout/vList2"/>
    <dgm:cxn modelId="{71DC24FA-9EE7-4C26-B890-57B1E6C44976}" type="presParOf" srcId="{3D97AD01-F427-4118-8EF8-CDA22694011C}" destId="{34DF647F-59F4-4241-B03A-7A685EC2F7C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5BC63E-D069-4216-B9AF-2D15002D6A9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D52CC643-45A1-4A3E-8B96-0986F89FA3CB}">
      <dgm:prSet phldrT="[Texto]"/>
      <dgm:spPr/>
      <dgm:t>
        <a:bodyPr/>
        <a:lstStyle/>
        <a:p>
          <a:r>
            <a:rPr lang="es-ES" altLang="es-AR"/>
            <a:t>X </a:t>
          </a:r>
          <a:r>
            <a:rPr lang="es-ES" altLang="es-AR">
              <a:sym typeface="Wingdings" panose="05000000000000000000" pitchFamily="2" charset="2"/>
            </a:rPr>
            <a:t> Y</a:t>
          </a:r>
          <a:endParaRPr lang="es-AR"/>
        </a:p>
      </dgm:t>
    </dgm:pt>
    <dgm:pt modelId="{E7CD562F-F398-4FCE-AC9F-B5E44897A931}" type="parTrans" cxnId="{CB00A308-E51C-43B4-B18D-05728409CCF8}">
      <dgm:prSet/>
      <dgm:spPr/>
      <dgm:t>
        <a:bodyPr/>
        <a:lstStyle/>
        <a:p>
          <a:endParaRPr lang="es-AR"/>
        </a:p>
      </dgm:t>
    </dgm:pt>
    <dgm:pt modelId="{85E67671-1754-45AE-ABC8-1183CC1B77A4}" type="sibTrans" cxnId="{CB00A308-E51C-43B4-B18D-05728409CCF8}">
      <dgm:prSet/>
      <dgm:spPr/>
      <dgm:t>
        <a:bodyPr/>
        <a:lstStyle/>
        <a:p>
          <a:endParaRPr lang="es-AR"/>
        </a:p>
      </dgm:t>
    </dgm:pt>
    <dgm:pt modelId="{6EB57D91-9BEC-4CAD-9035-0E77759AD1AD}">
      <dgm:prSet/>
      <dgm:spPr/>
      <dgm:t>
        <a:bodyPr/>
        <a:lstStyle/>
        <a:p>
          <a:r>
            <a:rPr lang="es-ES" altLang="es-AR"/>
            <a:t>El atributo Y depende del atributo X, ó</a:t>
          </a:r>
          <a:endParaRPr lang="es-ES" altLang="es-AR" dirty="0"/>
        </a:p>
      </dgm:t>
    </dgm:pt>
    <dgm:pt modelId="{1B66116E-D2B8-4E20-91B8-21F776638753}" type="parTrans" cxnId="{196ECD5F-D940-46C8-8FDB-B752240576C2}">
      <dgm:prSet/>
      <dgm:spPr/>
      <dgm:t>
        <a:bodyPr/>
        <a:lstStyle/>
        <a:p>
          <a:endParaRPr lang="es-AR"/>
        </a:p>
      </dgm:t>
    </dgm:pt>
    <dgm:pt modelId="{2F7C80DA-9EDD-4796-A7C6-178D277486B3}" type="sibTrans" cxnId="{196ECD5F-D940-46C8-8FDB-B752240576C2}">
      <dgm:prSet/>
      <dgm:spPr/>
      <dgm:t>
        <a:bodyPr/>
        <a:lstStyle/>
        <a:p>
          <a:endParaRPr lang="es-AR"/>
        </a:p>
      </dgm:t>
    </dgm:pt>
    <dgm:pt modelId="{845A2D45-947C-409D-99CD-86BE87366FBB}">
      <dgm:prSet/>
      <dgm:spPr/>
      <dgm:t>
        <a:bodyPr/>
        <a:lstStyle/>
        <a:p>
          <a:r>
            <a:rPr lang="es-ES" altLang="es-AR"/>
            <a:t>El atributo X determina el valor único del valor Y, ó</a:t>
          </a:r>
          <a:endParaRPr lang="es-ES" altLang="es-AR" dirty="0"/>
        </a:p>
      </dgm:t>
    </dgm:pt>
    <dgm:pt modelId="{E887EF0C-5833-4DEA-84EC-948EA05030F5}" type="parTrans" cxnId="{8133E272-7CEE-4187-A050-733873792533}">
      <dgm:prSet/>
      <dgm:spPr/>
      <dgm:t>
        <a:bodyPr/>
        <a:lstStyle/>
        <a:p>
          <a:endParaRPr lang="es-AR"/>
        </a:p>
      </dgm:t>
    </dgm:pt>
    <dgm:pt modelId="{A275AE66-374E-41D9-9E0D-A7E3D5C46608}" type="sibTrans" cxnId="{8133E272-7CEE-4187-A050-733873792533}">
      <dgm:prSet/>
      <dgm:spPr/>
      <dgm:t>
        <a:bodyPr/>
        <a:lstStyle/>
        <a:p>
          <a:endParaRPr lang="es-AR"/>
        </a:p>
      </dgm:t>
    </dgm:pt>
    <dgm:pt modelId="{9726A5B6-D1B2-4040-9AED-224020EE3645}">
      <dgm:prSet/>
      <dgm:spPr/>
      <dgm:t>
        <a:bodyPr/>
        <a:lstStyle/>
        <a:p>
          <a:r>
            <a:rPr lang="es-ES" altLang="es-AR"/>
            <a:t>El valor del atributo Y está determinado por el valor del atributo X, ó</a:t>
          </a:r>
          <a:endParaRPr lang="es-ES" altLang="es-AR" dirty="0"/>
        </a:p>
      </dgm:t>
    </dgm:pt>
    <dgm:pt modelId="{A4076C6F-3543-4E9C-81C8-FBD2414AD749}" type="parTrans" cxnId="{084931B4-5DEA-42C2-A5FF-939E41E54F2A}">
      <dgm:prSet/>
      <dgm:spPr/>
      <dgm:t>
        <a:bodyPr/>
        <a:lstStyle/>
        <a:p>
          <a:endParaRPr lang="es-AR"/>
        </a:p>
      </dgm:t>
    </dgm:pt>
    <dgm:pt modelId="{C67A1E2E-1189-4596-B889-7BCBBB80A73D}" type="sibTrans" cxnId="{084931B4-5DEA-42C2-A5FF-939E41E54F2A}">
      <dgm:prSet/>
      <dgm:spPr/>
      <dgm:t>
        <a:bodyPr/>
        <a:lstStyle/>
        <a:p>
          <a:endParaRPr lang="es-AR"/>
        </a:p>
      </dgm:t>
    </dgm:pt>
    <dgm:pt modelId="{6AF7060A-48D9-4D2D-B467-B1C9F7E88C40}">
      <dgm:prSet/>
      <dgm:spPr/>
      <dgm:t>
        <a:bodyPr/>
        <a:lstStyle/>
        <a:p>
          <a:r>
            <a:rPr lang="es-ES" altLang="es-AR"/>
            <a:t>Y depende funcionalmente de X.</a:t>
          </a:r>
          <a:endParaRPr lang="es-ES" altLang="es-AR" dirty="0"/>
        </a:p>
      </dgm:t>
    </dgm:pt>
    <dgm:pt modelId="{5C2200BC-20E4-4389-B549-8C53C74634DA}" type="parTrans" cxnId="{60C5DE9F-DF6C-4B8B-99B9-E70C8C153D5E}">
      <dgm:prSet/>
      <dgm:spPr/>
      <dgm:t>
        <a:bodyPr/>
        <a:lstStyle/>
        <a:p>
          <a:endParaRPr lang="es-AR"/>
        </a:p>
      </dgm:t>
    </dgm:pt>
    <dgm:pt modelId="{2B640E2D-2299-4C09-910C-F1D0A369CA39}" type="sibTrans" cxnId="{60C5DE9F-DF6C-4B8B-99B9-E70C8C153D5E}">
      <dgm:prSet/>
      <dgm:spPr/>
      <dgm:t>
        <a:bodyPr/>
        <a:lstStyle/>
        <a:p>
          <a:endParaRPr lang="es-AR"/>
        </a:p>
      </dgm:t>
    </dgm:pt>
    <dgm:pt modelId="{BF229D27-B05C-40AC-A0A9-2CC2B0911FB5}">
      <dgm:prSet/>
      <dgm:spPr/>
      <dgm:t>
        <a:bodyPr/>
        <a:lstStyle/>
        <a:p>
          <a:r>
            <a:rPr lang="es-ES" altLang="es-AR"/>
            <a:t>Son todos sinónimos</a:t>
          </a:r>
          <a:endParaRPr lang="es-ES" altLang="es-AR" dirty="0"/>
        </a:p>
      </dgm:t>
    </dgm:pt>
    <dgm:pt modelId="{00B7837D-0830-4E35-9A47-0AA19C4F21AD}" type="parTrans" cxnId="{50477C34-4CE8-48FF-BDED-F1FCED135A6B}">
      <dgm:prSet/>
      <dgm:spPr/>
      <dgm:t>
        <a:bodyPr/>
        <a:lstStyle/>
        <a:p>
          <a:endParaRPr lang="es-AR"/>
        </a:p>
      </dgm:t>
    </dgm:pt>
    <dgm:pt modelId="{297A311E-0BFD-4329-81A2-866A8180825F}" type="sibTrans" cxnId="{50477C34-4CE8-48FF-BDED-F1FCED135A6B}">
      <dgm:prSet/>
      <dgm:spPr/>
      <dgm:t>
        <a:bodyPr/>
        <a:lstStyle/>
        <a:p>
          <a:endParaRPr lang="es-AR"/>
        </a:p>
      </dgm:t>
    </dgm:pt>
    <dgm:pt modelId="{C3CA7991-18BD-44C9-946D-60EAE665B45A}">
      <dgm:prSet/>
      <dgm:spPr/>
      <dgm:t>
        <a:bodyPr/>
        <a:lstStyle/>
        <a:p>
          <a:r>
            <a:rPr lang="es-ES" altLang="es-AR"/>
            <a:t>En general </a:t>
          </a:r>
          <a:endParaRPr lang="es-ES" altLang="es-AR" dirty="0"/>
        </a:p>
      </dgm:t>
    </dgm:pt>
    <dgm:pt modelId="{E366AFE5-A2DE-41F6-AD7D-FACBEA20928F}" type="parTrans" cxnId="{94BAE5C2-D4AF-44A6-9D27-AF6988B63C65}">
      <dgm:prSet/>
      <dgm:spPr/>
      <dgm:t>
        <a:bodyPr/>
        <a:lstStyle/>
        <a:p>
          <a:endParaRPr lang="es-AR"/>
        </a:p>
      </dgm:t>
    </dgm:pt>
    <dgm:pt modelId="{C1050A76-C4FF-427E-9FF6-2BFD311FAA62}" type="sibTrans" cxnId="{94BAE5C2-D4AF-44A6-9D27-AF6988B63C65}">
      <dgm:prSet/>
      <dgm:spPr/>
      <dgm:t>
        <a:bodyPr/>
        <a:lstStyle/>
        <a:p>
          <a:endParaRPr lang="es-AR"/>
        </a:p>
      </dgm:t>
    </dgm:pt>
    <dgm:pt modelId="{5D6629A1-3614-485A-AF1B-7282035DC7BB}">
      <dgm:prSet/>
      <dgm:spPr/>
      <dgm:t>
        <a:bodyPr/>
        <a:lstStyle/>
        <a:p>
          <a:r>
            <a:rPr lang="es-ES" altLang="es-AR"/>
            <a:t>si una restricción en R dice que no puede haber más de una tupla con un valor X en r (convirtiendo a X en </a:t>
          </a:r>
          <a:r>
            <a:rPr lang="es-ES" altLang="es-AR" b="1" i="1"/>
            <a:t>clave primaria</a:t>
          </a:r>
          <a:r>
            <a:rPr lang="es-ES" altLang="es-AR"/>
            <a:t>) entonces X </a:t>
          </a:r>
          <a:r>
            <a:rPr lang="es-ES" altLang="es-AR">
              <a:sym typeface="Wingdings" panose="05000000000000000000" pitchFamily="2" charset="2"/>
            </a:rPr>
            <a:t> Y para cualquier Y de R</a:t>
          </a:r>
          <a:endParaRPr lang="es-ES" altLang="es-AR" dirty="0">
            <a:sym typeface="Wingdings" panose="05000000000000000000" pitchFamily="2" charset="2"/>
          </a:endParaRPr>
        </a:p>
      </dgm:t>
    </dgm:pt>
    <dgm:pt modelId="{E07A1070-6BDE-4E07-8030-6EC900A1B79C}" type="parTrans" cxnId="{26959D79-636D-4281-938C-0CC2FBE83247}">
      <dgm:prSet/>
      <dgm:spPr/>
      <dgm:t>
        <a:bodyPr/>
        <a:lstStyle/>
        <a:p>
          <a:endParaRPr lang="es-AR"/>
        </a:p>
      </dgm:t>
    </dgm:pt>
    <dgm:pt modelId="{1CE0726C-B4AB-46BB-9EEF-E83090194050}" type="sibTrans" cxnId="{26959D79-636D-4281-938C-0CC2FBE83247}">
      <dgm:prSet/>
      <dgm:spPr/>
      <dgm:t>
        <a:bodyPr/>
        <a:lstStyle/>
        <a:p>
          <a:endParaRPr lang="es-AR"/>
        </a:p>
      </dgm:t>
    </dgm:pt>
    <dgm:pt modelId="{C3C69547-FED5-4357-A636-93B64DA5B9E0}">
      <dgm:prSet/>
      <dgm:spPr/>
      <dgm:t>
        <a:bodyPr/>
        <a:lstStyle/>
        <a:p>
          <a:r>
            <a:rPr lang="es-ES" altLang="es-AR"/>
            <a:t>Si X </a:t>
          </a:r>
          <a:r>
            <a:rPr lang="es-ES" altLang="es-AR">
              <a:sym typeface="Wingdings" panose="05000000000000000000" pitchFamily="2" charset="2"/>
            </a:rPr>
            <a:t> Y en R, no se puede afirmar ni negar que Y  X.      </a:t>
          </a:r>
          <a:r>
            <a:rPr lang="es-ES" altLang="es-AR">
              <a:solidFill>
                <a:schemeClr val="accent1"/>
              </a:solidFill>
              <a:sym typeface="Wingdings" panose="05000000000000000000" pitchFamily="2" charset="2"/>
            </a:rPr>
            <a:t> </a:t>
          </a:r>
          <a:r>
            <a:rPr lang="es-ES" altLang="es-AR">
              <a:solidFill>
                <a:schemeClr val="hlink"/>
              </a:solidFill>
              <a:sym typeface="Wingdings" panose="05000000000000000000" pitchFamily="2" charset="2"/>
            </a:rPr>
            <a:t>Cuando si y cuando no de esta afirmación???</a:t>
          </a:r>
          <a:endParaRPr lang="es-ES" altLang="es-AR" dirty="0">
            <a:solidFill>
              <a:schemeClr val="hlink"/>
            </a:solidFill>
          </a:endParaRPr>
        </a:p>
      </dgm:t>
    </dgm:pt>
    <dgm:pt modelId="{C0127037-8992-4C21-BEB4-025D04F60654}" type="parTrans" cxnId="{F0EC7B6C-A675-48EA-B654-B5E106D9A19E}">
      <dgm:prSet/>
      <dgm:spPr/>
      <dgm:t>
        <a:bodyPr/>
        <a:lstStyle/>
        <a:p>
          <a:endParaRPr lang="es-AR"/>
        </a:p>
      </dgm:t>
    </dgm:pt>
    <dgm:pt modelId="{9C80429E-1E46-46AD-92B3-B4E53DA54711}" type="sibTrans" cxnId="{F0EC7B6C-A675-48EA-B654-B5E106D9A19E}">
      <dgm:prSet/>
      <dgm:spPr/>
      <dgm:t>
        <a:bodyPr/>
        <a:lstStyle/>
        <a:p>
          <a:endParaRPr lang="es-AR"/>
        </a:p>
      </dgm:t>
    </dgm:pt>
    <dgm:pt modelId="{34CD4B35-DA6E-4B28-8BFD-1C0955CD5C20}" type="pres">
      <dgm:prSet presAssocID="{6E5BC63E-D069-4216-B9AF-2D15002D6A96}" presName="linear" presStyleCnt="0">
        <dgm:presLayoutVars>
          <dgm:animLvl val="lvl"/>
          <dgm:resizeHandles val="exact"/>
        </dgm:presLayoutVars>
      </dgm:prSet>
      <dgm:spPr/>
    </dgm:pt>
    <dgm:pt modelId="{0E945041-5EDF-4703-9B78-686BF02FA82B}" type="pres">
      <dgm:prSet presAssocID="{D52CC643-45A1-4A3E-8B96-0986F89FA3CB}" presName="parentText" presStyleLbl="node1" presStyleIdx="0" presStyleCnt="3">
        <dgm:presLayoutVars>
          <dgm:chMax val="0"/>
          <dgm:bulletEnabled val="1"/>
        </dgm:presLayoutVars>
      </dgm:prSet>
      <dgm:spPr/>
    </dgm:pt>
    <dgm:pt modelId="{EEFC9AAE-7C25-47C3-8A2C-6155E3AE8C72}" type="pres">
      <dgm:prSet presAssocID="{D52CC643-45A1-4A3E-8B96-0986F89FA3CB}" presName="childText" presStyleLbl="revTx" presStyleIdx="0" presStyleCnt="2">
        <dgm:presLayoutVars>
          <dgm:bulletEnabled val="1"/>
        </dgm:presLayoutVars>
      </dgm:prSet>
      <dgm:spPr/>
    </dgm:pt>
    <dgm:pt modelId="{DBE282D3-F25E-4C21-910D-E9748C625CAA}" type="pres">
      <dgm:prSet presAssocID="{BF229D27-B05C-40AC-A0A9-2CC2B0911FB5}" presName="parentText" presStyleLbl="node1" presStyleIdx="1" presStyleCnt="3">
        <dgm:presLayoutVars>
          <dgm:chMax val="0"/>
          <dgm:bulletEnabled val="1"/>
        </dgm:presLayoutVars>
      </dgm:prSet>
      <dgm:spPr/>
    </dgm:pt>
    <dgm:pt modelId="{E92F2F4E-4E4E-4DDC-933C-8AD4C41FD5AB}" type="pres">
      <dgm:prSet presAssocID="{297A311E-0BFD-4329-81A2-866A8180825F}" presName="spacer" presStyleCnt="0"/>
      <dgm:spPr/>
    </dgm:pt>
    <dgm:pt modelId="{AD6EDC8E-C39B-4046-AD58-03C6ABBBC110}" type="pres">
      <dgm:prSet presAssocID="{C3CA7991-18BD-44C9-946D-60EAE665B45A}" presName="parentText" presStyleLbl="node1" presStyleIdx="2" presStyleCnt="3">
        <dgm:presLayoutVars>
          <dgm:chMax val="0"/>
          <dgm:bulletEnabled val="1"/>
        </dgm:presLayoutVars>
      </dgm:prSet>
      <dgm:spPr/>
    </dgm:pt>
    <dgm:pt modelId="{E7835D52-EC7B-424F-A793-9665A4446DF0}" type="pres">
      <dgm:prSet presAssocID="{C3CA7991-18BD-44C9-946D-60EAE665B45A}" presName="childText" presStyleLbl="revTx" presStyleIdx="1" presStyleCnt="2">
        <dgm:presLayoutVars>
          <dgm:bulletEnabled val="1"/>
        </dgm:presLayoutVars>
      </dgm:prSet>
      <dgm:spPr/>
    </dgm:pt>
  </dgm:ptLst>
  <dgm:cxnLst>
    <dgm:cxn modelId="{F6F49E06-A382-4100-8029-819020183C66}" type="presOf" srcId="{D52CC643-45A1-4A3E-8B96-0986F89FA3CB}" destId="{0E945041-5EDF-4703-9B78-686BF02FA82B}" srcOrd="0" destOrd="0" presId="urn:microsoft.com/office/officeart/2005/8/layout/vList2"/>
    <dgm:cxn modelId="{CB00A308-E51C-43B4-B18D-05728409CCF8}" srcId="{6E5BC63E-D069-4216-B9AF-2D15002D6A96}" destId="{D52CC643-45A1-4A3E-8B96-0986F89FA3CB}" srcOrd="0" destOrd="0" parTransId="{E7CD562F-F398-4FCE-AC9F-B5E44897A931}" sibTransId="{85E67671-1754-45AE-ABC8-1183CC1B77A4}"/>
    <dgm:cxn modelId="{50477C34-4CE8-48FF-BDED-F1FCED135A6B}" srcId="{6E5BC63E-D069-4216-B9AF-2D15002D6A96}" destId="{BF229D27-B05C-40AC-A0A9-2CC2B0911FB5}" srcOrd="1" destOrd="0" parTransId="{00B7837D-0830-4E35-9A47-0AA19C4F21AD}" sibTransId="{297A311E-0BFD-4329-81A2-866A8180825F}"/>
    <dgm:cxn modelId="{852D905C-918A-441E-8311-59250BBADF7F}" type="presOf" srcId="{845A2D45-947C-409D-99CD-86BE87366FBB}" destId="{EEFC9AAE-7C25-47C3-8A2C-6155E3AE8C72}" srcOrd="0" destOrd="1" presId="urn:microsoft.com/office/officeart/2005/8/layout/vList2"/>
    <dgm:cxn modelId="{196ECD5F-D940-46C8-8FDB-B752240576C2}" srcId="{D52CC643-45A1-4A3E-8B96-0986F89FA3CB}" destId="{6EB57D91-9BEC-4CAD-9035-0E77759AD1AD}" srcOrd="0" destOrd="0" parTransId="{1B66116E-D2B8-4E20-91B8-21F776638753}" sibTransId="{2F7C80DA-9EDD-4796-A7C6-178D277486B3}"/>
    <dgm:cxn modelId="{669B3D65-8343-4931-8948-56343DADFB04}" type="presOf" srcId="{C3C69547-FED5-4357-A636-93B64DA5B9E0}" destId="{E7835D52-EC7B-424F-A793-9665A4446DF0}" srcOrd="0" destOrd="1" presId="urn:microsoft.com/office/officeart/2005/8/layout/vList2"/>
    <dgm:cxn modelId="{FE421D49-4178-429B-AAD1-63E19B93892D}" type="presOf" srcId="{5D6629A1-3614-485A-AF1B-7282035DC7BB}" destId="{E7835D52-EC7B-424F-A793-9665A4446DF0}" srcOrd="0" destOrd="0" presId="urn:microsoft.com/office/officeart/2005/8/layout/vList2"/>
    <dgm:cxn modelId="{F0EC7B6C-A675-48EA-B654-B5E106D9A19E}" srcId="{C3CA7991-18BD-44C9-946D-60EAE665B45A}" destId="{C3C69547-FED5-4357-A636-93B64DA5B9E0}" srcOrd="1" destOrd="0" parTransId="{C0127037-8992-4C21-BEB4-025D04F60654}" sibTransId="{9C80429E-1E46-46AD-92B3-B4E53DA54711}"/>
    <dgm:cxn modelId="{8133E272-7CEE-4187-A050-733873792533}" srcId="{D52CC643-45A1-4A3E-8B96-0986F89FA3CB}" destId="{845A2D45-947C-409D-99CD-86BE87366FBB}" srcOrd="1" destOrd="0" parTransId="{E887EF0C-5833-4DEA-84EC-948EA05030F5}" sibTransId="{A275AE66-374E-41D9-9E0D-A7E3D5C46608}"/>
    <dgm:cxn modelId="{26959D79-636D-4281-938C-0CC2FBE83247}" srcId="{C3CA7991-18BD-44C9-946D-60EAE665B45A}" destId="{5D6629A1-3614-485A-AF1B-7282035DC7BB}" srcOrd="0" destOrd="0" parTransId="{E07A1070-6BDE-4E07-8030-6EC900A1B79C}" sibTransId="{1CE0726C-B4AB-46BB-9EEF-E83090194050}"/>
    <dgm:cxn modelId="{60C5DE9F-DF6C-4B8B-99B9-E70C8C153D5E}" srcId="{D52CC643-45A1-4A3E-8B96-0986F89FA3CB}" destId="{6AF7060A-48D9-4D2D-B467-B1C9F7E88C40}" srcOrd="3" destOrd="0" parTransId="{5C2200BC-20E4-4389-B549-8C53C74634DA}" sibTransId="{2B640E2D-2299-4C09-910C-F1D0A369CA39}"/>
    <dgm:cxn modelId="{4D7217A1-7EF3-448E-A8A4-945060FB4C59}" type="presOf" srcId="{6AF7060A-48D9-4D2D-B467-B1C9F7E88C40}" destId="{EEFC9AAE-7C25-47C3-8A2C-6155E3AE8C72}" srcOrd="0" destOrd="3" presId="urn:microsoft.com/office/officeart/2005/8/layout/vList2"/>
    <dgm:cxn modelId="{084931B4-5DEA-42C2-A5FF-939E41E54F2A}" srcId="{D52CC643-45A1-4A3E-8B96-0986F89FA3CB}" destId="{9726A5B6-D1B2-4040-9AED-224020EE3645}" srcOrd="2" destOrd="0" parTransId="{A4076C6F-3543-4E9C-81C8-FBD2414AD749}" sibTransId="{C67A1E2E-1189-4596-B889-7BCBBB80A73D}"/>
    <dgm:cxn modelId="{6C775EB7-0422-4528-8156-2173FA6A383B}" type="presOf" srcId="{9726A5B6-D1B2-4040-9AED-224020EE3645}" destId="{EEFC9AAE-7C25-47C3-8A2C-6155E3AE8C72}" srcOrd="0" destOrd="2" presId="urn:microsoft.com/office/officeart/2005/8/layout/vList2"/>
    <dgm:cxn modelId="{74E585BA-C241-4BE9-8252-67E423298798}" type="presOf" srcId="{6EB57D91-9BEC-4CAD-9035-0E77759AD1AD}" destId="{EEFC9AAE-7C25-47C3-8A2C-6155E3AE8C72}" srcOrd="0" destOrd="0" presId="urn:microsoft.com/office/officeart/2005/8/layout/vList2"/>
    <dgm:cxn modelId="{94BAE5C2-D4AF-44A6-9D27-AF6988B63C65}" srcId="{6E5BC63E-D069-4216-B9AF-2D15002D6A96}" destId="{C3CA7991-18BD-44C9-946D-60EAE665B45A}" srcOrd="2" destOrd="0" parTransId="{E366AFE5-A2DE-41F6-AD7D-FACBEA20928F}" sibTransId="{C1050A76-C4FF-427E-9FF6-2BFD311FAA62}"/>
    <dgm:cxn modelId="{7968EFE5-805B-4CE1-B67F-5ECF4D1A515C}" type="presOf" srcId="{C3CA7991-18BD-44C9-946D-60EAE665B45A}" destId="{AD6EDC8E-C39B-4046-AD58-03C6ABBBC110}" srcOrd="0" destOrd="0" presId="urn:microsoft.com/office/officeart/2005/8/layout/vList2"/>
    <dgm:cxn modelId="{E1C535EF-E4E6-49C2-B9A3-5D8AF2844170}" type="presOf" srcId="{BF229D27-B05C-40AC-A0A9-2CC2B0911FB5}" destId="{DBE282D3-F25E-4C21-910D-E9748C625CAA}" srcOrd="0" destOrd="0" presId="urn:microsoft.com/office/officeart/2005/8/layout/vList2"/>
    <dgm:cxn modelId="{1BE354F4-FB2B-4D0A-83CF-4167E5193579}" type="presOf" srcId="{6E5BC63E-D069-4216-B9AF-2D15002D6A96}" destId="{34CD4B35-DA6E-4B28-8BFD-1C0955CD5C20}" srcOrd="0" destOrd="0" presId="urn:microsoft.com/office/officeart/2005/8/layout/vList2"/>
    <dgm:cxn modelId="{D6F9EAAD-A2F6-44D3-B577-FB291848454F}" type="presParOf" srcId="{34CD4B35-DA6E-4B28-8BFD-1C0955CD5C20}" destId="{0E945041-5EDF-4703-9B78-686BF02FA82B}" srcOrd="0" destOrd="0" presId="urn:microsoft.com/office/officeart/2005/8/layout/vList2"/>
    <dgm:cxn modelId="{CEFC60D6-E01A-47B4-BD51-01FB49B7F1F3}" type="presParOf" srcId="{34CD4B35-DA6E-4B28-8BFD-1C0955CD5C20}" destId="{EEFC9AAE-7C25-47C3-8A2C-6155E3AE8C72}" srcOrd="1" destOrd="0" presId="urn:microsoft.com/office/officeart/2005/8/layout/vList2"/>
    <dgm:cxn modelId="{05A2D7DF-93F5-45EC-9617-0EFDA596D21B}" type="presParOf" srcId="{34CD4B35-DA6E-4B28-8BFD-1C0955CD5C20}" destId="{DBE282D3-F25E-4C21-910D-E9748C625CAA}" srcOrd="2" destOrd="0" presId="urn:microsoft.com/office/officeart/2005/8/layout/vList2"/>
    <dgm:cxn modelId="{A4625F2D-D4B4-4C8A-B5B9-F1411BF6F96B}" type="presParOf" srcId="{34CD4B35-DA6E-4B28-8BFD-1C0955CD5C20}" destId="{E92F2F4E-4E4E-4DDC-933C-8AD4C41FD5AB}" srcOrd="3" destOrd="0" presId="urn:microsoft.com/office/officeart/2005/8/layout/vList2"/>
    <dgm:cxn modelId="{71A52CC4-45FD-4B34-B3BB-B61909888F90}" type="presParOf" srcId="{34CD4B35-DA6E-4B28-8BFD-1C0955CD5C20}" destId="{AD6EDC8E-C39B-4046-AD58-03C6ABBBC110}" srcOrd="4" destOrd="0" presId="urn:microsoft.com/office/officeart/2005/8/layout/vList2"/>
    <dgm:cxn modelId="{53F0A3E1-0AEB-4BE2-811B-771A74A994D4}" type="presParOf" srcId="{34CD4B35-DA6E-4B28-8BFD-1C0955CD5C20}" destId="{E7835D52-EC7B-424F-A793-9665A4446DF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A3A03D-5624-48DD-A3AE-D71DA7B60D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A9FD4544-052C-47BE-8B6B-3211EFE51EBB}">
      <dgm:prSet phldrT="[Texto]"/>
      <dgm:spPr/>
      <dgm:t>
        <a:bodyPr/>
        <a:lstStyle/>
        <a:p>
          <a:r>
            <a:rPr lang="es-ES" altLang="es-AR"/>
            <a:t>Ejemplo 1</a:t>
          </a:r>
          <a:endParaRPr lang="es-AR"/>
        </a:p>
      </dgm:t>
    </dgm:pt>
    <dgm:pt modelId="{81A7B75D-43D5-41CB-8597-DC6FFB8BE345}" type="parTrans" cxnId="{A9B1AC68-EA4A-418C-AB7C-4BE52B947AFF}">
      <dgm:prSet/>
      <dgm:spPr/>
      <dgm:t>
        <a:bodyPr/>
        <a:lstStyle/>
        <a:p>
          <a:endParaRPr lang="es-AR"/>
        </a:p>
      </dgm:t>
    </dgm:pt>
    <dgm:pt modelId="{87B16AAF-9AE0-4288-A9F8-4B30CB07F218}" type="sibTrans" cxnId="{A9B1AC68-EA4A-418C-AB7C-4BE52B947AFF}">
      <dgm:prSet/>
      <dgm:spPr/>
      <dgm:t>
        <a:bodyPr/>
        <a:lstStyle/>
        <a:p>
          <a:endParaRPr lang="es-AR"/>
        </a:p>
      </dgm:t>
    </dgm:pt>
    <dgm:pt modelId="{6A686456-3F27-45F3-8B32-8351EC10D846}">
      <dgm:prSet/>
      <dgm:spPr/>
      <dgm:t>
        <a:bodyPr/>
        <a:lstStyle/>
        <a:p>
          <a:r>
            <a:rPr lang="es-ES" altLang="es-AR"/>
            <a:t>Departamento= (</a:t>
          </a:r>
          <a:r>
            <a:rPr lang="es-ES" altLang="es-AR" u="sng"/>
            <a:t>NroDpto</a:t>
          </a:r>
          <a:r>
            <a:rPr lang="es-ES" altLang="es-AR"/>
            <a:t>, Nombre, #empleados)</a:t>
          </a:r>
          <a:endParaRPr lang="es-ES" altLang="es-AR" dirty="0"/>
        </a:p>
      </dgm:t>
    </dgm:pt>
    <dgm:pt modelId="{FA986CC2-7591-45C8-BA06-87B512CCCA33}" type="parTrans" cxnId="{6B131304-BD2D-4844-A3E6-609E9BDFF5F8}">
      <dgm:prSet/>
      <dgm:spPr/>
      <dgm:t>
        <a:bodyPr/>
        <a:lstStyle/>
        <a:p>
          <a:endParaRPr lang="es-AR"/>
        </a:p>
      </dgm:t>
    </dgm:pt>
    <dgm:pt modelId="{2D5D7177-D3D8-482D-8C50-C6AD120E3CE2}" type="sibTrans" cxnId="{6B131304-BD2D-4844-A3E6-609E9BDFF5F8}">
      <dgm:prSet/>
      <dgm:spPr/>
      <dgm:t>
        <a:bodyPr/>
        <a:lstStyle/>
        <a:p>
          <a:endParaRPr lang="es-AR"/>
        </a:p>
      </dgm:t>
    </dgm:pt>
    <dgm:pt modelId="{79AD569B-36C2-487C-879C-2874623BF25C}">
      <dgm:prSet/>
      <dgm:spPr/>
      <dgm:t>
        <a:bodyPr/>
        <a:lstStyle/>
        <a:p>
          <a:r>
            <a:rPr lang="es-ES" altLang="es-AR"/>
            <a:t>Nrodpto </a:t>
          </a:r>
          <a:r>
            <a:rPr lang="es-ES" altLang="es-AR">
              <a:sym typeface="Wingdings" panose="05000000000000000000" pitchFamily="2" charset="2"/>
            </a:rPr>
            <a:t> nombre</a:t>
          </a:r>
          <a:endParaRPr lang="es-ES" altLang="es-AR" dirty="0">
            <a:sym typeface="Wingdings" panose="05000000000000000000" pitchFamily="2" charset="2"/>
          </a:endParaRPr>
        </a:p>
      </dgm:t>
    </dgm:pt>
    <dgm:pt modelId="{DC55ED01-7798-4DC3-90BB-1C0C76199CFD}" type="parTrans" cxnId="{6906CEA8-5459-473F-99D9-100D8D7DB85B}">
      <dgm:prSet/>
      <dgm:spPr/>
      <dgm:t>
        <a:bodyPr/>
        <a:lstStyle/>
        <a:p>
          <a:endParaRPr lang="es-AR"/>
        </a:p>
      </dgm:t>
    </dgm:pt>
    <dgm:pt modelId="{E505C459-A1D5-4774-AE26-6C97448A8FAC}" type="sibTrans" cxnId="{6906CEA8-5459-473F-99D9-100D8D7DB85B}">
      <dgm:prSet/>
      <dgm:spPr/>
      <dgm:t>
        <a:bodyPr/>
        <a:lstStyle/>
        <a:p>
          <a:endParaRPr lang="es-AR"/>
        </a:p>
      </dgm:t>
    </dgm:pt>
    <dgm:pt modelId="{B080491D-BB2F-44A8-81D8-12E36B69BABE}">
      <dgm:prSet/>
      <dgm:spPr/>
      <dgm:t>
        <a:bodyPr/>
        <a:lstStyle/>
        <a:p>
          <a:r>
            <a:rPr lang="es-ES" altLang="es-AR">
              <a:sym typeface="Wingdings" panose="05000000000000000000" pitchFamily="2" charset="2"/>
            </a:rPr>
            <a:t>Nrodpto  #empleado</a:t>
          </a:r>
          <a:endParaRPr lang="es-ES" altLang="es-AR" dirty="0">
            <a:sym typeface="Wingdings" panose="05000000000000000000" pitchFamily="2" charset="2"/>
          </a:endParaRPr>
        </a:p>
      </dgm:t>
    </dgm:pt>
    <dgm:pt modelId="{8A19EE94-0E7F-45E8-A2D1-176BD507BE2A}" type="parTrans" cxnId="{66C42908-7285-44BF-9878-3643DACB4E93}">
      <dgm:prSet/>
      <dgm:spPr/>
      <dgm:t>
        <a:bodyPr/>
        <a:lstStyle/>
        <a:p>
          <a:endParaRPr lang="es-AR"/>
        </a:p>
      </dgm:t>
    </dgm:pt>
    <dgm:pt modelId="{A8C5C504-FF3A-4014-85CE-BD78E5BB6ACE}" type="sibTrans" cxnId="{66C42908-7285-44BF-9878-3643DACB4E93}">
      <dgm:prSet/>
      <dgm:spPr/>
      <dgm:t>
        <a:bodyPr/>
        <a:lstStyle/>
        <a:p>
          <a:endParaRPr lang="es-AR"/>
        </a:p>
      </dgm:t>
    </dgm:pt>
    <dgm:pt modelId="{BC7F6D43-9D8F-4840-8C72-C4AE06EB6B89}">
      <dgm:prSet/>
      <dgm:spPr/>
      <dgm:t>
        <a:bodyPr/>
        <a:lstStyle/>
        <a:p>
          <a:r>
            <a:rPr lang="es-ES" altLang="es-AR">
              <a:sym typeface="Wingdings" panose="05000000000000000000" pitchFamily="2" charset="2"/>
            </a:rPr>
            <a:t>Nombre  #empleado ??</a:t>
          </a:r>
          <a:endParaRPr lang="es-ES" altLang="es-AR" dirty="0">
            <a:sym typeface="Wingdings" panose="05000000000000000000" pitchFamily="2" charset="2"/>
          </a:endParaRPr>
        </a:p>
      </dgm:t>
    </dgm:pt>
    <dgm:pt modelId="{B01F1FA5-AF54-43F5-8A63-C35B000450EF}" type="parTrans" cxnId="{C1602A35-A12E-41E3-A08F-8F3B2079488C}">
      <dgm:prSet/>
      <dgm:spPr/>
      <dgm:t>
        <a:bodyPr/>
        <a:lstStyle/>
        <a:p>
          <a:endParaRPr lang="es-AR"/>
        </a:p>
      </dgm:t>
    </dgm:pt>
    <dgm:pt modelId="{FA3138DD-7DCF-47FB-8207-3A09A729DDAF}" type="sibTrans" cxnId="{C1602A35-A12E-41E3-A08F-8F3B2079488C}">
      <dgm:prSet/>
      <dgm:spPr/>
      <dgm:t>
        <a:bodyPr/>
        <a:lstStyle/>
        <a:p>
          <a:endParaRPr lang="es-AR"/>
        </a:p>
      </dgm:t>
    </dgm:pt>
    <dgm:pt modelId="{8806D4EF-9D6E-43CE-AD6F-8E637173F0AB}">
      <dgm:prSet/>
      <dgm:spPr/>
      <dgm:t>
        <a:bodyPr/>
        <a:lstStyle/>
        <a:p>
          <a:r>
            <a:rPr lang="es-ES" altLang="es-AR"/>
            <a:t>Cuando sí?</a:t>
          </a:r>
          <a:endParaRPr lang="es-ES" altLang="es-AR" dirty="0"/>
        </a:p>
      </dgm:t>
    </dgm:pt>
    <dgm:pt modelId="{21FD1F39-CFBB-4CA9-AE01-451627C1A879}" type="parTrans" cxnId="{C390665F-4D9B-45C9-9176-415B4FF426E3}">
      <dgm:prSet/>
      <dgm:spPr/>
      <dgm:t>
        <a:bodyPr/>
        <a:lstStyle/>
        <a:p>
          <a:endParaRPr lang="es-AR"/>
        </a:p>
      </dgm:t>
    </dgm:pt>
    <dgm:pt modelId="{D62044EE-0E73-40F4-BAF0-175B0F58F4F8}" type="sibTrans" cxnId="{C390665F-4D9B-45C9-9176-415B4FF426E3}">
      <dgm:prSet/>
      <dgm:spPr/>
      <dgm:t>
        <a:bodyPr/>
        <a:lstStyle/>
        <a:p>
          <a:endParaRPr lang="es-AR"/>
        </a:p>
      </dgm:t>
    </dgm:pt>
    <dgm:pt modelId="{5BE42184-845B-4F46-B953-69A7C24B4D3B}">
      <dgm:prSet/>
      <dgm:spPr/>
      <dgm:t>
        <a:bodyPr/>
        <a:lstStyle/>
        <a:p>
          <a:r>
            <a:rPr lang="es-ES" altLang="es-AR"/>
            <a:t>Cuando no?</a:t>
          </a:r>
          <a:endParaRPr lang="es-ES" altLang="es-AR" dirty="0"/>
        </a:p>
      </dgm:t>
    </dgm:pt>
    <dgm:pt modelId="{38914244-EA34-435D-AB1E-198B6CEEAC4A}" type="parTrans" cxnId="{4367A178-1729-429A-96F8-8DAF23D2AAB0}">
      <dgm:prSet/>
      <dgm:spPr/>
      <dgm:t>
        <a:bodyPr/>
        <a:lstStyle/>
        <a:p>
          <a:endParaRPr lang="es-AR"/>
        </a:p>
      </dgm:t>
    </dgm:pt>
    <dgm:pt modelId="{EE6ADEEC-652C-4A98-89CF-1E2CEA65E74A}" type="sibTrans" cxnId="{4367A178-1729-429A-96F8-8DAF23D2AAB0}">
      <dgm:prSet/>
      <dgm:spPr/>
      <dgm:t>
        <a:bodyPr/>
        <a:lstStyle/>
        <a:p>
          <a:endParaRPr lang="es-AR"/>
        </a:p>
      </dgm:t>
    </dgm:pt>
    <dgm:pt modelId="{5A63F777-C2E6-425F-8332-211C356134F4}">
      <dgm:prSet/>
      <dgm:spPr/>
      <dgm:t>
        <a:bodyPr/>
        <a:lstStyle/>
        <a:p>
          <a:r>
            <a:rPr lang="es-ES" altLang="es-AR"/>
            <a:t>Ejemplo 2</a:t>
          </a:r>
          <a:endParaRPr lang="es-ES" altLang="es-AR" dirty="0"/>
        </a:p>
      </dgm:t>
    </dgm:pt>
    <dgm:pt modelId="{650A1E04-3BF1-4BB5-9732-22598980D3F2}" type="parTrans" cxnId="{2F1C2750-4C19-4107-B790-0B4F26627500}">
      <dgm:prSet/>
      <dgm:spPr/>
      <dgm:t>
        <a:bodyPr/>
        <a:lstStyle/>
        <a:p>
          <a:endParaRPr lang="es-AR"/>
        </a:p>
      </dgm:t>
    </dgm:pt>
    <dgm:pt modelId="{BCCEEB19-B94E-4B6F-B5FC-87B12D176803}" type="sibTrans" cxnId="{2F1C2750-4C19-4107-B790-0B4F26627500}">
      <dgm:prSet/>
      <dgm:spPr/>
      <dgm:t>
        <a:bodyPr/>
        <a:lstStyle/>
        <a:p>
          <a:endParaRPr lang="es-AR"/>
        </a:p>
      </dgm:t>
    </dgm:pt>
    <dgm:pt modelId="{E800EE2F-5CBF-4B4F-B003-2DB461729CF2}">
      <dgm:prSet/>
      <dgm:spPr/>
      <dgm:t>
        <a:bodyPr/>
        <a:lstStyle/>
        <a:p>
          <a:r>
            <a:rPr lang="es-ES" altLang="es-AR"/>
            <a:t>Empleado = (</a:t>
          </a:r>
          <a:r>
            <a:rPr lang="es-ES" altLang="es-AR" u="sng"/>
            <a:t>NroEmpl, </a:t>
          </a:r>
          <a:r>
            <a:rPr lang="es-ES" altLang="es-AR"/>
            <a:t>Nombre, DNI, Sexo)</a:t>
          </a:r>
          <a:endParaRPr lang="es-ES" altLang="es-AR" dirty="0"/>
        </a:p>
      </dgm:t>
    </dgm:pt>
    <dgm:pt modelId="{4F2A8A75-30A9-4D89-ADBD-237F6E235D59}" type="parTrans" cxnId="{A37ED69C-5842-427A-B067-5F1A2FF3248F}">
      <dgm:prSet/>
      <dgm:spPr/>
      <dgm:t>
        <a:bodyPr/>
        <a:lstStyle/>
        <a:p>
          <a:endParaRPr lang="es-AR"/>
        </a:p>
      </dgm:t>
    </dgm:pt>
    <dgm:pt modelId="{BD25711D-2F3C-478B-9F9F-6BEFAB5B03D3}" type="sibTrans" cxnId="{A37ED69C-5842-427A-B067-5F1A2FF3248F}">
      <dgm:prSet/>
      <dgm:spPr/>
      <dgm:t>
        <a:bodyPr/>
        <a:lstStyle/>
        <a:p>
          <a:endParaRPr lang="es-AR"/>
        </a:p>
      </dgm:t>
    </dgm:pt>
    <dgm:pt modelId="{C68AE076-6709-4F4F-BD43-E36503A05984}">
      <dgm:prSet/>
      <dgm:spPr/>
      <dgm:t>
        <a:bodyPr/>
        <a:lstStyle/>
        <a:p>
          <a:r>
            <a:rPr lang="es-ES" altLang="es-AR"/>
            <a:t>Nroempl </a:t>
          </a:r>
          <a:r>
            <a:rPr lang="es-ES" altLang="es-AR">
              <a:sym typeface="Wingdings" panose="05000000000000000000" pitchFamily="2" charset="2"/>
            </a:rPr>
            <a:t> nombre</a:t>
          </a:r>
          <a:endParaRPr lang="es-ES" altLang="es-AR" dirty="0">
            <a:sym typeface="Wingdings" panose="05000000000000000000" pitchFamily="2" charset="2"/>
          </a:endParaRPr>
        </a:p>
      </dgm:t>
    </dgm:pt>
    <dgm:pt modelId="{B848D5D8-EE32-4DFD-94F9-61BEB2EB3F01}" type="parTrans" cxnId="{C3711F58-EB98-4FEE-9164-AA45F15DD742}">
      <dgm:prSet/>
      <dgm:spPr/>
      <dgm:t>
        <a:bodyPr/>
        <a:lstStyle/>
        <a:p>
          <a:endParaRPr lang="es-AR"/>
        </a:p>
      </dgm:t>
    </dgm:pt>
    <dgm:pt modelId="{930DE2C1-D948-4749-AB02-D7DA4864C3F8}" type="sibTrans" cxnId="{C3711F58-EB98-4FEE-9164-AA45F15DD742}">
      <dgm:prSet/>
      <dgm:spPr/>
      <dgm:t>
        <a:bodyPr/>
        <a:lstStyle/>
        <a:p>
          <a:endParaRPr lang="es-AR"/>
        </a:p>
      </dgm:t>
    </dgm:pt>
    <dgm:pt modelId="{B4AB135C-9ED6-4DEE-95DB-791214918FEE}">
      <dgm:prSet/>
      <dgm:spPr/>
      <dgm:t>
        <a:bodyPr/>
        <a:lstStyle/>
        <a:p>
          <a:r>
            <a:rPr lang="es-ES" altLang="es-AR">
              <a:sym typeface="Wingdings" panose="05000000000000000000" pitchFamily="2" charset="2"/>
            </a:rPr>
            <a:t>Nroempl  dni</a:t>
          </a:r>
          <a:endParaRPr lang="es-ES" altLang="es-AR" dirty="0">
            <a:sym typeface="Wingdings" panose="05000000000000000000" pitchFamily="2" charset="2"/>
          </a:endParaRPr>
        </a:p>
      </dgm:t>
    </dgm:pt>
    <dgm:pt modelId="{FF86FFC2-D6E5-47AB-89F1-84C58ACABCCC}" type="parTrans" cxnId="{B6D5DD2E-CAAD-46B3-AEAA-0CA46A67CBF4}">
      <dgm:prSet/>
      <dgm:spPr/>
      <dgm:t>
        <a:bodyPr/>
        <a:lstStyle/>
        <a:p>
          <a:endParaRPr lang="es-AR"/>
        </a:p>
      </dgm:t>
    </dgm:pt>
    <dgm:pt modelId="{185DCF7F-2908-4EDC-A690-09ACCC728712}" type="sibTrans" cxnId="{B6D5DD2E-CAAD-46B3-AEAA-0CA46A67CBF4}">
      <dgm:prSet/>
      <dgm:spPr/>
      <dgm:t>
        <a:bodyPr/>
        <a:lstStyle/>
        <a:p>
          <a:endParaRPr lang="es-AR"/>
        </a:p>
      </dgm:t>
    </dgm:pt>
    <dgm:pt modelId="{AACB60EB-E8E0-46C2-BC42-1314F03FED7C}">
      <dgm:prSet/>
      <dgm:spPr/>
      <dgm:t>
        <a:bodyPr/>
        <a:lstStyle/>
        <a:p>
          <a:r>
            <a:rPr lang="es-ES" altLang="es-AR"/>
            <a:t>Nroempl </a:t>
          </a:r>
          <a:r>
            <a:rPr lang="es-ES" altLang="es-AR">
              <a:sym typeface="Wingdings" panose="05000000000000000000" pitchFamily="2" charset="2"/>
            </a:rPr>
            <a:t> sexo</a:t>
          </a:r>
          <a:endParaRPr lang="es-ES" altLang="es-AR" dirty="0">
            <a:sym typeface="Wingdings" panose="05000000000000000000" pitchFamily="2" charset="2"/>
          </a:endParaRPr>
        </a:p>
      </dgm:t>
    </dgm:pt>
    <dgm:pt modelId="{1B7B27EE-8578-48A8-B4BF-C839FAD24C59}" type="parTrans" cxnId="{4E2411E4-399A-4D4E-BA96-F6886E97F47C}">
      <dgm:prSet/>
      <dgm:spPr/>
      <dgm:t>
        <a:bodyPr/>
        <a:lstStyle/>
        <a:p>
          <a:endParaRPr lang="es-AR"/>
        </a:p>
      </dgm:t>
    </dgm:pt>
    <dgm:pt modelId="{451858A9-FD8F-4E1C-B8C3-FB95472A6EE3}" type="sibTrans" cxnId="{4E2411E4-399A-4D4E-BA96-F6886E97F47C}">
      <dgm:prSet/>
      <dgm:spPr/>
      <dgm:t>
        <a:bodyPr/>
        <a:lstStyle/>
        <a:p>
          <a:endParaRPr lang="es-AR"/>
        </a:p>
      </dgm:t>
    </dgm:pt>
    <dgm:pt modelId="{047BF94F-B43D-40D1-B76D-2E0CBA22C0AA}">
      <dgm:prSet/>
      <dgm:spPr/>
      <dgm:t>
        <a:bodyPr/>
        <a:lstStyle/>
        <a:p>
          <a:r>
            <a:rPr lang="es-ES" altLang="es-AR"/>
            <a:t>DNI </a:t>
          </a:r>
          <a:r>
            <a:rPr lang="es-ES" altLang="es-AR">
              <a:sym typeface="Wingdings" panose="05000000000000000000" pitchFamily="2" charset="2"/>
            </a:rPr>
            <a:t> nroempl??</a:t>
          </a:r>
          <a:endParaRPr lang="es-ES" altLang="es-AR" dirty="0">
            <a:sym typeface="Wingdings" panose="05000000000000000000" pitchFamily="2" charset="2"/>
          </a:endParaRPr>
        </a:p>
      </dgm:t>
    </dgm:pt>
    <dgm:pt modelId="{4110074C-BDF8-4E9C-93D2-D685C132E65E}" type="parTrans" cxnId="{554BB542-D3B5-471F-97F8-4C257B86D2C9}">
      <dgm:prSet/>
      <dgm:spPr/>
      <dgm:t>
        <a:bodyPr/>
        <a:lstStyle/>
        <a:p>
          <a:endParaRPr lang="es-AR"/>
        </a:p>
      </dgm:t>
    </dgm:pt>
    <dgm:pt modelId="{9354E174-9813-40A3-B5C8-5AB412959DB9}" type="sibTrans" cxnId="{554BB542-D3B5-471F-97F8-4C257B86D2C9}">
      <dgm:prSet/>
      <dgm:spPr/>
      <dgm:t>
        <a:bodyPr/>
        <a:lstStyle/>
        <a:p>
          <a:endParaRPr lang="es-AR"/>
        </a:p>
      </dgm:t>
    </dgm:pt>
    <dgm:pt modelId="{53E9F551-B657-4972-B358-2AC93B6EB30D}">
      <dgm:prSet/>
      <dgm:spPr/>
      <dgm:t>
        <a:bodyPr/>
        <a:lstStyle/>
        <a:p>
          <a:r>
            <a:rPr lang="es-ES" altLang="es-AR"/>
            <a:t>Cuando sí?</a:t>
          </a:r>
          <a:endParaRPr lang="es-ES" altLang="es-AR" dirty="0"/>
        </a:p>
      </dgm:t>
    </dgm:pt>
    <dgm:pt modelId="{F79ED550-50D9-4C7D-8449-EA7F15145988}" type="parTrans" cxnId="{B6269FA2-0FD0-4910-9DD3-2F80D5BB6D7F}">
      <dgm:prSet/>
      <dgm:spPr/>
      <dgm:t>
        <a:bodyPr/>
        <a:lstStyle/>
        <a:p>
          <a:endParaRPr lang="es-AR"/>
        </a:p>
      </dgm:t>
    </dgm:pt>
    <dgm:pt modelId="{BFD2537F-AF21-4F45-B6C7-BB6AE2957D6A}" type="sibTrans" cxnId="{B6269FA2-0FD0-4910-9DD3-2F80D5BB6D7F}">
      <dgm:prSet/>
      <dgm:spPr/>
      <dgm:t>
        <a:bodyPr/>
        <a:lstStyle/>
        <a:p>
          <a:endParaRPr lang="es-AR"/>
        </a:p>
      </dgm:t>
    </dgm:pt>
    <dgm:pt modelId="{F22FBF96-A108-49DB-92C4-26FE028070F6}">
      <dgm:prSet/>
      <dgm:spPr/>
      <dgm:t>
        <a:bodyPr/>
        <a:lstStyle/>
        <a:p>
          <a:r>
            <a:rPr lang="es-ES" altLang="es-AR"/>
            <a:t>Que otras dependencias pueden surgir?</a:t>
          </a:r>
          <a:endParaRPr lang="es-ES" altLang="es-AR" dirty="0"/>
        </a:p>
      </dgm:t>
    </dgm:pt>
    <dgm:pt modelId="{D934F4CA-D63B-4763-B471-CE0634BFD249}" type="parTrans" cxnId="{3048D37F-012B-4A79-AE27-CB56370094E9}">
      <dgm:prSet/>
      <dgm:spPr/>
      <dgm:t>
        <a:bodyPr/>
        <a:lstStyle/>
        <a:p>
          <a:endParaRPr lang="es-AR"/>
        </a:p>
      </dgm:t>
    </dgm:pt>
    <dgm:pt modelId="{2791519A-5E07-4A09-8AF5-DF17D5C946A2}" type="sibTrans" cxnId="{3048D37F-012B-4A79-AE27-CB56370094E9}">
      <dgm:prSet/>
      <dgm:spPr/>
      <dgm:t>
        <a:bodyPr/>
        <a:lstStyle/>
        <a:p>
          <a:endParaRPr lang="es-AR"/>
        </a:p>
      </dgm:t>
    </dgm:pt>
    <dgm:pt modelId="{DE28ACA8-2548-4803-AE84-BDC709693520}">
      <dgm:prSet/>
      <dgm:spPr/>
      <dgm:t>
        <a:bodyPr/>
        <a:lstStyle/>
        <a:p>
          <a:r>
            <a:rPr lang="es-ES" altLang="es-AR"/>
            <a:t>Que conclusiones obtenemos de estos ejemplos?</a:t>
          </a:r>
          <a:endParaRPr lang="es-ES" altLang="es-AR" dirty="0"/>
        </a:p>
      </dgm:t>
    </dgm:pt>
    <dgm:pt modelId="{FB266D9A-D085-439E-B28E-367915B60CB3}" type="parTrans" cxnId="{C0B3FCB5-7926-4D14-B186-E682FBC27313}">
      <dgm:prSet/>
      <dgm:spPr/>
      <dgm:t>
        <a:bodyPr/>
        <a:lstStyle/>
        <a:p>
          <a:endParaRPr lang="es-AR"/>
        </a:p>
      </dgm:t>
    </dgm:pt>
    <dgm:pt modelId="{42A5542C-4C09-4F23-834F-D340E0AE45DE}" type="sibTrans" cxnId="{C0B3FCB5-7926-4D14-B186-E682FBC27313}">
      <dgm:prSet/>
      <dgm:spPr/>
      <dgm:t>
        <a:bodyPr/>
        <a:lstStyle/>
        <a:p>
          <a:endParaRPr lang="es-AR"/>
        </a:p>
      </dgm:t>
    </dgm:pt>
    <dgm:pt modelId="{8A324D95-C009-444C-9530-1C0A6D2A0272}" type="pres">
      <dgm:prSet presAssocID="{92A3A03D-5624-48DD-A3AE-D71DA7B60D28}" presName="linear" presStyleCnt="0">
        <dgm:presLayoutVars>
          <dgm:animLvl val="lvl"/>
          <dgm:resizeHandles val="exact"/>
        </dgm:presLayoutVars>
      </dgm:prSet>
      <dgm:spPr/>
    </dgm:pt>
    <dgm:pt modelId="{F190DCD1-994D-4F63-9370-FD6320382D1F}" type="pres">
      <dgm:prSet presAssocID="{A9FD4544-052C-47BE-8B6B-3211EFE51EBB}" presName="parentText" presStyleLbl="node1" presStyleIdx="0" presStyleCnt="3">
        <dgm:presLayoutVars>
          <dgm:chMax val="0"/>
          <dgm:bulletEnabled val="1"/>
        </dgm:presLayoutVars>
      </dgm:prSet>
      <dgm:spPr/>
    </dgm:pt>
    <dgm:pt modelId="{E981BCA9-76C3-4633-88B5-EF4B7105DE09}" type="pres">
      <dgm:prSet presAssocID="{A9FD4544-052C-47BE-8B6B-3211EFE51EBB}" presName="childText" presStyleLbl="revTx" presStyleIdx="0" presStyleCnt="2">
        <dgm:presLayoutVars>
          <dgm:bulletEnabled val="1"/>
        </dgm:presLayoutVars>
      </dgm:prSet>
      <dgm:spPr/>
    </dgm:pt>
    <dgm:pt modelId="{F098AEE0-4046-4AAA-9867-4A60021C1666}" type="pres">
      <dgm:prSet presAssocID="{5A63F777-C2E6-425F-8332-211C356134F4}" presName="parentText" presStyleLbl="node1" presStyleIdx="1" presStyleCnt="3">
        <dgm:presLayoutVars>
          <dgm:chMax val="0"/>
          <dgm:bulletEnabled val="1"/>
        </dgm:presLayoutVars>
      </dgm:prSet>
      <dgm:spPr/>
    </dgm:pt>
    <dgm:pt modelId="{1468FE75-9420-469D-9E3E-78A8BE986A5F}" type="pres">
      <dgm:prSet presAssocID="{5A63F777-C2E6-425F-8332-211C356134F4}" presName="childText" presStyleLbl="revTx" presStyleIdx="1" presStyleCnt="2">
        <dgm:presLayoutVars>
          <dgm:bulletEnabled val="1"/>
        </dgm:presLayoutVars>
      </dgm:prSet>
      <dgm:spPr/>
    </dgm:pt>
    <dgm:pt modelId="{C15D62CF-1172-41C9-97AA-FB763CBFB5E6}" type="pres">
      <dgm:prSet presAssocID="{DE28ACA8-2548-4803-AE84-BDC709693520}" presName="parentText" presStyleLbl="node1" presStyleIdx="2" presStyleCnt="3">
        <dgm:presLayoutVars>
          <dgm:chMax val="0"/>
          <dgm:bulletEnabled val="1"/>
        </dgm:presLayoutVars>
      </dgm:prSet>
      <dgm:spPr/>
    </dgm:pt>
  </dgm:ptLst>
  <dgm:cxnLst>
    <dgm:cxn modelId="{56A68001-74C9-4FFD-A3CA-4018647A139E}" type="presOf" srcId="{047BF94F-B43D-40D1-B76D-2E0CBA22C0AA}" destId="{1468FE75-9420-469D-9E3E-78A8BE986A5F}" srcOrd="0" destOrd="4" presId="urn:microsoft.com/office/officeart/2005/8/layout/vList2"/>
    <dgm:cxn modelId="{6B131304-BD2D-4844-A3E6-609E9BDFF5F8}" srcId="{A9FD4544-052C-47BE-8B6B-3211EFE51EBB}" destId="{6A686456-3F27-45F3-8B32-8351EC10D846}" srcOrd="0" destOrd="0" parTransId="{FA986CC2-7591-45C8-BA06-87B512CCCA33}" sibTransId="{2D5D7177-D3D8-482D-8C50-C6AD120E3CE2}"/>
    <dgm:cxn modelId="{532EE605-9398-420D-9584-8B38307DD401}" type="presOf" srcId="{53E9F551-B657-4972-B358-2AC93B6EB30D}" destId="{1468FE75-9420-469D-9E3E-78A8BE986A5F}" srcOrd="0" destOrd="5" presId="urn:microsoft.com/office/officeart/2005/8/layout/vList2"/>
    <dgm:cxn modelId="{66C42908-7285-44BF-9878-3643DACB4E93}" srcId="{6A686456-3F27-45F3-8B32-8351EC10D846}" destId="{B080491D-BB2F-44A8-81D8-12E36B69BABE}" srcOrd="1" destOrd="0" parTransId="{8A19EE94-0E7F-45E8-A2D1-176BD507BE2A}" sibTransId="{A8C5C504-FF3A-4014-85CE-BD78E5BB6ACE}"/>
    <dgm:cxn modelId="{C9F78D13-8DBB-4D80-8663-3CBA72BE30A5}" type="presOf" srcId="{B4AB135C-9ED6-4DEE-95DB-791214918FEE}" destId="{1468FE75-9420-469D-9E3E-78A8BE986A5F}" srcOrd="0" destOrd="2" presId="urn:microsoft.com/office/officeart/2005/8/layout/vList2"/>
    <dgm:cxn modelId="{708F1224-F2D0-4AED-A12E-D326470A965C}" type="presOf" srcId="{E800EE2F-5CBF-4B4F-B003-2DB461729CF2}" destId="{1468FE75-9420-469D-9E3E-78A8BE986A5F}" srcOrd="0" destOrd="0" presId="urn:microsoft.com/office/officeart/2005/8/layout/vList2"/>
    <dgm:cxn modelId="{AC765427-03F9-44AD-A075-00BB779EFB35}" type="presOf" srcId="{F22FBF96-A108-49DB-92C4-26FE028070F6}" destId="{1468FE75-9420-469D-9E3E-78A8BE986A5F}" srcOrd="0" destOrd="6" presId="urn:microsoft.com/office/officeart/2005/8/layout/vList2"/>
    <dgm:cxn modelId="{B6D5DD2E-CAAD-46B3-AEAA-0CA46A67CBF4}" srcId="{E800EE2F-5CBF-4B4F-B003-2DB461729CF2}" destId="{B4AB135C-9ED6-4DEE-95DB-791214918FEE}" srcOrd="1" destOrd="0" parTransId="{FF86FFC2-D6E5-47AB-89F1-84C58ACABCCC}" sibTransId="{185DCF7F-2908-4EDC-A690-09ACCC728712}"/>
    <dgm:cxn modelId="{C1602A35-A12E-41E3-A08F-8F3B2079488C}" srcId="{6A686456-3F27-45F3-8B32-8351EC10D846}" destId="{BC7F6D43-9D8F-4840-8C72-C4AE06EB6B89}" srcOrd="2" destOrd="0" parTransId="{B01F1FA5-AF54-43F5-8A63-C35B000450EF}" sibTransId="{FA3138DD-7DCF-47FB-8207-3A09A729DDAF}"/>
    <dgm:cxn modelId="{CC4D6E5C-C205-4CAB-B2E1-05F0179EFF26}" type="presOf" srcId="{79AD569B-36C2-487C-879C-2874623BF25C}" destId="{E981BCA9-76C3-4633-88B5-EF4B7105DE09}" srcOrd="0" destOrd="1" presId="urn:microsoft.com/office/officeart/2005/8/layout/vList2"/>
    <dgm:cxn modelId="{C390665F-4D9B-45C9-9176-415B4FF426E3}" srcId="{BC7F6D43-9D8F-4840-8C72-C4AE06EB6B89}" destId="{8806D4EF-9D6E-43CE-AD6F-8E637173F0AB}" srcOrd="0" destOrd="0" parTransId="{21FD1F39-CFBB-4CA9-AE01-451627C1A879}" sibTransId="{D62044EE-0E73-40F4-BAF0-175B0F58F4F8}"/>
    <dgm:cxn modelId="{554BB542-D3B5-471F-97F8-4C257B86D2C9}" srcId="{E800EE2F-5CBF-4B4F-B003-2DB461729CF2}" destId="{047BF94F-B43D-40D1-B76D-2E0CBA22C0AA}" srcOrd="3" destOrd="0" parTransId="{4110074C-BDF8-4E9C-93D2-D685C132E65E}" sibTransId="{9354E174-9813-40A3-B5C8-5AB412959DB9}"/>
    <dgm:cxn modelId="{A9B1AC68-EA4A-418C-AB7C-4BE52B947AFF}" srcId="{92A3A03D-5624-48DD-A3AE-D71DA7B60D28}" destId="{A9FD4544-052C-47BE-8B6B-3211EFE51EBB}" srcOrd="0" destOrd="0" parTransId="{81A7B75D-43D5-41CB-8597-DC6FFB8BE345}" sibTransId="{87B16AAF-9AE0-4288-A9F8-4B30CB07F218}"/>
    <dgm:cxn modelId="{2F1C2750-4C19-4107-B790-0B4F26627500}" srcId="{92A3A03D-5624-48DD-A3AE-D71DA7B60D28}" destId="{5A63F777-C2E6-425F-8332-211C356134F4}" srcOrd="1" destOrd="0" parTransId="{650A1E04-3BF1-4BB5-9732-22598980D3F2}" sibTransId="{BCCEEB19-B94E-4B6F-B5FC-87B12D176803}"/>
    <dgm:cxn modelId="{761FC772-4C6C-4162-B60B-C010FCCAB02E}" type="presOf" srcId="{A9FD4544-052C-47BE-8B6B-3211EFE51EBB}" destId="{F190DCD1-994D-4F63-9370-FD6320382D1F}" srcOrd="0" destOrd="0" presId="urn:microsoft.com/office/officeart/2005/8/layout/vList2"/>
    <dgm:cxn modelId="{CCE3B853-D72C-43B7-8A38-A4C70034E1B5}" type="presOf" srcId="{6A686456-3F27-45F3-8B32-8351EC10D846}" destId="{E981BCA9-76C3-4633-88B5-EF4B7105DE09}" srcOrd="0" destOrd="0" presId="urn:microsoft.com/office/officeart/2005/8/layout/vList2"/>
    <dgm:cxn modelId="{E55A2F56-1B64-4A31-824D-2AB358D85D0E}" type="presOf" srcId="{8806D4EF-9D6E-43CE-AD6F-8E637173F0AB}" destId="{E981BCA9-76C3-4633-88B5-EF4B7105DE09}" srcOrd="0" destOrd="4" presId="urn:microsoft.com/office/officeart/2005/8/layout/vList2"/>
    <dgm:cxn modelId="{C3711F58-EB98-4FEE-9164-AA45F15DD742}" srcId="{E800EE2F-5CBF-4B4F-B003-2DB461729CF2}" destId="{C68AE076-6709-4F4F-BD43-E36503A05984}" srcOrd="0" destOrd="0" parTransId="{B848D5D8-EE32-4DFD-94F9-61BEB2EB3F01}" sibTransId="{930DE2C1-D948-4749-AB02-D7DA4864C3F8}"/>
    <dgm:cxn modelId="{4367A178-1729-429A-96F8-8DAF23D2AAB0}" srcId="{BC7F6D43-9D8F-4840-8C72-C4AE06EB6B89}" destId="{5BE42184-845B-4F46-B953-69A7C24B4D3B}" srcOrd="1" destOrd="0" parTransId="{38914244-EA34-435D-AB1E-198B6CEEAC4A}" sibTransId="{EE6ADEEC-652C-4A98-89CF-1E2CEA65E74A}"/>
    <dgm:cxn modelId="{D63EFB7E-E10D-4C10-9ADB-6BD613B2BF44}" type="presOf" srcId="{C68AE076-6709-4F4F-BD43-E36503A05984}" destId="{1468FE75-9420-469D-9E3E-78A8BE986A5F}" srcOrd="0" destOrd="1" presId="urn:microsoft.com/office/officeart/2005/8/layout/vList2"/>
    <dgm:cxn modelId="{3048D37F-012B-4A79-AE27-CB56370094E9}" srcId="{047BF94F-B43D-40D1-B76D-2E0CBA22C0AA}" destId="{F22FBF96-A108-49DB-92C4-26FE028070F6}" srcOrd="1" destOrd="0" parTransId="{D934F4CA-D63B-4763-B471-CE0634BFD249}" sibTransId="{2791519A-5E07-4A09-8AF5-DF17D5C946A2}"/>
    <dgm:cxn modelId="{C36E2991-243B-4FE2-8DA9-4CD62700744A}" type="presOf" srcId="{B080491D-BB2F-44A8-81D8-12E36B69BABE}" destId="{E981BCA9-76C3-4633-88B5-EF4B7105DE09}" srcOrd="0" destOrd="2" presId="urn:microsoft.com/office/officeart/2005/8/layout/vList2"/>
    <dgm:cxn modelId="{A37ED69C-5842-427A-B067-5F1A2FF3248F}" srcId="{5A63F777-C2E6-425F-8332-211C356134F4}" destId="{E800EE2F-5CBF-4B4F-B003-2DB461729CF2}" srcOrd="0" destOrd="0" parTransId="{4F2A8A75-30A9-4D89-ADBD-237F6E235D59}" sibTransId="{BD25711D-2F3C-478B-9F9F-6BEFAB5B03D3}"/>
    <dgm:cxn modelId="{B6269FA2-0FD0-4910-9DD3-2F80D5BB6D7F}" srcId="{047BF94F-B43D-40D1-B76D-2E0CBA22C0AA}" destId="{53E9F551-B657-4972-B358-2AC93B6EB30D}" srcOrd="0" destOrd="0" parTransId="{F79ED550-50D9-4C7D-8449-EA7F15145988}" sibTransId="{BFD2537F-AF21-4F45-B6C7-BB6AE2957D6A}"/>
    <dgm:cxn modelId="{6906CEA8-5459-473F-99D9-100D8D7DB85B}" srcId="{6A686456-3F27-45F3-8B32-8351EC10D846}" destId="{79AD569B-36C2-487C-879C-2874623BF25C}" srcOrd="0" destOrd="0" parTransId="{DC55ED01-7798-4DC3-90BB-1C0C76199CFD}" sibTransId="{E505C459-A1D5-4774-AE26-6C97448A8FAC}"/>
    <dgm:cxn modelId="{FCE2D9AF-2676-435E-8EE3-2325539250BF}" type="presOf" srcId="{5A63F777-C2E6-425F-8332-211C356134F4}" destId="{F098AEE0-4046-4AAA-9867-4A60021C1666}" srcOrd="0" destOrd="0" presId="urn:microsoft.com/office/officeart/2005/8/layout/vList2"/>
    <dgm:cxn modelId="{C0B3FCB5-7926-4D14-B186-E682FBC27313}" srcId="{92A3A03D-5624-48DD-A3AE-D71DA7B60D28}" destId="{DE28ACA8-2548-4803-AE84-BDC709693520}" srcOrd="2" destOrd="0" parTransId="{FB266D9A-D085-439E-B28E-367915B60CB3}" sibTransId="{42A5542C-4C09-4F23-834F-D340E0AE45DE}"/>
    <dgm:cxn modelId="{86F0D8B7-DD5D-4495-89D7-2BF848CCE977}" type="presOf" srcId="{AACB60EB-E8E0-46C2-BC42-1314F03FED7C}" destId="{1468FE75-9420-469D-9E3E-78A8BE986A5F}" srcOrd="0" destOrd="3" presId="urn:microsoft.com/office/officeart/2005/8/layout/vList2"/>
    <dgm:cxn modelId="{BD8AC5BF-3C33-46A8-A66B-7B83816CC053}" type="presOf" srcId="{DE28ACA8-2548-4803-AE84-BDC709693520}" destId="{C15D62CF-1172-41C9-97AA-FB763CBFB5E6}" srcOrd="0" destOrd="0" presId="urn:microsoft.com/office/officeart/2005/8/layout/vList2"/>
    <dgm:cxn modelId="{B1A460C9-6F50-42E4-A88E-262B00965BAE}" type="presOf" srcId="{92A3A03D-5624-48DD-A3AE-D71DA7B60D28}" destId="{8A324D95-C009-444C-9530-1C0A6D2A0272}" srcOrd="0" destOrd="0" presId="urn:microsoft.com/office/officeart/2005/8/layout/vList2"/>
    <dgm:cxn modelId="{A2A2E2DD-0F0A-443E-809D-28C7BE009A4D}" type="presOf" srcId="{5BE42184-845B-4F46-B953-69A7C24B4D3B}" destId="{E981BCA9-76C3-4633-88B5-EF4B7105DE09}" srcOrd="0" destOrd="5" presId="urn:microsoft.com/office/officeart/2005/8/layout/vList2"/>
    <dgm:cxn modelId="{4E2411E4-399A-4D4E-BA96-F6886E97F47C}" srcId="{E800EE2F-5CBF-4B4F-B003-2DB461729CF2}" destId="{AACB60EB-E8E0-46C2-BC42-1314F03FED7C}" srcOrd="2" destOrd="0" parTransId="{1B7B27EE-8578-48A8-B4BF-C839FAD24C59}" sibTransId="{451858A9-FD8F-4E1C-B8C3-FB95472A6EE3}"/>
    <dgm:cxn modelId="{89B75AFD-EDDE-4BF2-B963-28CF126DE1B5}" type="presOf" srcId="{BC7F6D43-9D8F-4840-8C72-C4AE06EB6B89}" destId="{E981BCA9-76C3-4633-88B5-EF4B7105DE09}" srcOrd="0" destOrd="3" presId="urn:microsoft.com/office/officeart/2005/8/layout/vList2"/>
    <dgm:cxn modelId="{CD44552F-740D-41C8-872F-91287DE98DB9}" type="presParOf" srcId="{8A324D95-C009-444C-9530-1C0A6D2A0272}" destId="{F190DCD1-994D-4F63-9370-FD6320382D1F}" srcOrd="0" destOrd="0" presId="urn:microsoft.com/office/officeart/2005/8/layout/vList2"/>
    <dgm:cxn modelId="{11FC3CBA-E826-49CB-9227-49E9C0AE83B9}" type="presParOf" srcId="{8A324D95-C009-444C-9530-1C0A6D2A0272}" destId="{E981BCA9-76C3-4633-88B5-EF4B7105DE09}" srcOrd="1" destOrd="0" presId="urn:microsoft.com/office/officeart/2005/8/layout/vList2"/>
    <dgm:cxn modelId="{0F31B272-2F27-43AA-8EAC-EBCC849ABF11}" type="presParOf" srcId="{8A324D95-C009-444C-9530-1C0A6D2A0272}" destId="{F098AEE0-4046-4AAA-9867-4A60021C1666}" srcOrd="2" destOrd="0" presId="urn:microsoft.com/office/officeart/2005/8/layout/vList2"/>
    <dgm:cxn modelId="{53181EA7-D897-43F4-AC80-7D6902226F33}" type="presParOf" srcId="{8A324D95-C009-444C-9530-1C0A6D2A0272}" destId="{1468FE75-9420-469D-9E3E-78A8BE986A5F}" srcOrd="3" destOrd="0" presId="urn:microsoft.com/office/officeart/2005/8/layout/vList2"/>
    <dgm:cxn modelId="{FF033348-C37E-4850-84BB-8CB6700257F8}" type="presParOf" srcId="{8A324D95-C009-444C-9530-1C0A6D2A0272}" destId="{C15D62CF-1172-41C9-97AA-FB763CBFB5E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2D7EFD-E929-4156-A051-88F39C61655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BF621D13-887A-48B0-B744-24E44EED8141}">
      <dgm:prSet phldrT="[Texto]"/>
      <dgm:spPr/>
      <dgm:t>
        <a:bodyPr/>
        <a:lstStyle/>
        <a:p>
          <a:r>
            <a:rPr lang="es-ES" altLang="es-AR"/>
            <a:t>Ejemplo 3</a:t>
          </a:r>
          <a:endParaRPr lang="es-AR"/>
        </a:p>
      </dgm:t>
    </dgm:pt>
    <dgm:pt modelId="{2EAA7349-4862-486D-A92F-95C2B8E10BC1}" type="parTrans" cxnId="{4A10AA39-BE42-4650-8DBE-4FDA000CD8D5}">
      <dgm:prSet/>
      <dgm:spPr/>
      <dgm:t>
        <a:bodyPr/>
        <a:lstStyle/>
        <a:p>
          <a:endParaRPr lang="es-AR"/>
        </a:p>
      </dgm:t>
    </dgm:pt>
    <dgm:pt modelId="{24F75F2F-B7A6-43B7-BA9C-8CEA9114D660}" type="sibTrans" cxnId="{4A10AA39-BE42-4650-8DBE-4FDA000CD8D5}">
      <dgm:prSet/>
      <dgm:spPr/>
      <dgm:t>
        <a:bodyPr/>
        <a:lstStyle/>
        <a:p>
          <a:endParaRPr lang="es-AR"/>
        </a:p>
      </dgm:t>
    </dgm:pt>
    <dgm:pt modelId="{5FCF1D0E-EA9D-41F5-A7DE-434BCB95FAA0}">
      <dgm:prSet/>
      <dgm:spPr/>
      <dgm:t>
        <a:bodyPr/>
        <a:lstStyle/>
        <a:p>
          <a:r>
            <a:rPr lang="es-ES" altLang="es-AR"/>
            <a:t>Empl_proyecto=(</a:t>
          </a:r>
          <a:r>
            <a:rPr lang="es-ES" altLang="es-AR" u="sng"/>
            <a:t>nro_empl, nro_proy</a:t>
          </a:r>
          <a:r>
            <a:rPr lang="es-ES" altLang="es-AR"/>
            <a:t>, horasTrabajadas, nombre_empleado, nombre_proyecto)</a:t>
          </a:r>
          <a:endParaRPr lang="es-ES" altLang="es-AR" dirty="0"/>
        </a:p>
      </dgm:t>
    </dgm:pt>
    <dgm:pt modelId="{CAB9CDA4-2EE1-4F45-A7E4-2A2A080C02A0}" type="parTrans" cxnId="{B734DC50-2682-444F-8758-F4933E142EC1}">
      <dgm:prSet/>
      <dgm:spPr/>
      <dgm:t>
        <a:bodyPr/>
        <a:lstStyle/>
        <a:p>
          <a:endParaRPr lang="es-AR"/>
        </a:p>
      </dgm:t>
    </dgm:pt>
    <dgm:pt modelId="{A12D383E-830C-4FBB-B9CA-FD2ED14F30D8}" type="sibTrans" cxnId="{B734DC50-2682-444F-8758-F4933E142EC1}">
      <dgm:prSet/>
      <dgm:spPr/>
      <dgm:t>
        <a:bodyPr/>
        <a:lstStyle/>
        <a:p>
          <a:endParaRPr lang="es-AR"/>
        </a:p>
      </dgm:t>
    </dgm:pt>
    <dgm:pt modelId="{E7EF362C-85C9-48F5-9B16-E99072ACAF67}">
      <dgm:prSet/>
      <dgm:spPr/>
      <dgm:t>
        <a:bodyPr/>
        <a:lstStyle/>
        <a:p>
          <a:r>
            <a:rPr lang="es-ES" altLang="es-AR"/>
            <a:t>(Nro_empl, nro_proy) </a:t>
          </a:r>
          <a:r>
            <a:rPr lang="es-ES" altLang="es-AR">
              <a:sym typeface="Wingdings" panose="05000000000000000000" pitchFamily="2" charset="2"/>
            </a:rPr>
            <a:t> horastrabajadas</a:t>
          </a:r>
          <a:endParaRPr lang="es-ES" altLang="es-AR" dirty="0">
            <a:sym typeface="Wingdings" panose="05000000000000000000" pitchFamily="2" charset="2"/>
          </a:endParaRPr>
        </a:p>
      </dgm:t>
    </dgm:pt>
    <dgm:pt modelId="{FE9560D4-A1F5-411B-8DA3-63BE4E8578F9}" type="parTrans" cxnId="{0C0AFBB8-139A-4E9B-8E10-5C0CD81354C7}">
      <dgm:prSet/>
      <dgm:spPr/>
      <dgm:t>
        <a:bodyPr/>
        <a:lstStyle/>
        <a:p>
          <a:endParaRPr lang="es-AR"/>
        </a:p>
      </dgm:t>
    </dgm:pt>
    <dgm:pt modelId="{7249DB3F-5AB2-424D-858B-F03AFE0F8861}" type="sibTrans" cxnId="{0C0AFBB8-139A-4E9B-8E10-5C0CD81354C7}">
      <dgm:prSet/>
      <dgm:spPr/>
      <dgm:t>
        <a:bodyPr/>
        <a:lstStyle/>
        <a:p>
          <a:endParaRPr lang="es-AR"/>
        </a:p>
      </dgm:t>
    </dgm:pt>
    <dgm:pt modelId="{CEB5078D-545C-4443-B5E3-BBA3F664ECC6}">
      <dgm:prSet/>
      <dgm:spPr/>
      <dgm:t>
        <a:bodyPr/>
        <a:lstStyle/>
        <a:p>
          <a:r>
            <a:rPr lang="es-ES" altLang="es-AR">
              <a:sym typeface="Wingdings" panose="05000000000000000000" pitchFamily="2" charset="2"/>
            </a:rPr>
            <a:t>Nro_empl  nombre_empleado</a:t>
          </a:r>
          <a:endParaRPr lang="es-ES" altLang="es-AR" dirty="0">
            <a:sym typeface="Wingdings" panose="05000000000000000000" pitchFamily="2" charset="2"/>
          </a:endParaRPr>
        </a:p>
      </dgm:t>
    </dgm:pt>
    <dgm:pt modelId="{991179EE-DC19-4A42-A95D-B58660C7265F}" type="parTrans" cxnId="{CF57AA2E-91D2-48E2-9D22-604B5F9A1287}">
      <dgm:prSet/>
      <dgm:spPr/>
      <dgm:t>
        <a:bodyPr/>
        <a:lstStyle/>
        <a:p>
          <a:endParaRPr lang="es-AR"/>
        </a:p>
      </dgm:t>
    </dgm:pt>
    <dgm:pt modelId="{99E3D545-E69C-43D3-9015-C746CCCE588D}" type="sibTrans" cxnId="{CF57AA2E-91D2-48E2-9D22-604B5F9A1287}">
      <dgm:prSet/>
      <dgm:spPr/>
      <dgm:t>
        <a:bodyPr/>
        <a:lstStyle/>
        <a:p>
          <a:endParaRPr lang="es-AR"/>
        </a:p>
      </dgm:t>
    </dgm:pt>
    <dgm:pt modelId="{24FA848A-08E9-4C8A-955A-3409A2364B9B}">
      <dgm:prSet/>
      <dgm:spPr/>
      <dgm:t>
        <a:bodyPr/>
        <a:lstStyle/>
        <a:p>
          <a:r>
            <a:rPr lang="es-ES" altLang="es-AR">
              <a:sym typeface="Wingdings" panose="05000000000000000000" pitchFamily="2" charset="2"/>
            </a:rPr>
            <a:t>Nro_proy  nombre_proyecto</a:t>
          </a:r>
          <a:endParaRPr lang="es-ES" altLang="es-AR" dirty="0">
            <a:sym typeface="Wingdings" panose="05000000000000000000" pitchFamily="2" charset="2"/>
          </a:endParaRPr>
        </a:p>
      </dgm:t>
    </dgm:pt>
    <dgm:pt modelId="{9F1568EF-283A-4C50-B44D-A56DA2BEE184}" type="parTrans" cxnId="{66CB4F07-82A8-47D7-8F8B-81AAF96E3EA7}">
      <dgm:prSet/>
      <dgm:spPr/>
      <dgm:t>
        <a:bodyPr/>
        <a:lstStyle/>
        <a:p>
          <a:endParaRPr lang="es-AR"/>
        </a:p>
      </dgm:t>
    </dgm:pt>
    <dgm:pt modelId="{FF33E821-A971-4328-A273-4002CA4AA89E}" type="sibTrans" cxnId="{66CB4F07-82A8-47D7-8F8B-81AAF96E3EA7}">
      <dgm:prSet/>
      <dgm:spPr/>
      <dgm:t>
        <a:bodyPr/>
        <a:lstStyle/>
        <a:p>
          <a:endParaRPr lang="es-AR"/>
        </a:p>
      </dgm:t>
    </dgm:pt>
    <dgm:pt modelId="{41C3FD9A-D6B9-4067-994C-6486E2A30FA7}">
      <dgm:prSet/>
      <dgm:spPr/>
      <dgm:t>
        <a:bodyPr/>
        <a:lstStyle/>
        <a:p>
          <a:r>
            <a:rPr lang="es-ES" altLang="es-AR">
              <a:sym typeface="Wingdings" panose="05000000000000000000" pitchFamily="2" charset="2"/>
            </a:rPr>
            <a:t>Si continuamos en análisis de la transparencia anterior</a:t>
          </a:r>
          <a:endParaRPr lang="es-ES" altLang="es-AR" dirty="0">
            <a:sym typeface="Wingdings" panose="05000000000000000000" pitchFamily="2" charset="2"/>
          </a:endParaRPr>
        </a:p>
      </dgm:t>
    </dgm:pt>
    <dgm:pt modelId="{D7D350CE-DAAB-4109-87ED-7B5EEFC9775D}" type="parTrans" cxnId="{17566C57-A73D-4D5C-831F-3A28A6D0707B}">
      <dgm:prSet/>
      <dgm:spPr/>
      <dgm:t>
        <a:bodyPr/>
        <a:lstStyle/>
        <a:p>
          <a:endParaRPr lang="es-AR"/>
        </a:p>
      </dgm:t>
    </dgm:pt>
    <dgm:pt modelId="{AF9D3DEA-986E-4C83-87D3-046A129288BC}" type="sibTrans" cxnId="{17566C57-A73D-4D5C-831F-3A28A6D0707B}">
      <dgm:prSet/>
      <dgm:spPr/>
      <dgm:t>
        <a:bodyPr/>
        <a:lstStyle/>
        <a:p>
          <a:endParaRPr lang="es-AR"/>
        </a:p>
      </dgm:t>
    </dgm:pt>
    <dgm:pt modelId="{13F0D401-A20F-46EF-8197-4952DA45CFBF}">
      <dgm:prSet/>
      <dgm:spPr/>
      <dgm:t>
        <a:bodyPr/>
        <a:lstStyle/>
        <a:p>
          <a:r>
            <a:rPr lang="es-ES" altLang="es-AR"/>
            <a:t>(nro_empl, nro_proy) </a:t>
          </a:r>
          <a:r>
            <a:rPr lang="es-ES" altLang="es-AR">
              <a:sym typeface="Wingdings" panose="05000000000000000000" pitchFamily="2" charset="2"/>
            </a:rPr>
            <a:t> nombre_empleado ??</a:t>
          </a:r>
          <a:endParaRPr lang="es-ES" altLang="es-AR" dirty="0">
            <a:sym typeface="Wingdings" panose="05000000000000000000" pitchFamily="2" charset="2"/>
          </a:endParaRPr>
        </a:p>
      </dgm:t>
    </dgm:pt>
    <dgm:pt modelId="{674DE682-FFA6-4512-BDA6-6862AF4B609F}" type="parTrans" cxnId="{EC5E7FD5-3F28-4D18-8A68-00CB6571FF31}">
      <dgm:prSet/>
      <dgm:spPr/>
      <dgm:t>
        <a:bodyPr/>
        <a:lstStyle/>
        <a:p>
          <a:endParaRPr lang="es-AR"/>
        </a:p>
      </dgm:t>
    </dgm:pt>
    <dgm:pt modelId="{BCB639C1-43CF-4214-8949-3A0F1E87A4A2}" type="sibTrans" cxnId="{EC5E7FD5-3F28-4D18-8A68-00CB6571FF31}">
      <dgm:prSet/>
      <dgm:spPr/>
      <dgm:t>
        <a:bodyPr/>
        <a:lstStyle/>
        <a:p>
          <a:endParaRPr lang="es-AR"/>
        </a:p>
      </dgm:t>
    </dgm:pt>
    <dgm:pt modelId="{A40DC5C5-E606-4590-893D-C13A4D5EEA87}">
      <dgm:prSet/>
      <dgm:spPr/>
      <dgm:t>
        <a:bodyPr/>
        <a:lstStyle/>
        <a:p>
          <a:r>
            <a:rPr lang="es-ES" altLang="es-AR"/>
            <a:t>(nro_empl, nro_proy) </a:t>
          </a:r>
          <a:r>
            <a:rPr lang="es-ES" altLang="es-AR">
              <a:sym typeface="Wingdings" panose="05000000000000000000" pitchFamily="2" charset="2"/>
            </a:rPr>
            <a:t> nombre_proyecto ??</a:t>
          </a:r>
          <a:endParaRPr lang="es-ES" altLang="es-AR" dirty="0">
            <a:sym typeface="Wingdings" panose="05000000000000000000" pitchFamily="2" charset="2"/>
          </a:endParaRPr>
        </a:p>
      </dgm:t>
    </dgm:pt>
    <dgm:pt modelId="{4DA7C52D-631A-4C20-8A12-2CF17583D176}" type="parTrans" cxnId="{D6693954-CE28-44E9-915F-D3D5D9538128}">
      <dgm:prSet/>
      <dgm:spPr/>
      <dgm:t>
        <a:bodyPr/>
        <a:lstStyle/>
        <a:p>
          <a:endParaRPr lang="es-AR"/>
        </a:p>
      </dgm:t>
    </dgm:pt>
    <dgm:pt modelId="{2BBB94DC-5F7E-485C-90B7-4FBE02F5F4E8}" type="sibTrans" cxnId="{D6693954-CE28-44E9-915F-D3D5D9538128}">
      <dgm:prSet/>
      <dgm:spPr/>
      <dgm:t>
        <a:bodyPr/>
        <a:lstStyle/>
        <a:p>
          <a:endParaRPr lang="es-AR"/>
        </a:p>
      </dgm:t>
    </dgm:pt>
    <dgm:pt modelId="{88DE6081-4967-4638-B680-84586BF46DB5}">
      <dgm:prSet/>
      <dgm:spPr/>
      <dgm:t>
        <a:bodyPr/>
        <a:lstStyle/>
        <a:p>
          <a:r>
            <a:rPr lang="es-ES" altLang="es-AR">
              <a:sym typeface="Wingdings" panose="05000000000000000000" pitchFamily="2" charset="2"/>
            </a:rPr>
            <a:t>Que conclusión podemos obtener?</a:t>
          </a:r>
          <a:endParaRPr lang="es-ES" altLang="es-AR" dirty="0">
            <a:sym typeface="Wingdings" panose="05000000000000000000" pitchFamily="2" charset="2"/>
          </a:endParaRPr>
        </a:p>
      </dgm:t>
    </dgm:pt>
    <dgm:pt modelId="{12DD4DD8-2C7A-41C3-96C8-21BA7E97207B}" type="parTrans" cxnId="{07B3AAB2-BA96-4096-AAB6-BD5528214E19}">
      <dgm:prSet/>
      <dgm:spPr/>
      <dgm:t>
        <a:bodyPr/>
        <a:lstStyle/>
        <a:p>
          <a:endParaRPr lang="es-AR"/>
        </a:p>
      </dgm:t>
    </dgm:pt>
    <dgm:pt modelId="{D8D39445-AF46-4E82-9A79-66C546203FDE}" type="sibTrans" cxnId="{07B3AAB2-BA96-4096-AAB6-BD5528214E19}">
      <dgm:prSet/>
      <dgm:spPr/>
      <dgm:t>
        <a:bodyPr/>
        <a:lstStyle/>
        <a:p>
          <a:endParaRPr lang="es-AR"/>
        </a:p>
      </dgm:t>
    </dgm:pt>
    <dgm:pt modelId="{3B070C6C-ECA1-40A4-8FD2-324BE2189E2F}" type="pres">
      <dgm:prSet presAssocID="{802D7EFD-E929-4156-A051-88F39C616551}" presName="linear" presStyleCnt="0">
        <dgm:presLayoutVars>
          <dgm:animLvl val="lvl"/>
          <dgm:resizeHandles val="exact"/>
        </dgm:presLayoutVars>
      </dgm:prSet>
      <dgm:spPr/>
    </dgm:pt>
    <dgm:pt modelId="{0861553C-8E71-4B00-9409-6F7A1CFB89FA}" type="pres">
      <dgm:prSet presAssocID="{BF621D13-887A-48B0-B744-24E44EED8141}" presName="parentText" presStyleLbl="node1" presStyleIdx="0" presStyleCnt="1">
        <dgm:presLayoutVars>
          <dgm:chMax val="0"/>
          <dgm:bulletEnabled val="1"/>
        </dgm:presLayoutVars>
      </dgm:prSet>
      <dgm:spPr/>
    </dgm:pt>
    <dgm:pt modelId="{F434AA01-C5D9-4FE6-8F43-7A1B50F2A11D}" type="pres">
      <dgm:prSet presAssocID="{BF621D13-887A-48B0-B744-24E44EED8141}" presName="childText" presStyleLbl="revTx" presStyleIdx="0" presStyleCnt="1">
        <dgm:presLayoutVars>
          <dgm:bulletEnabled val="1"/>
        </dgm:presLayoutVars>
      </dgm:prSet>
      <dgm:spPr/>
    </dgm:pt>
  </dgm:ptLst>
  <dgm:cxnLst>
    <dgm:cxn modelId="{66CB4F07-82A8-47D7-8F8B-81AAF96E3EA7}" srcId="{5FCF1D0E-EA9D-41F5-A7DE-434BCB95FAA0}" destId="{24FA848A-08E9-4C8A-955A-3409A2364B9B}" srcOrd="2" destOrd="0" parTransId="{9F1568EF-283A-4C50-B44D-A56DA2BEE184}" sibTransId="{FF33E821-A971-4328-A273-4002CA4AA89E}"/>
    <dgm:cxn modelId="{AA824C0E-C2A2-442E-A1B4-1A3682739346}" type="presOf" srcId="{E7EF362C-85C9-48F5-9B16-E99072ACAF67}" destId="{F434AA01-C5D9-4FE6-8F43-7A1B50F2A11D}" srcOrd="0" destOrd="1" presId="urn:microsoft.com/office/officeart/2005/8/layout/vList2"/>
    <dgm:cxn modelId="{768D981B-B7EC-4AB8-9748-783D8715416D}" type="presOf" srcId="{BF621D13-887A-48B0-B744-24E44EED8141}" destId="{0861553C-8E71-4B00-9409-6F7A1CFB89FA}" srcOrd="0" destOrd="0" presId="urn:microsoft.com/office/officeart/2005/8/layout/vList2"/>
    <dgm:cxn modelId="{71C87E1E-3E3C-48F9-9C69-47D6A7F8E53C}" type="presOf" srcId="{24FA848A-08E9-4C8A-955A-3409A2364B9B}" destId="{F434AA01-C5D9-4FE6-8F43-7A1B50F2A11D}" srcOrd="0" destOrd="3" presId="urn:microsoft.com/office/officeart/2005/8/layout/vList2"/>
    <dgm:cxn modelId="{9C2B2224-D86D-47C0-A101-BB3B8AF0D6F5}" type="presOf" srcId="{5FCF1D0E-EA9D-41F5-A7DE-434BCB95FAA0}" destId="{F434AA01-C5D9-4FE6-8F43-7A1B50F2A11D}" srcOrd="0" destOrd="0" presId="urn:microsoft.com/office/officeart/2005/8/layout/vList2"/>
    <dgm:cxn modelId="{497E2428-F64C-42CF-B778-FC82762C05D4}" type="presOf" srcId="{41C3FD9A-D6B9-4067-994C-6486E2A30FA7}" destId="{F434AA01-C5D9-4FE6-8F43-7A1B50F2A11D}" srcOrd="0" destOrd="4" presId="urn:microsoft.com/office/officeart/2005/8/layout/vList2"/>
    <dgm:cxn modelId="{CF57AA2E-91D2-48E2-9D22-604B5F9A1287}" srcId="{5FCF1D0E-EA9D-41F5-A7DE-434BCB95FAA0}" destId="{CEB5078D-545C-4443-B5E3-BBA3F664ECC6}" srcOrd="1" destOrd="0" parTransId="{991179EE-DC19-4A42-A95D-B58660C7265F}" sibTransId="{99E3D545-E69C-43D3-9015-C746CCCE588D}"/>
    <dgm:cxn modelId="{4A10AA39-BE42-4650-8DBE-4FDA000CD8D5}" srcId="{802D7EFD-E929-4156-A051-88F39C616551}" destId="{BF621D13-887A-48B0-B744-24E44EED8141}" srcOrd="0" destOrd="0" parTransId="{2EAA7349-4862-486D-A92F-95C2B8E10BC1}" sibTransId="{24F75F2F-B7A6-43B7-BA9C-8CEA9114D660}"/>
    <dgm:cxn modelId="{A4EF7C48-C2AE-4B5C-A490-1E53AC51B9E1}" type="presOf" srcId="{88DE6081-4967-4638-B680-84586BF46DB5}" destId="{F434AA01-C5D9-4FE6-8F43-7A1B50F2A11D}" srcOrd="0" destOrd="7" presId="urn:microsoft.com/office/officeart/2005/8/layout/vList2"/>
    <dgm:cxn modelId="{A1C9656C-B6FF-4618-AD1F-7DD10196CCCD}" type="presOf" srcId="{802D7EFD-E929-4156-A051-88F39C616551}" destId="{3B070C6C-ECA1-40A4-8FD2-324BE2189E2F}" srcOrd="0" destOrd="0" presId="urn:microsoft.com/office/officeart/2005/8/layout/vList2"/>
    <dgm:cxn modelId="{B734DC50-2682-444F-8758-F4933E142EC1}" srcId="{BF621D13-887A-48B0-B744-24E44EED8141}" destId="{5FCF1D0E-EA9D-41F5-A7DE-434BCB95FAA0}" srcOrd="0" destOrd="0" parTransId="{CAB9CDA4-2EE1-4F45-A7E4-2A2A080C02A0}" sibTransId="{A12D383E-830C-4FBB-B9CA-FD2ED14F30D8}"/>
    <dgm:cxn modelId="{D6693954-CE28-44E9-915F-D3D5D9538128}" srcId="{41C3FD9A-D6B9-4067-994C-6486E2A30FA7}" destId="{A40DC5C5-E606-4590-893D-C13A4D5EEA87}" srcOrd="1" destOrd="0" parTransId="{4DA7C52D-631A-4C20-8A12-2CF17583D176}" sibTransId="{2BBB94DC-5F7E-485C-90B7-4FBE02F5F4E8}"/>
    <dgm:cxn modelId="{9F234C56-85EE-41FE-9DDC-4462BAA82B21}" type="presOf" srcId="{CEB5078D-545C-4443-B5E3-BBA3F664ECC6}" destId="{F434AA01-C5D9-4FE6-8F43-7A1B50F2A11D}" srcOrd="0" destOrd="2" presId="urn:microsoft.com/office/officeart/2005/8/layout/vList2"/>
    <dgm:cxn modelId="{17566C57-A73D-4D5C-831F-3A28A6D0707B}" srcId="{5FCF1D0E-EA9D-41F5-A7DE-434BCB95FAA0}" destId="{41C3FD9A-D6B9-4067-994C-6486E2A30FA7}" srcOrd="3" destOrd="0" parTransId="{D7D350CE-DAAB-4109-87ED-7B5EEFC9775D}" sibTransId="{AF9D3DEA-986E-4C83-87D3-046A129288BC}"/>
    <dgm:cxn modelId="{137E9FA5-515C-49B4-A0A4-C692B7F4F0B9}" type="presOf" srcId="{A40DC5C5-E606-4590-893D-C13A4D5EEA87}" destId="{F434AA01-C5D9-4FE6-8F43-7A1B50F2A11D}" srcOrd="0" destOrd="6" presId="urn:microsoft.com/office/officeart/2005/8/layout/vList2"/>
    <dgm:cxn modelId="{07B3AAB2-BA96-4096-AAB6-BD5528214E19}" srcId="{BF621D13-887A-48B0-B744-24E44EED8141}" destId="{88DE6081-4967-4638-B680-84586BF46DB5}" srcOrd="1" destOrd="0" parTransId="{12DD4DD8-2C7A-41C3-96C8-21BA7E97207B}" sibTransId="{D8D39445-AF46-4E82-9A79-66C546203FDE}"/>
    <dgm:cxn modelId="{0C0AFBB8-139A-4E9B-8E10-5C0CD81354C7}" srcId="{5FCF1D0E-EA9D-41F5-A7DE-434BCB95FAA0}" destId="{E7EF362C-85C9-48F5-9B16-E99072ACAF67}" srcOrd="0" destOrd="0" parTransId="{FE9560D4-A1F5-411B-8DA3-63BE4E8578F9}" sibTransId="{7249DB3F-5AB2-424D-858B-F03AFE0F8861}"/>
    <dgm:cxn modelId="{94BAC5CC-0880-4687-A919-3469C3EAD86D}" type="presOf" srcId="{13F0D401-A20F-46EF-8197-4952DA45CFBF}" destId="{F434AA01-C5D9-4FE6-8F43-7A1B50F2A11D}" srcOrd="0" destOrd="5" presId="urn:microsoft.com/office/officeart/2005/8/layout/vList2"/>
    <dgm:cxn modelId="{EC5E7FD5-3F28-4D18-8A68-00CB6571FF31}" srcId="{41C3FD9A-D6B9-4067-994C-6486E2A30FA7}" destId="{13F0D401-A20F-46EF-8197-4952DA45CFBF}" srcOrd="0" destOrd="0" parTransId="{674DE682-FFA6-4512-BDA6-6862AF4B609F}" sibTransId="{BCB639C1-43CF-4214-8949-3A0F1E87A4A2}"/>
    <dgm:cxn modelId="{99D5A0AD-58C4-4A77-A609-766879C317F0}" type="presParOf" srcId="{3B070C6C-ECA1-40A4-8FD2-324BE2189E2F}" destId="{0861553C-8E71-4B00-9409-6F7A1CFB89FA}" srcOrd="0" destOrd="0" presId="urn:microsoft.com/office/officeart/2005/8/layout/vList2"/>
    <dgm:cxn modelId="{DD3FB4EC-E2C2-4893-BBB2-15511110052E}" type="presParOf" srcId="{3B070C6C-ECA1-40A4-8FD2-324BE2189E2F}" destId="{F434AA01-C5D9-4FE6-8F43-7A1B50F2A11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5FB926-EBE7-459C-AAC2-B71A1D4A61E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D4936767-6DD5-400E-B9A3-D9BBC6380956}">
      <dgm:prSet phldrT="[Texto]"/>
      <dgm:spPr/>
      <dgm:t>
        <a:bodyPr/>
        <a:lstStyle/>
        <a:p>
          <a:r>
            <a:rPr lang="es-ES" altLang="es-AR"/>
            <a:t>Dependencia funcional completa</a:t>
          </a:r>
          <a:endParaRPr lang="es-AR"/>
        </a:p>
      </dgm:t>
    </dgm:pt>
    <dgm:pt modelId="{A1CBB9F3-0BB9-46D1-A42F-3C34C4EEEF58}" type="parTrans" cxnId="{CDE0A0C1-96CE-4A12-A0D1-DCCC9C5C6D21}">
      <dgm:prSet/>
      <dgm:spPr/>
      <dgm:t>
        <a:bodyPr/>
        <a:lstStyle/>
        <a:p>
          <a:endParaRPr lang="es-AR"/>
        </a:p>
      </dgm:t>
    </dgm:pt>
    <dgm:pt modelId="{111EE85F-3B97-455C-9D95-93F07C309B76}" type="sibTrans" cxnId="{CDE0A0C1-96CE-4A12-A0D1-DCCC9C5C6D21}">
      <dgm:prSet/>
      <dgm:spPr/>
      <dgm:t>
        <a:bodyPr/>
        <a:lstStyle/>
        <a:p>
          <a:endParaRPr lang="es-AR"/>
        </a:p>
      </dgm:t>
    </dgm:pt>
    <dgm:pt modelId="{D6878270-AEBB-428E-8125-730ABEE6EEC1}">
      <dgm:prSet/>
      <dgm:spPr/>
      <dgm:t>
        <a:bodyPr/>
        <a:lstStyle/>
        <a:p>
          <a:r>
            <a:rPr lang="es-ES" altLang="es-AR"/>
            <a:t>Si A y B son atributos de una relación r, B depende funcionalmente de manera completa de A, si B depende de A pero de ningún subconjunto de A.</a:t>
          </a:r>
          <a:endParaRPr lang="es-ES" altLang="es-AR" dirty="0"/>
        </a:p>
      </dgm:t>
    </dgm:pt>
    <dgm:pt modelId="{59ED5F7D-3A80-4BFE-B8B8-6DBC7C1073DA}" type="parTrans" cxnId="{D101447A-89F9-4D4D-8D81-D297D0296CD2}">
      <dgm:prSet/>
      <dgm:spPr/>
      <dgm:t>
        <a:bodyPr/>
        <a:lstStyle/>
        <a:p>
          <a:endParaRPr lang="es-AR"/>
        </a:p>
      </dgm:t>
    </dgm:pt>
    <dgm:pt modelId="{5732B090-443B-48F1-A02A-61D3E1EC3488}" type="sibTrans" cxnId="{D101447A-89F9-4D4D-8D81-D297D0296CD2}">
      <dgm:prSet/>
      <dgm:spPr/>
      <dgm:t>
        <a:bodyPr/>
        <a:lstStyle/>
        <a:p>
          <a:endParaRPr lang="es-AR"/>
        </a:p>
      </dgm:t>
    </dgm:pt>
    <dgm:pt modelId="{148D1C93-0693-4307-A9F7-ECD01CDF7477}">
      <dgm:prSet/>
      <dgm:spPr/>
      <dgm:t>
        <a:bodyPr/>
        <a:lstStyle/>
        <a:p>
          <a:r>
            <a:rPr lang="es-ES" altLang="es-AR"/>
            <a:t>En la transparencia anterior</a:t>
          </a:r>
          <a:endParaRPr lang="es-ES" altLang="es-AR" dirty="0"/>
        </a:p>
      </dgm:t>
    </dgm:pt>
    <dgm:pt modelId="{B071D361-F1DF-4079-9E53-A6D25963C9B3}" type="parTrans" cxnId="{678A6C34-16F6-4187-9CD6-88FC71C8A634}">
      <dgm:prSet/>
      <dgm:spPr/>
      <dgm:t>
        <a:bodyPr/>
        <a:lstStyle/>
        <a:p>
          <a:endParaRPr lang="es-AR"/>
        </a:p>
      </dgm:t>
    </dgm:pt>
    <dgm:pt modelId="{AD11E4F1-3B91-4273-BC96-A642E73DACC9}" type="sibTrans" cxnId="{678A6C34-16F6-4187-9CD6-88FC71C8A634}">
      <dgm:prSet/>
      <dgm:spPr/>
      <dgm:t>
        <a:bodyPr/>
        <a:lstStyle/>
        <a:p>
          <a:endParaRPr lang="es-AR"/>
        </a:p>
      </dgm:t>
    </dgm:pt>
    <dgm:pt modelId="{1E2CA0DE-4A3B-4AE2-BBCD-C50F10D32B66}">
      <dgm:prSet/>
      <dgm:spPr/>
      <dgm:t>
        <a:bodyPr/>
        <a:lstStyle/>
        <a:p>
          <a:r>
            <a:rPr lang="es-ES" altLang="es-AR"/>
            <a:t>(nro_empl, nro_proy) </a:t>
          </a:r>
          <a:r>
            <a:rPr lang="es-ES" altLang="es-AR">
              <a:sym typeface="Wingdings" panose="05000000000000000000" pitchFamily="2" charset="2"/>
            </a:rPr>
            <a:t> nombre_empleado</a:t>
          </a:r>
          <a:endParaRPr lang="es-ES" altLang="es-AR" dirty="0"/>
        </a:p>
      </dgm:t>
    </dgm:pt>
    <dgm:pt modelId="{6B14EEDE-BFC0-4CC0-A6EC-E4406617B1B4}" type="parTrans" cxnId="{880A27C0-AFE2-4A8A-A55E-E910E5C9824D}">
      <dgm:prSet/>
      <dgm:spPr/>
      <dgm:t>
        <a:bodyPr/>
        <a:lstStyle/>
        <a:p>
          <a:endParaRPr lang="es-AR"/>
        </a:p>
      </dgm:t>
    </dgm:pt>
    <dgm:pt modelId="{A7BF0400-DA84-45FE-B03A-DC35B2A15965}" type="sibTrans" cxnId="{880A27C0-AFE2-4A8A-A55E-E910E5C9824D}">
      <dgm:prSet/>
      <dgm:spPr/>
      <dgm:t>
        <a:bodyPr/>
        <a:lstStyle/>
        <a:p>
          <a:endParaRPr lang="es-AR"/>
        </a:p>
      </dgm:t>
    </dgm:pt>
    <dgm:pt modelId="{4BC37362-3B5E-46F8-97C9-D6506327ED6B}">
      <dgm:prSet/>
      <dgm:spPr/>
      <dgm:t>
        <a:bodyPr/>
        <a:lstStyle/>
        <a:p>
          <a:r>
            <a:rPr lang="es-ES" altLang="es-AR">
              <a:sym typeface="Wingdings" panose="05000000000000000000" pitchFamily="2" charset="2"/>
            </a:rPr>
            <a:t>Nro_empl  nombre_empleado</a:t>
          </a:r>
          <a:endParaRPr lang="es-ES" altLang="es-AR" dirty="0">
            <a:sym typeface="Wingdings" panose="05000000000000000000" pitchFamily="2" charset="2"/>
          </a:endParaRPr>
        </a:p>
      </dgm:t>
    </dgm:pt>
    <dgm:pt modelId="{34EA61F2-1691-4333-9AF4-686886FF991C}" type="parTrans" cxnId="{A4D08D74-1EA5-4B72-A492-E783FD7F3934}">
      <dgm:prSet/>
      <dgm:spPr/>
      <dgm:t>
        <a:bodyPr/>
        <a:lstStyle/>
        <a:p>
          <a:endParaRPr lang="es-AR"/>
        </a:p>
      </dgm:t>
    </dgm:pt>
    <dgm:pt modelId="{80777DDD-53E9-44A4-B70F-DC1D910070B1}" type="sibTrans" cxnId="{A4D08D74-1EA5-4B72-A492-E783FD7F3934}">
      <dgm:prSet/>
      <dgm:spPr/>
      <dgm:t>
        <a:bodyPr/>
        <a:lstStyle/>
        <a:p>
          <a:endParaRPr lang="es-AR"/>
        </a:p>
      </dgm:t>
    </dgm:pt>
    <dgm:pt modelId="{72901743-CC67-4DE8-8BF1-0A3203278BEA}">
      <dgm:prSet/>
      <dgm:spPr/>
      <dgm:t>
        <a:bodyPr/>
        <a:lstStyle/>
        <a:p>
          <a:r>
            <a:rPr lang="es-ES" altLang="es-AR" dirty="0">
              <a:sym typeface="Wingdings" panose="05000000000000000000" pitchFamily="2" charset="2"/>
            </a:rPr>
            <a:t>Ambas funcionales,  cual completa?</a:t>
          </a:r>
        </a:p>
      </dgm:t>
    </dgm:pt>
    <dgm:pt modelId="{C7E8D8D9-1DC6-4DFE-87BD-BCC869A76995}" type="parTrans" cxnId="{DD50B5E2-8F75-409A-A74D-E5EF154DA879}">
      <dgm:prSet/>
      <dgm:spPr/>
      <dgm:t>
        <a:bodyPr/>
        <a:lstStyle/>
        <a:p>
          <a:endParaRPr lang="es-AR"/>
        </a:p>
      </dgm:t>
    </dgm:pt>
    <dgm:pt modelId="{23E9C306-97D6-4B76-84FB-2C14894AFD4B}" type="sibTrans" cxnId="{DD50B5E2-8F75-409A-A74D-E5EF154DA879}">
      <dgm:prSet/>
      <dgm:spPr/>
      <dgm:t>
        <a:bodyPr/>
        <a:lstStyle/>
        <a:p>
          <a:endParaRPr lang="es-AR"/>
        </a:p>
      </dgm:t>
    </dgm:pt>
    <dgm:pt modelId="{94F9CF14-2D7F-4E0D-888B-ADD486918AFC}">
      <dgm:prSet/>
      <dgm:spPr/>
      <dgm:t>
        <a:bodyPr/>
        <a:lstStyle/>
        <a:p>
          <a:endParaRPr lang="es-ES" altLang="es-AR" dirty="0">
            <a:sym typeface="Wingdings" panose="05000000000000000000" pitchFamily="2" charset="2"/>
          </a:endParaRPr>
        </a:p>
      </dgm:t>
    </dgm:pt>
    <dgm:pt modelId="{A15D1992-D92B-44F2-9081-F1049B53FA6F}" type="parTrans" cxnId="{9283EB22-28A8-4834-9796-7C28752029C3}">
      <dgm:prSet/>
      <dgm:spPr/>
      <dgm:t>
        <a:bodyPr/>
        <a:lstStyle/>
        <a:p>
          <a:endParaRPr lang="es-AR"/>
        </a:p>
      </dgm:t>
    </dgm:pt>
    <dgm:pt modelId="{7B0BB92C-3158-44D5-89F9-3B4E435969F1}" type="sibTrans" cxnId="{9283EB22-28A8-4834-9796-7C28752029C3}">
      <dgm:prSet/>
      <dgm:spPr/>
      <dgm:t>
        <a:bodyPr/>
        <a:lstStyle/>
        <a:p>
          <a:endParaRPr lang="es-AR"/>
        </a:p>
      </dgm:t>
    </dgm:pt>
    <dgm:pt modelId="{E5A25498-8FF9-4C3F-9955-620E27226305}">
      <dgm:prSet/>
      <dgm:spPr/>
      <dgm:t>
        <a:bodyPr/>
        <a:lstStyle/>
        <a:p>
          <a:r>
            <a:rPr lang="es-ES" altLang="es-AR"/>
            <a:t>(nro_empl, nro_proy) </a:t>
          </a:r>
          <a:r>
            <a:rPr lang="es-ES" altLang="es-AR">
              <a:sym typeface="Wingdings" panose="05000000000000000000" pitchFamily="2" charset="2"/>
            </a:rPr>
            <a:t> nombre_proyecto</a:t>
          </a:r>
          <a:endParaRPr lang="es-ES" altLang="es-AR" dirty="0">
            <a:sym typeface="Wingdings" panose="05000000000000000000" pitchFamily="2" charset="2"/>
          </a:endParaRPr>
        </a:p>
      </dgm:t>
    </dgm:pt>
    <dgm:pt modelId="{DDA46EA0-6EA1-41A9-B4BF-51774505AF24}" type="parTrans" cxnId="{17A705BC-DF47-489F-81EB-56492BBAD47B}">
      <dgm:prSet/>
      <dgm:spPr/>
      <dgm:t>
        <a:bodyPr/>
        <a:lstStyle/>
        <a:p>
          <a:endParaRPr lang="es-AR"/>
        </a:p>
      </dgm:t>
    </dgm:pt>
    <dgm:pt modelId="{DE565B7A-3F04-4CDC-96E8-DDE56B91A4C2}" type="sibTrans" cxnId="{17A705BC-DF47-489F-81EB-56492BBAD47B}">
      <dgm:prSet/>
      <dgm:spPr/>
      <dgm:t>
        <a:bodyPr/>
        <a:lstStyle/>
        <a:p>
          <a:endParaRPr lang="es-AR"/>
        </a:p>
      </dgm:t>
    </dgm:pt>
    <dgm:pt modelId="{3615C0E6-D8AB-4D4B-A44E-B1492970BA2A}">
      <dgm:prSet/>
      <dgm:spPr/>
      <dgm:t>
        <a:bodyPr/>
        <a:lstStyle/>
        <a:p>
          <a:r>
            <a:rPr lang="es-ES" altLang="es-AR">
              <a:sym typeface="Wingdings" panose="05000000000000000000" pitchFamily="2" charset="2"/>
            </a:rPr>
            <a:t>Nro_proy  nombre_proyecto</a:t>
          </a:r>
          <a:endParaRPr lang="es-ES" altLang="es-AR" dirty="0">
            <a:sym typeface="Wingdings" panose="05000000000000000000" pitchFamily="2" charset="2"/>
          </a:endParaRPr>
        </a:p>
      </dgm:t>
    </dgm:pt>
    <dgm:pt modelId="{3C408DA6-9701-46DA-8D5E-B5FB39FBCA88}" type="parTrans" cxnId="{1A06D332-A348-4087-ABF5-FF3FF6D2BC9A}">
      <dgm:prSet/>
      <dgm:spPr/>
      <dgm:t>
        <a:bodyPr/>
        <a:lstStyle/>
        <a:p>
          <a:endParaRPr lang="es-AR"/>
        </a:p>
      </dgm:t>
    </dgm:pt>
    <dgm:pt modelId="{7A2698AD-B5CB-40B3-9A00-6EDFBE98A822}" type="sibTrans" cxnId="{1A06D332-A348-4087-ABF5-FF3FF6D2BC9A}">
      <dgm:prSet/>
      <dgm:spPr/>
      <dgm:t>
        <a:bodyPr/>
        <a:lstStyle/>
        <a:p>
          <a:endParaRPr lang="es-AR"/>
        </a:p>
      </dgm:t>
    </dgm:pt>
    <dgm:pt modelId="{00615D9A-F581-4E3E-9F96-2E204113129F}">
      <dgm:prSet/>
      <dgm:spPr/>
      <dgm:t>
        <a:bodyPr/>
        <a:lstStyle/>
        <a:p>
          <a:r>
            <a:rPr lang="es-ES" altLang="es-AR">
              <a:sym typeface="Wingdings" panose="05000000000000000000" pitchFamily="2" charset="2"/>
            </a:rPr>
            <a:t>Idem anterior</a:t>
          </a:r>
          <a:endParaRPr lang="es-ES" altLang="es-AR" dirty="0">
            <a:sym typeface="Wingdings" panose="05000000000000000000" pitchFamily="2" charset="2"/>
          </a:endParaRPr>
        </a:p>
      </dgm:t>
    </dgm:pt>
    <dgm:pt modelId="{5E597C09-9AC6-41B2-95A0-B97C44F90E81}" type="parTrans" cxnId="{3D12DFBD-1540-49D6-A6AD-C6C16C38DEE8}">
      <dgm:prSet/>
      <dgm:spPr/>
      <dgm:t>
        <a:bodyPr/>
        <a:lstStyle/>
        <a:p>
          <a:endParaRPr lang="es-AR"/>
        </a:p>
      </dgm:t>
    </dgm:pt>
    <dgm:pt modelId="{BA56672F-E6C9-4CBD-B2C7-3BEA7E1F5C41}" type="sibTrans" cxnId="{3D12DFBD-1540-49D6-A6AD-C6C16C38DEE8}">
      <dgm:prSet/>
      <dgm:spPr/>
      <dgm:t>
        <a:bodyPr/>
        <a:lstStyle/>
        <a:p>
          <a:endParaRPr lang="es-AR"/>
        </a:p>
      </dgm:t>
    </dgm:pt>
    <dgm:pt modelId="{937E0B1B-9805-4C80-A924-5D7ED4DCEE4C}" type="pres">
      <dgm:prSet presAssocID="{D05FB926-EBE7-459C-AAC2-B71A1D4A61EF}" presName="linear" presStyleCnt="0">
        <dgm:presLayoutVars>
          <dgm:animLvl val="lvl"/>
          <dgm:resizeHandles val="exact"/>
        </dgm:presLayoutVars>
      </dgm:prSet>
      <dgm:spPr/>
    </dgm:pt>
    <dgm:pt modelId="{A3CA8AA5-6841-4FE6-BD67-F401EA8AFD72}" type="pres">
      <dgm:prSet presAssocID="{D4936767-6DD5-400E-B9A3-D9BBC6380956}" presName="parentText" presStyleLbl="node1" presStyleIdx="0" presStyleCnt="1">
        <dgm:presLayoutVars>
          <dgm:chMax val="0"/>
          <dgm:bulletEnabled val="1"/>
        </dgm:presLayoutVars>
      </dgm:prSet>
      <dgm:spPr/>
    </dgm:pt>
    <dgm:pt modelId="{1A89994C-AD0A-40BB-A31F-D35A1B50178B}" type="pres">
      <dgm:prSet presAssocID="{D4936767-6DD5-400E-B9A3-D9BBC6380956}" presName="childText" presStyleLbl="revTx" presStyleIdx="0" presStyleCnt="1">
        <dgm:presLayoutVars>
          <dgm:bulletEnabled val="1"/>
        </dgm:presLayoutVars>
      </dgm:prSet>
      <dgm:spPr/>
    </dgm:pt>
  </dgm:ptLst>
  <dgm:cxnLst>
    <dgm:cxn modelId="{D2526009-503E-4117-B298-7BC41AD117CB}" type="presOf" srcId="{D6878270-AEBB-428E-8125-730ABEE6EEC1}" destId="{1A89994C-AD0A-40BB-A31F-D35A1B50178B}" srcOrd="0" destOrd="0" presId="urn:microsoft.com/office/officeart/2005/8/layout/vList2"/>
    <dgm:cxn modelId="{9283EB22-28A8-4834-9796-7C28752029C3}" srcId="{148D1C93-0693-4307-A9F7-ECD01CDF7477}" destId="{94F9CF14-2D7F-4E0D-888B-ADD486918AFC}" srcOrd="3" destOrd="0" parTransId="{A15D1992-D92B-44F2-9081-F1049B53FA6F}" sibTransId="{7B0BB92C-3158-44D5-89F9-3B4E435969F1}"/>
    <dgm:cxn modelId="{1A06D332-A348-4087-ABF5-FF3FF6D2BC9A}" srcId="{148D1C93-0693-4307-A9F7-ECD01CDF7477}" destId="{3615C0E6-D8AB-4D4B-A44E-B1492970BA2A}" srcOrd="5" destOrd="0" parTransId="{3C408DA6-9701-46DA-8D5E-B5FB39FBCA88}" sibTransId="{7A2698AD-B5CB-40B3-9A00-6EDFBE98A822}"/>
    <dgm:cxn modelId="{678A6C34-16F6-4187-9CD6-88FC71C8A634}" srcId="{D4936767-6DD5-400E-B9A3-D9BBC6380956}" destId="{148D1C93-0693-4307-A9F7-ECD01CDF7477}" srcOrd="1" destOrd="0" parTransId="{B071D361-F1DF-4079-9E53-A6D25963C9B3}" sibTransId="{AD11E4F1-3B91-4273-BC96-A642E73DACC9}"/>
    <dgm:cxn modelId="{0FDC6039-6697-4A25-92C2-5072E203F8C4}" type="presOf" srcId="{3615C0E6-D8AB-4D4B-A44E-B1492970BA2A}" destId="{1A89994C-AD0A-40BB-A31F-D35A1B50178B}" srcOrd="0" destOrd="7" presId="urn:microsoft.com/office/officeart/2005/8/layout/vList2"/>
    <dgm:cxn modelId="{FFCD2A45-600D-4B9B-91CF-05368BC3B55C}" type="presOf" srcId="{148D1C93-0693-4307-A9F7-ECD01CDF7477}" destId="{1A89994C-AD0A-40BB-A31F-D35A1B50178B}" srcOrd="0" destOrd="1" presId="urn:microsoft.com/office/officeart/2005/8/layout/vList2"/>
    <dgm:cxn modelId="{ECC1C149-891C-46ED-A1B3-353903574F4E}" type="presOf" srcId="{72901743-CC67-4DE8-8BF1-0A3203278BEA}" destId="{1A89994C-AD0A-40BB-A31F-D35A1B50178B}" srcOrd="0" destOrd="4" presId="urn:microsoft.com/office/officeart/2005/8/layout/vList2"/>
    <dgm:cxn modelId="{A4D08D74-1EA5-4B72-A492-E783FD7F3934}" srcId="{148D1C93-0693-4307-A9F7-ECD01CDF7477}" destId="{4BC37362-3B5E-46F8-97C9-D6506327ED6B}" srcOrd="1" destOrd="0" parTransId="{34EA61F2-1691-4333-9AF4-686886FF991C}" sibTransId="{80777DDD-53E9-44A4-B70F-DC1D910070B1}"/>
    <dgm:cxn modelId="{1CA39058-5C77-411C-B06B-A4ABA1BCA7D3}" type="presOf" srcId="{00615D9A-F581-4E3E-9F96-2E204113129F}" destId="{1A89994C-AD0A-40BB-A31F-D35A1B50178B}" srcOrd="0" destOrd="8" presId="urn:microsoft.com/office/officeart/2005/8/layout/vList2"/>
    <dgm:cxn modelId="{D101447A-89F9-4D4D-8D81-D297D0296CD2}" srcId="{D4936767-6DD5-400E-B9A3-D9BBC6380956}" destId="{D6878270-AEBB-428E-8125-730ABEE6EEC1}" srcOrd="0" destOrd="0" parTransId="{59ED5F7D-3A80-4BFE-B8B8-6DBC7C1073DA}" sibTransId="{5732B090-443B-48F1-A02A-61D3E1EC3488}"/>
    <dgm:cxn modelId="{07554C7D-E956-488A-8280-42C3130AE273}" type="presOf" srcId="{D05FB926-EBE7-459C-AAC2-B71A1D4A61EF}" destId="{937E0B1B-9805-4C80-A924-5D7ED4DCEE4C}" srcOrd="0" destOrd="0" presId="urn:microsoft.com/office/officeart/2005/8/layout/vList2"/>
    <dgm:cxn modelId="{4338CB8A-DA7C-45E5-A5A6-6F7789E7FEF8}" type="presOf" srcId="{94F9CF14-2D7F-4E0D-888B-ADD486918AFC}" destId="{1A89994C-AD0A-40BB-A31F-D35A1B50178B}" srcOrd="0" destOrd="5" presId="urn:microsoft.com/office/officeart/2005/8/layout/vList2"/>
    <dgm:cxn modelId="{5BE7688F-B7AD-4F39-A0B8-56E4B27FE33E}" type="presOf" srcId="{4BC37362-3B5E-46F8-97C9-D6506327ED6B}" destId="{1A89994C-AD0A-40BB-A31F-D35A1B50178B}" srcOrd="0" destOrd="3" presId="urn:microsoft.com/office/officeart/2005/8/layout/vList2"/>
    <dgm:cxn modelId="{726EDE99-6DC2-4158-94D6-029EB8037749}" type="presOf" srcId="{1E2CA0DE-4A3B-4AE2-BBCD-C50F10D32B66}" destId="{1A89994C-AD0A-40BB-A31F-D35A1B50178B}" srcOrd="0" destOrd="2" presId="urn:microsoft.com/office/officeart/2005/8/layout/vList2"/>
    <dgm:cxn modelId="{8BF45B9A-D6AC-43CC-AE70-3B9A085FF79C}" type="presOf" srcId="{D4936767-6DD5-400E-B9A3-D9BBC6380956}" destId="{A3CA8AA5-6841-4FE6-BD67-F401EA8AFD72}" srcOrd="0" destOrd="0" presId="urn:microsoft.com/office/officeart/2005/8/layout/vList2"/>
    <dgm:cxn modelId="{17A705BC-DF47-489F-81EB-56492BBAD47B}" srcId="{148D1C93-0693-4307-A9F7-ECD01CDF7477}" destId="{E5A25498-8FF9-4C3F-9955-620E27226305}" srcOrd="4" destOrd="0" parTransId="{DDA46EA0-6EA1-41A9-B4BF-51774505AF24}" sibTransId="{DE565B7A-3F04-4CDC-96E8-DDE56B91A4C2}"/>
    <dgm:cxn modelId="{DDA4A6BC-FDF2-45A8-8456-1F2724E5C9C2}" type="presOf" srcId="{E5A25498-8FF9-4C3F-9955-620E27226305}" destId="{1A89994C-AD0A-40BB-A31F-D35A1B50178B}" srcOrd="0" destOrd="6" presId="urn:microsoft.com/office/officeart/2005/8/layout/vList2"/>
    <dgm:cxn modelId="{3D12DFBD-1540-49D6-A6AD-C6C16C38DEE8}" srcId="{148D1C93-0693-4307-A9F7-ECD01CDF7477}" destId="{00615D9A-F581-4E3E-9F96-2E204113129F}" srcOrd="6" destOrd="0" parTransId="{5E597C09-9AC6-41B2-95A0-B97C44F90E81}" sibTransId="{BA56672F-E6C9-4CBD-B2C7-3BEA7E1F5C41}"/>
    <dgm:cxn modelId="{880A27C0-AFE2-4A8A-A55E-E910E5C9824D}" srcId="{148D1C93-0693-4307-A9F7-ECD01CDF7477}" destId="{1E2CA0DE-4A3B-4AE2-BBCD-C50F10D32B66}" srcOrd="0" destOrd="0" parTransId="{6B14EEDE-BFC0-4CC0-A6EC-E4406617B1B4}" sibTransId="{A7BF0400-DA84-45FE-B03A-DC35B2A15965}"/>
    <dgm:cxn modelId="{CDE0A0C1-96CE-4A12-A0D1-DCCC9C5C6D21}" srcId="{D05FB926-EBE7-459C-AAC2-B71A1D4A61EF}" destId="{D4936767-6DD5-400E-B9A3-D9BBC6380956}" srcOrd="0" destOrd="0" parTransId="{A1CBB9F3-0BB9-46D1-A42F-3C34C4EEEF58}" sibTransId="{111EE85F-3B97-455C-9D95-93F07C309B76}"/>
    <dgm:cxn modelId="{DD50B5E2-8F75-409A-A74D-E5EF154DA879}" srcId="{148D1C93-0693-4307-A9F7-ECD01CDF7477}" destId="{72901743-CC67-4DE8-8BF1-0A3203278BEA}" srcOrd="2" destOrd="0" parTransId="{C7E8D8D9-1DC6-4DFE-87BD-BCC869A76995}" sibTransId="{23E9C306-97D6-4B76-84FB-2C14894AFD4B}"/>
    <dgm:cxn modelId="{E242443D-55B4-4200-8E44-8EF1CA2F8F2D}" type="presParOf" srcId="{937E0B1B-9805-4C80-A924-5D7ED4DCEE4C}" destId="{A3CA8AA5-6841-4FE6-BD67-F401EA8AFD72}" srcOrd="0" destOrd="0" presId="urn:microsoft.com/office/officeart/2005/8/layout/vList2"/>
    <dgm:cxn modelId="{8DAC222E-DBCE-4B85-9286-9CF4D48CA207}" type="presParOf" srcId="{937E0B1B-9805-4C80-A924-5D7ED4DCEE4C}" destId="{1A89994C-AD0A-40BB-A31F-D35A1B50178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1C2872-D8B7-4F36-98EA-14155B98700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5B054B64-0FB9-48C8-868C-78DFDE9B77A7}">
      <dgm:prSet phldrT="[Texto]"/>
      <dgm:spPr/>
      <dgm:t>
        <a:bodyPr/>
        <a:lstStyle/>
        <a:p>
          <a:r>
            <a:rPr lang="es-ES"/>
            <a:t>Dependencia funcional parcial</a:t>
          </a:r>
          <a:endParaRPr lang="es-AR"/>
        </a:p>
      </dgm:t>
    </dgm:pt>
    <dgm:pt modelId="{81779793-6414-4678-BFD1-AEC90F3A827B}" type="parTrans" cxnId="{E5401493-60F4-4B7B-9F8F-54E499779492}">
      <dgm:prSet/>
      <dgm:spPr/>
      <dgm:t>
        <a:bodyPr/>
        <a:lstStyle/>
        <a:p>
          <a:endParaRPr lang="es-AR"/>
        </a:p>
      </dgm:t>
    </dgm:pt>
    <dgm:pt modelId="{7920C9A6-0C29-4B51-8BF4-893AE5A29037}" type="sibTrans" cxnId="{E5401493-60F4-4B7B-9F8F-54E499779492}">
      <dgm:prSet/>
      <dgm:spPr/>
      <dgm:t>
        <a:bodyPr/>
        <a:lstStyle/>
        <a:p>
          <a:endParaRPr lang="es-AR"/>
        </a:p>
      </dgm:t>
    </dgm:pt>
    <dgm:pt modelId="{BE5E21A0-E85D-4CF9-A1DD-78C70A1D00D5}">
      <dgm:prSet/>
      <dgm:spPr/>
      <dgm:t>
        <a:bodyPr/>
        <a:lstStyle/>
        <a:p>
          <a:r>
            <a:rPr lang="es-ES" dirty="0"/>
            <a:t>A </a:t>
          </a:r>
          <a:r>
            <a:rPr lang="es-ES" dirty="0">
              <a:sym typeface="Wingdings" pitchFamily="2" charset="2"/>
            </a:rPr>
            <a:t> B es una dependencia funcional parcial si existe algún atributo que puede eliminarse de A y la dependencia continúa verificándose</a:t>
          </a:r>
        </a:p>
      </dgm:t>
    </dgm:pt>
    <dgm:pt modelId="{3DA35D16-41BD-4771-9296-4111032B625E}" type="parTrans" cxnId="{75D51ADE-2AF3-485E-BD24-5F93D73DCF22}">
      <dgm:prSet/>
      <dgm:spPr/>
      <dgm:t>
        <a:bodyPr/>
        <a:lstStyle/>
        <a:p>
          <a:endParaRPr lang="es-AR"/>
        </a:p>
      </dgm:t>
    </dgm:pt>
    <dgm:pt modelId="{6724B217-23E8-42D6-8914-AB47705E19C2}" type="sibTrans" cxnId="{75D51ADE-2AF3-485E-BD24-5F93D73DCF22}">
      <dgm:prSet/>
      <dgm:spPr/>
      <dgm:t>
        <a:bodyPr/>
        <a:lstStyle/>
        <a:p>
          <a:endParaRPr lang="es-AR"/>
        </a:p>
      </dgm:t>
    </dgm:pt>
    <dgm:pt modelId="{80B75E0F-342E-4B08-8A46-D4A57147F3A6}">
      <dgm:prSet/>
      <dgm:spPr/>
      <dgm:t>
        <a:bodyPr/>
        <a:lstStyle/>
        <a:p>
          <a:r>
            <a:rPr lang="es-ES"/>
            <a:t>En la transparencia anterior</a:t>
          </a:r>
          <a:endParaRPr lang="es-ES" dirty="0"/>
        </a:p>
      </dgm:t>
    </dgm:pt>
    <dgm:pt modelId="{6E399BF3-AB97-4B40-9AA2-8FC3F1069926}" type="parTrans" cxnId="{8D328F49-0B5E-4852-A500-7ECFA260AA74}">
      <dgm:prSet/>
      <dgm:spPr/>
      <dgm:t>
        <a:bodyPr/>
        <a:lstStyle/>
        <a:p>
          <a:endParaRPr lang="es-AR"/>
        </a:p>
      </dgm:t>
    </dgm:pt>
    <dgm:pt modelId="{059DFCB1-F4F1-48E1-89EB-F6B5FDF90A55}" type="sibTrans" cxnId="{8D328F49-0B5E-4852-A500-7ECFA260AA74}">
      <dgm:prSet/>
      <dgm:spPr/>
      <dgm:t>
        <a:bodyPr/>
        <a:lstStyle/>
        <a:p>
          <a:endParaRPr lang="es-AR"/>
        </a:p>
      </dgm:t>
    </dgm:pt>
    <dgm:pt modelId="{259ECBE9-AC33-4092-92DD-A9767E69D7EB}">
      <dgm:prSet/>
      <dgm:spPr/>
      <dgm:t>
        <a:bodyPr/>
        <a:lstStyle/>
        <a:p>
          <a:r>
            <a:rPr lang="es-ES"/>
            <a:t>(nro_empl, nro_proy) </a:t>
          </a:r>
          <a:r>
            <a:rPr lang="es-ES">
              <a:sym typeface="Wingdings" pitchFamily="2" charset="2"/>
            </a:rPr>
            <a:t> nombre_empleado</a:t>
          </a:r>
          <a:endParaRPr lang="es-ES" dirty="0"/>
        </a:p>
      </dgm:t>
    </dgm:pt>
    <dgm:pt modelId="{59E52898-67F7-49D1-BA4A-4C7AA95E3215}" type="parTrans" cxnId="{F67AD272-7CFC-44C4-B690-3AD56CD40A53}">
      <dgm:prSet/>
      <dgm:spPr/>
      <dgm:t>
        <a:bodyPr/>
        <a:lstStyle/>
        <a:p>
          <a:endParaRPr lang="es-AR"/>
        </a:p>
      </dgm:t>
    </dgm:pt>
    <dgm:pt modelId="{45C2967F-6B0E-472A-9410-9C459E140A31}" type="sibTrans" cxnId="{F67AD272-7CFC-44C4-B690-3AD56CD40A53}">
      <dgm:prSet/>
      <dgm:spPr/>
      <dgm:t>
        <a:bodyPr/>
        <a:lstStyle/>
        <a:p>
          <a:endParaRPr lang="es-AR"/>
        </a:p>
      </dgm:t>
    </dgm:pt>
    <dgm:pt modelId="{E5C49070-47DC-4093-B6E3-A99DCAFA873D}">
      <dgm:prSet/>
      <dgm:spPr/>
      <dgm:t>
        <a:bodyPr/>
        <a:lstStyle/>
        <a:p>
          <a:r>
            <a:rPr lang="es-ES">
              <a:sym typeface="Wingdings" pitchFamily="2" charset="2"/>
            </a:rPr>
            <a:t>Nro_empl  nombre_empleado</a:t>
          </a:r>
          <a:endParaRPr lang="es-ES" dirty="0">
            <a:sym typeface="Wingdings" pitchFamily="2" charset="2"/>
          </a:endParaRPr>
        </a:p>
      </dgm:t>
    </dgm:pt>
    <dgm:pt modelId="{43B21106-AE49-414A-A859-E68DCBFCF604}" type="parTrans" cxnId="{B8ACD066-3EB3-4F30-9580-8C23430B7CA2}">
      <dgm:prSet/>
      <dgm:spPr/>
      <dgm:t>
        <a:bodyPr/>
        <a:lstStyle/>
        <a:p>
          <a:endParaRPr lang="es-AR"/>
        </a:p>
      </dgm:t>
    </dgm:pt>
    <dgm:pt modelId="{3207927D-11D3-4371-A987-5387EEE60BFB}" type="sibTrans" cxnId="{B8ACD066-3EB3-4F30-9580-8C23430B7CA2}">
      <dgm:prSet/>
      <dgm:spPr/>
      <dgm:t>
        <a:bodyPr/>
        <a:lstStyle/>
        <a:p>
          <a:endParaRPr lang="es-AR"/>
        </a:p>
      </dgm:t>
    </dgm:pt>
    <dgm:pt modelId="{4F75D794-53CC-4352-9054-7818F2FA8D8E}">
      <dgm:prSet/>
      <dgm:spPr/>
      <dgm:t>
        <a:bodyPr/>
        <a:lstStyle/>
        <a:p>
          <a:r>
            <a:rPr lang="es-ES">
              <a:solidFill>
                <a:schemeClr val="hlink"/>
              </a:solidFill>
              <a:sym typeface="Wingdings" pitchFamily="2" charset="2"/>
            </a:rPr>
            <a:t>La primera es una </a:t>
          </a:r>
          <a:r>
            <a:rPr lang="es-ES">
              <a:solidFill>
                <a:schemeClr val="hlink"/>
              </a:solidFill>
              <a:effectLst>
                <a:outerShdw blurRad="38100" dist="38100" dir="2700000" algn="tl">
                  <a:srgbClr val="000000"/>
                </a:outerShdw>
              </a:effectLst>
              <a:sym typeface="Wingdings" pitchFamily="2" charset="2"/>
            </a:rPr>
            <a:t>dependencia PARCIAL</a:t>
          </a:r>
          <a:endParaRPr lang="es-ES" dirty="0">
            <a:solidFill>
              <a:schemeClr val="hlink"/>
            </a:solidFill>
            <a:effectLst>
              <a:outerShdw blurRad="38100" dist="38100" dir="2700000" algn="tl">
                <a:srgbClr val="000000"/>
              </a:outerShdw>
            </a:effectLst>
            <a:sym typeface="Wingdings" pitchFamily="2" charset="2"/>
          </a:endParaRPr>
        </a:p>
      </dgm:t>
    </dgm:pt>
    <dgm:pt modelId="{7AB63BA4-C270-4654-BCEB-1829B028ADFF}" type="parTrans" cxnId="{C68BCBCF-A4FA-4050-B7A9-BE15F666027A}">
      <dgm:prSet/>
      <dgm:spPr/>
      <dgm:t>
        <a:bodyPr/>
        <a:lstStyle/>
        <a:p>
          <a:endParaRPr lang="es-AR"/>
        </a:p>
      </dgm:t>
    </dgm:pt>
    <dgm:pt modelId="{C2DC8797-59CC-4345-849E-06ADA35834D1}" type="sibTrans" cxnId="{C68BCBCF-A4FA-4050-B7A9-BE15F666027A}">
      <dgm:prSet/>
      <dgm:spPr/>
      <dgm:t>
        <a:bodyPr/>
        <a:lstStyle/>
        <a:p>
          <a:endParaRPr lang="es-AR"/>
        </a:p>
      </dgm:t>
    </dgm:pt>
    <dgm:pt modelId="{9458679A-C87D-4187-B994-059DAEE444D5}">
      <dgm:prSet/>
      <dgm:spPr/>
      <dgm:t>
        <a:bodyPr/>
        <a:lstStyle/>
        <a:p>
          <a:endParaRPr lang="es-ES" dirty="0">
            <a:sym typeface="Wingdings" pitchFamily="2" charset="2"/>
          </a:endParaRPr>
        </a:p>
      </dgm:t>
    </dgm:pt>
    <dgm:pt modelId="{302D05F9-27D2-40F6-9EF4-70ECC84C1813}" type="parTrans" cxnId="{32FF9BD3-387A-434B-A4D8-1400BCABE839}">
      <dgm:prSet/>
      <dgm:spPr/>
      <dgm:t>
        <a:bodyPr/>
        <a:lstStyle/>
        <a:p>
          <a:endParaRPr lang="es-AR"/>
        </a:p>
      </dgm:t>
    </dgm:pt>
    <dgm:pt modelId="{FA82BBDA-2305-4797-A625-57EEC885F570}" type="sibTrans" cxnId="{32FF9BD3-387A-434B-A4D8-1400BCABE839}">
      <dgm:prSet/>
      <dgm:spPr/>
      <dgm:t>
        <a:bodyPr/>
        <a:lstStyle/>
        <a:p>
          <a:endParaRPr lang="es-AR"/>
        </a:p>
      </dgm:t>
    </dgm:pt>
    <dgm:pt modelId="{ED681807-33D4-4B1E-B7D8-806865AE7C00}">
      <dgm:prSet/>
      <dgm:spPr/>
      <dgm:t>
        <a:bodyPr/>
        <a:lstStyle/>
        <a:p>
          <a:r>
            <a:rPr lang="es-ES"/>
            <a:t>(nro_empl, nro_proy) </a:t>
          </a:r>
          <a:r>
            <a:rPr lang="es-ES">
              <a:sym typeface="Wingdings" pitchFamily="2" charset="2"/>
            </a:rPr>
            <a:t> nombre_proyecto</a:t>
          </a:r>
          <a:endParaRPr lang="es-ES" dirty="0">
            <a:sym typeface="Wingdings" pitchFamily="2" charset="2"/>
          </a:endParaRPr>
        </a:p>
      </dgm:t>
    </dgm:pt>
    <dgm:pt modelId="{9B0D840E-1789-45C9-B1E9-2CCE026D936C}" type="parTrans" cxnId="{98B2602C-68CA-4718-A1C9-B8FB16FEB7AA}">
      <dgm:prSet/>
      <dgm:spPr/>
      <dgm:t>
        <a:bodyPr/>
        <a:lstStyle/>
        <a:p>
          <a:endParaRPr lang="es-AR"/>
        </a:p>
      </dgm:t>
    </dgm:pt>
    <dgm:pt modelId="{429764BC-FD03-4407-B347-5B120E08081E}" type="sibTrans" cxnId="{98B2602C-68CA-4718-A1C9-B8FB16FEB7AA}">
      <dgm:prSet/>
      <dgm:spPr/>
      <dgm:t>
        <a:bodyPr/>
        <a:lstStyle/>
        <a:p>
          <a:endParaRPr lang="es-AR"/>
        </a:p>
      </dgm:t>
    </dgm:pt>
    <dgm:pt modelId="{048F2228-3260-46B1-A6A3-0CF811E5EF6D}">
      <dgm:prSet/>
      <dgm:spPr/>
      <dgm:t>
        <a:bodyPr/>
        <a:lstStyle/>
        <a:p>
          <a:r>
            <a:rPr lang="es-ES">
              <a:sym typeface="Wingdings" pitchFamily="2" charset="2"/>
            </a:rPr>
            <a:t>Nro_proy  nombre_proyecto</a:t>
          </a:r>
          <a:endParaRPr lang="es-ES" dirty="0">
            <a:sym typeface="Wingdings" pitchFamily="2" charset="2"/>
          </a:endParaRPr>
        </a:p>
      </dgm:t>
    </dgm:pt>
    <dgm:pt modelId="{28040ACD-395A-4D99-B53A-B6F7813F9C7D}" type="parTrans" cxnId="{9CDF6FBB-167A-45DC-8F68-1613B4F10166}">
      <dgm:prSet/>
      <dgm:spPr/>
      <dgm:t>
        <a:bodyPr/>
        <a:lstStyle/>
        <a:p>
          <a:endParaRPr lang="es-AR"/>
        </a:p>
      </dgm:t>
    </dgm:pt>
    <dgm:pt modelId="{4F432D74-D6FD-48C4-A5FC-1C4B421BD16A}" type="sibTrans" cxnId="{9CDF6FBB-167A-45DC-8F68-1613B4F10166}">
      <dgm:prSet/>
      <dgm:spPr/>
      <dgm:t>
        <a:bodyPr/>
        <a:lstStyle/>
        <a:p>
          <a:endParaRPr lang="es-AR"/>
        </a:p>
      </dgm:t>
    </dgm:pt>
    <dgm:pt modelId="{A9F9F93C-EBBD-43B4-B268-DC7464AB61EC}">
      <dgm:prSet/>
      <dgm:spPr/>
      <dgm:t>
        <a:bodyPr/>
        <a:lstStyle/>
        <a:p>
          <a:r>
            <a:rPr lang="es-ES">
              <a:solidFill>
                <a:schemeClr val="hlink"/>
              </a:solidFill>
              <a:sym typeface="Wingdings" pitchFamily="2" charset="2"/>
            </a:rPr>
            <a:t>Idem anterior</a:t>
          </a:r>
          <a:endParaRPr lang="es-ES" dirty="0">
            <a:solidFill>
              <a:schemeClr val="hlink"/>
            </a:solidFill>
            <a:sym typeface="Wingdings" pitchFamily="2" charset="2"/>
          </a:endParaRPr>
        </a:p>
      </dgm:t>
    </dgm:pt>
    <dgm:pt modelId="{C633BAB3-145D-4F7C-A93D-2D924B5F7FD6}" type="parTrans" cxnId="{E1775E42-120E-4D02-89C4-C6EB60158B20}">
      <dgm:prSet/>
      <dgm:spPr/>
      <dgm:t>
        <a:bodyPr/>
        <a:lstStyle/>
        <a:p>
          <a:endParaRPr lang="es-AR"/>
        </a:p>
      </dgm:t>
    </dgm:pt>
    <dgm:pt modelId="{D9296577-999F-4B71-A976-FEC7139C994F}" type="sibTrans" cxnId="{E1775E42-120E-4D02-89C4-C6EB60158B20}">
      <dgm:prSet/>
      <dgm:spPr/>
      <dgm:t>
        <a:bodyPr/>
        <a:lstStyle/>
        <a:p>
          <a:endParaRPr lang="es-AR"/>
        </a:p>
      </dgm:t>
    </dgm:pt>
    <dgm:pt modelId="{E172359C-0D48-484C-83FE-51A79DF16188}" type="pres">
      <dgm:prSet presAssocID="{291C2872-D8B7-4F36-98EA-14155B98700D}" presName="linear" presStyleCnt="0">
        <dgm:presLayoutVars>
          <dgm:animLvl val="lvl"/>
          <dgm:resizeHandles val="exact"/>
        </dgm:presLayoutVars>
      </dgm:prSet>
      <dgm:spPr/>
    </dgm:pt>
    <dgm:pt modelId="{F2461111-E60A-4AE3-A454-AFD839B55DDA}" type="pres">
      <dgm:prSet presAssocID="{5B054B64-0FB9-48C8-868C-78DFDE9B77A7}" presName="parentText" presStyleLbl="node1" presStyleIdx="0" presStyleCnt="1">
        <dgm:presLayoutVars>
          <dgm:chMax val="0"/>
          <dgm:bulletEnabled val="1"/>
        </dgm:presLayoutVars>
      </dgm:prSet>
      <dgm:spPr/>
    </dgm:pt>
    <dgm:pt modelId="{3A6BA92A-E024-4ED5-A2FF-3CB0B8B32FE4}" type="pres">
      <dgm:prSet presAssocID="{5B054B64-0FB9-48C8-868C-78DFDE9B77A7}" presName="childText" presStyleLbl="revTx" presStyleIdx="0" presStyleCnt="1">
        <dgm:presLayoutVars>
          <dgm:bulletEnabled val="1"/>
        </dgm:presLayoutVars>
      </dgm:prSet>
      <dgm:spPr/>
    </dgm:pt>
  </dgm:ptLst>
  <dgm:cxnLst>
    <dgm:cxn modelId="{818C0F00-9309-469C-B0A2-1C3BB011A92D}" type="presOf" srcId="{A9F9F93C-EBBD-43B4-B268-DC7464AB61EC}" destId="{3A6BA92A-E024-4ED5-A2FF-3CB0B8B32FE4}" srcOrd="0" destOrd="8" presId="urn:microsoft.com/office/officeart/2005/8/layout/vList2"/>
    <dgm:cxn modelId="{98B2602C-68CA-4718-A1C9-B8FB16FEB7AA}" srcId="{80B75E0F-342E-4B08-8A46-D4A57147F3A6}" destId="{ED681807-33D4-4B1E-B7D8-806865AE7C00}" srcOrd="4" destOrd="0" parTransId="{9B0D840E-1789-45C9-B1E9-2CCE026D936C}" sibTransId="{429764BC-FD03-4407-B347-5B120E08081E}"/>
    <dgm:cxn modelId="{74334432-6676-4BE0-96C2-58A9C70D5A33}" type="presOf" srcId="{5B054B64-0FB9-48C8-868C-78DFDE9B77A7}" destId="{F2461111-E60A-4AE3-A454-AFD839B55DDA}" srcOrd="0" destOrd="0" presId="urn:microsoft.com/office/officeart/2005/8/layout/vList2"/>
    <dgm:cxn modelId="{E1775E42-120E-4D02-89C4-C6EB60158B20}" srcId="{80B75E0F-342E-4B08-8A46-D4A57147F3A6}" destId="{A9F9F93C-EBBD-43B4-B268-DC7464AB61EC}" srcOrd="6" destOrd="0" parTransId="{C633BAB3-145D-4F7C-A93D-2D924B5F7FD6}" sibTransId="{D9296577-999F-4B71-A976-FEC7139C994F}"/>
    <dgm:cxn modelId="{8F049364-4BC4-4409-8654-3655D3212F4A}" type="presOf" srcId="{9458679A-C87D-4187-B994-059DAEE444D5}" destId="{3A6BA92A-E024-4ED5-A2FF-3CB0B8B32FE4}" srcOrd="0" destOrd="5" presId="urn:microsoft.com/office/officeart/2005/8/layout/vList2"/>
    <dgm:cxn modelId="{B8ACD066-3EB3-4F30-9580-8C23430B7CA2}" srcId="{80B75E0F-342E-4B08-8A46-D4A57147F3A6}" destId="{E5C49070-47DC-4093-B6E3-A99DCAFA873D}" srcOrd="1" destOrd="0" parTransId="{43B21106-AE49-414A-A859-E68DCBFCF604}" sibTransId="{3207927D-11D3-4371-A987-5387EEE60BFB}"/>
    <dgm:cxn modelId="{8D328F49-0B5E-4852-A500-7ECFA260AA74}" srcId="{5B054B64-0FB9-48C8-868C-78DFDE9B77A7}" destId="{80B75E0F-342E-4B08-8A46-D4A57147F3A6}" srcOrd="1" destOrd="0" parTransId="{6E399BF3-AB97-4B40-9AA2-8FC3F1069926}" sibTransId="{059DFCB1-F4F1-48E1-89EB-F6B5FDF90A55}"/>
    <dgm:cxn modelId="{A6FB164C-76AC-4EC2-B41A-F2A90A50FA27}" type="presOf" srcId="{4F75D794-53CC-4352-9054-7818F2FA8D8E}" destId="{3A6BA92A-E024-4ED5-A2FF-3CB0B8B32FE4}" srcOrd="0" destOrd="4" presId="urn:microsoft.com/office/officeart/2005/8/layout/vList2"/>
    <dgm:cxn modelId="{77CBC16D-4951-4279-9864-CC9EE05C6B33}" type="presOf" srcId="{ED681807-33D4-4B1E-B7D8-806865AE7C00}" destId="{3A6BA92A-E024-4ED5-A2FF-3CB0B8B32FE4}" srcOrd="0" destOrd="6" presId="urn:microsoft.com/office/officeart/2005/8/layout/vList2"/>
    <dgm:cxn modelId="{666AED71-FFF7-4267-81D7-66E2EE7224ED}" type="presOf" srcId="{048F2228-3260-46B1-A6A3-0CF811E5EF6D}" destId="{3A6BA92A-E024-4ED5-A2FF-3CB0B8B32FE4}" srcOrd="0" destOrd="7" presId="urn:microsoft.com/office/officeart/2005/8/layout/vList2"/>
    <dgm:cxn modelId="{F67AD272-7CFC-44C4-B690-3AD56CD40A53}" srcId="{80B75E0F-342E-4B08-8A46-D4A57147F3A6}" destId="{259ECBE9-AC33-4092-92DD-A9767E69D7EB}" srcOrd="0" destOrd="0" parTransId="{59E52898-67F7-49D1-BA4A-4C7AA95E3215}" sibTransId="{45C2967F-6B0E-472A-9410-9C459E140A31}"/>
    <dgm:cxn modelId="{38559C56-A66A-4DAE-A5A9-529AF43B553E}" type="presOf" srcId="{80B75E0F-342E-4B08-8A46-D4A57147F3A6}" destId="{3A6BA92A-E024-4ED5-A2FF-3CB0B8B32FE4}" srcOrd="0" destOrd="1" presId="urn:microsoft.com/office/officeart/2005/8/layout/vList2"/>
    <dgm:cxn modelId="{0BD32859-5B69-4189-8BC0-0DC4D0B66B26}" type="presOf" srcId="{E5C49070-47DC-4093-B6E3-A99DCAFA873D}" destId="{3A6BA92A-E024-4ED5-A2FF-3CB0B8B32FE4}" srcOrd="0" destOrd="3" presId="urn:microsoft.com/office/officeart/2005/8/layout/vList2"/>
    <dgm:cxn modelId="{E5401493-60F4-4B7B-9F8F-54E499779492}" srcId="{291C2872-D8B7-4F36-98EA-14155B98700D}" destId="{5B054B64-0FB9-48C8-868C-78DFDE9B77A7}" srcOrd="0" destOrd="0" parTransId="{81779793-6414-4678-BFD1-AEC90F3A827B}" sibTransId="{7920C9A6-0C29-4B51-8BF4-893AE5A29037}"/>
    <dgm:cxn modelId="{03E98296-264A-4DBA-8553-299E3ED0C14D}" type="presOf" srcId="{259ECBE9-AC33-4092-92DD-A9767E69D7EB}" destId="{3A6BA92A-E024-4ED5-A2FF-3CB0B8B32FE4}" srcOrd="0" destOrd="2" presId="urn:microsoft.com/office/officeart/2005/8/layout/vList2"/>
    <dgm:cxn modelId="{AAA209A2-711A-431A-963C-68B5ED7CB617}" type="presOf" srcId="{BE5E21A0-E85D-4CF9-A1DD-78C70A1D00D5}" destId="{3A6BA92A-E024-4ED5-A2FF-3CB0B8B32FE4}" srcOrd="0" destOrd="0" presId="urn:microsoft.com/office/officeart/2005/8/layout/vList2"/>
    <dgm:cxn modelId="{2B75A1A5-4436-4E8F-9F88-23AD532181F3}" type="presOf" srcId="{291C2872-D8B7-4F36-98EA-14155B98700D}" destId="{E172359C-0D48-484C-83FE-51A79DF16188}" srcOrd="0" destOrd="0" presId="urn:microsoft.com/office/officeart/2005/8/layout/vList2"/>
    <dgm:cxn modelId="{9CDF6FBB-167A-45DC-8F68-1613B4F10166}" srcId="{80B75E0F-342E-4B08-8A46-D4A57147F3A6}" destId="{048F2228-3260-46B1-A6A3-0CF811E5EF6D}" srcOrd="5" destOrd="0" parTransId="{28040ACD-395A-4D99-B53A-B6F7813F9C7D}" sibTransId="{4F432D74-D6FD-48C4-A5FC-1C4B421BD16A}"/>
    <dgm:cxn modelId="{C68BCBCF-A4FA-4050-B7A9-BE15F666027A}" srcId="{80B75E0F-342E-4B08-8A46-D4A57147F3A6}" destId="{4F75D794-53CC-4352-9054-7818F2FA8D8E}" srcOrd="2" destOrd="0" parTransId="{7AB63BA4-C270-4654-BCEB-1829B028ADFF}" sibTransId="{C2DC8797-59CC-4345-849E-06ADA35834D1}"/>
    <dgm:cxn modelId="{32FF9BD3-387A-434B-A4D8-1400BCABE839}" srcId="{80B75E0F-342E-4B08-8A46-D4A57147F3A6}" destId="{9458679A-C87D-4187-B994-059DAEE444D5}" srcOrd="3" destOrd="0" parTransId="{302D05F9-27D2-40F6-9EF4-70ECC84C1813}" sibTransId="{FA82BBDA-2305-4797-A625-57EEC885F570}"/>
    <dgm:cxn modelId="{75D51ADE-2AF3-485E-BD24-5F93D73DCF22}" srcId="{5B054B64-0FB9-48C8-868C-78DFDE9B77A7}" destId="{BE5E21A0-E85D-4CF9-A1DD-78C70A1D00D5}" srcOrd="0" destOrd="0" parTransId="{3DA35D16-41BD-4771-9296-4111032B625E}" sibTransId="{6724B217-23E8-42D6-8914-AB47705E19C2}"/>
    <dgm:cxn modelId="{40C9B530-F1B4-4163-8177-2B0A1D35B433}" type="presParOf" srcId="{E172359C-0D48-484C-83FE-51A79DF16188}" destId="{F2461111-E60A-4AE3-A454-AFD839B55DDA}" srcOrd="0" destOrd="0" presId="urn:microsoft.com/office/officeart/2005/8/layout/vList2"/>
    <dgm:cxn modelId="{FD496D31-65A9-4F7C-B95D-2F26568719D2}" type="presParOf" srcId="{E172359C-0D48-484C-83FE-51A79DF16188}" destId="{3A6BA92A-E024-4ED5-A2FF-3CB0B8B32FE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7C11A5-EFCD-4B20-93DF-39609734B1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550E0312-23FA-495B-95D3-B741A3F937E0}">
      <dgm:prSet phldrT="[Texto]"/>
      <dgm:spPr/>
      <dgm:t>
        <a:bodyPr/>
        <a:lstStyle/>
        <a:p>
          <a:r>
            <a:rPr lang="es-ES" altLang="es-AR"/>
            <a:t>Dependencia funcional transitiva</a:t>
          </a:r>
          <a:endParaRPr lang="es-AR"/>
        </a:p>
      </dgm:t>
    </dgm:pt>
    <dgm:pt modelId="{DCB51F5E-7C49-45EB-A1E5-3473FC436111}" type="parTrans" cxnId="{AA902A2A-4148-4138-8EF0-3333A49B0BD5}">
      <dgm:prSet/>
      <dgm:spPr/>
      <dgm:t>
        <a:bodyPr/>
        <a:lstStyle/>
        <a:p>
          <a:endParaRPr lang="es-AR"/>
        </a:p>
      </dgm:t>
    </dgm:pt>
    <dgm:pt modelId="{1320E406-B0AF-4C2A-B4C6-13BB82EDA084}" type="sibTrans" cxnId="{AA902A2A-4148-4138-8EF0-3333A49B0BD5}">
      <dgm:prSet/>
      <dgm:spPr/>
      <dgm:t>
        <a:bodyPr/>
        <a:lstStyle/>
        <a:p>
          <a:endParaRPr lang="es-AR"/>
        </a:p>
      </dgm:t>
    </dgm:pt>
    <dgm:pt modelId="{B30F5330-0F7C-4F1C-8157-5442FC677BBD}">
      <dgm:prSet/>
      <dgm:spPr/>
      <dgm:t>
        <a:bodyPr/>
        <a:lstStyle/>
        <a:p>
          <a:r>
            <a:rPr lang="es-ES" altLang="es-AR"/>
            <a:t>Una condición en la que A, B y C son atributos de una relación tales que A </a:t>
          </a:r>
          <a:r>
            <a:rPr lang="es-ES" altLang="es-AR">
              <a:sym typeface="Wingdings" panose="05000000000000000000" pitchFamily="2" charset="2"/>
            </a:rPr>
            <a:t> B y B  C entonces C depende transitivamente de A a través de B </a:t>
          </a:r>
          <a:endParaRPr lang="es-ES" altLang="es-AR" dirty="0">
            <a:sym typeface="Wingdings" panose="05000000000000000000" pitchFamily="2" charset="2"/>
          </a:endParaRPr>
        </a:p>
      </dgm:t>
    </dgm:pt>
    <dgm:pt modelId="{6BBB0844-9343-49C0-9245-79947C1615C9}" type="parTrans" cxnId="{0105ADB2-2A6A-4984-85ED-FA5332AF5001}">
      <dgm:prSet/>
      <dgm:spPr/>
      <dgm:t>
        <a:bodyPr/>
        <a:lstStyle/>
        <a:p>
          <a:endParaRPr lang="es-AR"/>
        </a:p>
      </dgm:t>
    </dgm:pt>
    <dgm:pt modelId="{69364612-728D-4520-8E85-5A2682F34E57}" type="sibTrans" cxnId="{0105ADB2-2A6A-4984-85ED-FA5332AF5001}">
      <dgm:prSet/>
      <dgm:spPr/>
      <dgm:t>
        <a:bodyPr/>
        <a:lstStyle/>
        <a:p>
          <a:endParaRPr lang="es-AR"/>
        </a:p>
      </dgm:t>
    </dgm:pt>
    <dgm:pt modelId="{5C019654-22DC-4250-9DCB-0028303AA58C}">
      <dgm:prSet/>
      <dgm:spPr/>
      <dgm:t>
        <a:bodyPr/>
        <a:lstStyle/>
        <a:p>
          <a:r>
            <a:rPr lang="es-ES" altLang="es-AR">
              <a:sym typeface="Wingdings" panose="05000000000000000000" pitchFamily="2" charset="2"/>
            </a:rPr>
            <a:t>Ejemplo</a:t>
          </a:r>
          <a:endParaRPr lang="es-ES" altLang="es-AR" dirty="0">
            <a:sym typeface="Wingdings" panose="05000000000000000000" pitchFamily="2" charset="2"/>
          </a:endParaRPr>
        </a:p>
      </dgm:t>
    </dgm:pt>
    <dgm:pt modelId="{C327F035-38C5-4472-BD4B-874010AAB706}" type="parTrans" cxnId="{A61C012D-D006-4EB9-A805-C3E9D91D5211}">
      <dgm:prSet/>
      <dgm:spPr/>
      <dgm:t>
        <a:bodyPr/>
        <a:lstStyle/>
        <a:p>
          <a:endParaRPr lang="es-AR"/>
        </a:p>
      </dgm:t>
    </dgm:pt>
    <dgm:pt modelId="{B1A92A6F-812F-4EE2-9D24-B5F1C55CEBAE}" type="sibTrans" cxnId="{A61C012D-D006-4EB9-A805-C3E9D91D5211}">
      <dgm:prSet/>
      <dgm:spPr/>
      <dgm:t>
        <a:bodyPr/>
        <a:lstStyle/>
        <a:p>
          <a:endParaRPr lang="es-AR"/>
        </a:p>
      </dgm:t>
    </dgm:pt>
    <dgm:pt modelId="{A3456C27-C56B-4ABB-8B61-11D283149B30}">
      <dgm:prSet/>
      <dgm:spPr/>
      <dgm:t>
        <a:bodyPr/>
        <a:lstStyle/>
        <a:p>
          <a:r>
            <a:rPr lang="es-ES" altLang="es-AR"/>
            <a:t>Nro_empleado </a:t>
          </a:r>
          <a:r>
            <a:rPr lang="es-ES" altLang="es-AR">
              <a:sym typeface="Wingdings" panose="05000000000000000000" pitchFamily="2" charset="2"/>
            </a:rPr>
            <a:t> nombre, posición, salario, nro_depto, nombre_depto</a:t>
          </a:r>
          <a:endParaRPr lang="es-ES" altLang="es-AR" dirty="0">
            <a:sym typeface="Wingdings" panose="05000000000000000000" pitchFamily="2" charset="2"/>
          </a:endParaRPr>
        </a:p>
      </dgm:t>
    </dgm:pt>
    <dgm:pt modelId="{4DBA87F1-C59A-41C0-B9DB-A4005C4429AC}" type="parTrans" cxnId="{E9AEA340-C65E-4339-9DDE-C0D037D2643A}">
      <dgm:prSet/>
      <dgm:spPr/>
      <dgm:t>
        <a:bodyPr/>
        <a:lstStyle/>
        <a:p>
          <a:endParaRPr lang="es-AR"/>
        </a:p>
      </dgm:t>
    </dgm:pt>
    <dgm:pt modelId="{76CD4DB6-9E78-4D79-983D-7F88DA8E4D85}" type="sibTrans" cxnId="{E9AEA340-C65E-4339-9DDE-C0D037D2643A}">
      <dgm:prSet/>
      <dgm:spPr/>
      <dgm:t>
        <a:bodyPr/>
        <a:lstStyle/>
        <a:p>
          <a:endParaRPr lang="es-AR"/>
        </a:p>
      </dgm:t>
    </dgm:pt>
    <dgm:pt modelId="{7F76A26F-81BB-4CF4-95BA-26241246391D}">
      <dgm:prSet/>
      <dgm:spPr/>
      <dgm:t>
        <a:bodyPr/>
        <a:lstStyle/>
        <a:p>
          <a:r>
            <a:rPr lang="es-ES" altLang="es-AR">
              <a:sym typeface="Wingdings" panose="05000000000000000000" pitchFamily="2" charset="2"/>
            </a:rPr>
            <a:t>Nro_depto  nombre_depto.</a:t>
          </a:r>
          <a:endParaRPr lang="es-ES" altLang="es-AR" dirty="0">
            <a:sym typeface="Wingdings" panose="05000000000000000000" pitchFamily="2" charset="2"/>
          </a:endParaRPr>
        </a:p>
      </dgm:t>
    </dgm:pt>
    <dgm:pt modelId="{25241FD1-0912-421F-8F7F-26B1DB9B74D5}" type="parTrans" cxnId="{5EA57F98-DCD2-403A-A5F6-DD1E7E06E40C}">
      <dgm:prSet/>
      <dgm:spPr/>
      <dgm:t>
        <a:bodyPr/>
        <a:lstStyle/>
        <a:p>
          <a:endParaRPr lang="es-AR"/>
        </a:p>
      </dgm:t>
    </dgm:pt>
    <dgm:pt modelId="{5994611B-0A4B-46BA-9B82-6E66CF30BE7C}" type="sibTrans" cxnId="{5EA57F98-DCD2-403A-A5F6-DD1E7E06E40C}">
      <dgm:prSet/>
      <dgm:spPr/>
      <dgm:t>
        <a:bodyPr/>
        <a:lstStyle/>
        <a:p>
          <a:endParaRPr lang="es-AR"/>
        </a:p>
      </dgm:t>
    </dgm:pt>
    <dgm:pt modelId="{6E6C2C5D-93BB-4FB1-8EF8-BDF272CFCA63}">
      <dgm:prSet/>
      <dgm:spPr/>
      <dgm:t>
        <a:bodyPr/>
        <a:lstStyle/>
        <a:p>
          <a:r>
            <a:rPr lang="es-ES" altLang="es-AR">
              <a:sym typeface="Wingdings" panose="05000000000000000000" pitchFamily="2" charset="2"/>
            </a:rPr>
            <a:t>En este ejemplo</a:t>
          </a:r>
          <a:endParaRPr lang="es-ES" altLang="es-AR" dirty="0">
            <a:sym typeface="Wingdings" panose="05000000000000000000" pitchFamily="2" charset="2"/>
          </a:endParaRPr>
        </a:p>
      </dgm:t>
    </dgm:pt>
    <dgm:pt modelId="{DED9A160-1524-44EB-A796-73A678D22810}" type="parTrans" cxnId="{757AA9E6-22FB-4ACA-88BC-54F1AD5A1902}">
      <dgm:prSet/>
      <dgm:spPr/>
      <dgm:t>
        <a:bodyPr/>
        <a:lstStyle/>
        <a:p>
          <a:endParaRPr lang="es-AR"/>
        </a:p>
      </dgm:t>
    </dgm:pt>
    <dgm:pt modelId="{A932C8BB-6DE6-45A8-BD80-A5A6B5C8C3CB}" type="sibTrans" cxnId="{757AA9E6-22FB-4ACA-88BC-54F1AD5A1902}">
      <dgm:prSet/>
      <dgm:spPr/>
      <dgm:t>
        <a:bodyPr/>
        <a:lstStyle/>
        <a:p>
          <a:endParaRPr lang="es-AR"/>
        </a:p>
      </dgm:t>
    </dgm:pt>
    <dgm:pt modelId="{7B308B76-B738-4D27-9CAA-DE35B5F716D8}">
      <dgm:prSet/>
      <dgm:spPr/>
      <dgm:t>
        <a:bodyPr/>
        <a:lstStyle/>
        <a:p>
          <a:r>
            <a:rPr lang="es-ES" altLang="es-AR"/>
            <a:t>A = nro_empleado</a:t>
          </a:r>
          <a:endParaRPr lang="es-ES" altLang="es-AR" dirty="0"/>
        </a:p>
      </dgm:t>
    </dgm:pt>
    <dgm:pt modelId="{E6D4E4C6-7AB5-4F14-99F2-6FA44E53E743}" type="parTrans" cxnId="{63F89B4C-85E2-479F-B33E-7892DBE1D5FF}">
      <dgm:prSet/>
      <dgm:spPr/>
      <dgm:t>
        <a:bodyPr/>
        <a:lstStyle/>
        <a:p>
          <a:endParaRPr lang="es-AR"/>
        </a:p>
      </dgm:t>
    </dgm:pt>
    <dgm:pt modelId="{920A27FB-437C-476A-8C05-7E4450637A40}" type="sibTrans" cxnId="{63F89B4C-85E2-479F-B33E-7892DBE1D5FF}">
      <dgm:prSet/>
      <dgm:spPr/>
      <dgm:t>
        <a:bodyPr/>
        <a:lstStyle/>
        <a:p>
          <a:endParaRPr lang="es-AR"/>
        </a:p>
      </dgm:t>
    </dgm:pt>
    <dgm:pt modelId="{EA55A27F-277D-4947-96DD-FCC50EC49826}">
      <dgm:prSet/>
      <dgm:spPr/>
      <dgm:t>
        <a:bodyPr/>
        <a:lstStyle/>
        <a:p>
          <a:r>
            <a:rPr lang="es-ES" altLang="es-AR"/>
            <a:t>B = nro_depto</a:t>
          </a:r>
          <a:endParaRPr lang="es-ES" altLang="es-AR" dirty="0"/>
        </a:p>
      </dgm:t>
    </dgm:pt>
    <dgm:pt modelId="{A62F898B-542A-449D-B5A2-54C5A911B024}" type="parTrans" cxnId="{099AA92C-A723-49FF-B722-3E8AD63134B7}">
      <dgm:prSet/>
      <dgm:spPr/>
      <dgm:t>
        <a:bodyPr/>
        <a:lstStyle/>
        <a:p>
          <a:endParaRPr lang="es-AR"/>
        </a:p>
      </dgm:t>
    </dgm:pt>
    <dgm:pt modelId="{C1F22B09-2F67-4E51-9A35-5235BCF222E4}" type="sibTrans" cxnId="{099AA92C-A723-49FF-B722-3E8AD63134B7}">
      <dgm:prSet/>
      <dgm:spPr/>
      <dgm:t>
        <a:bodyPr/>
        <a:lstStyle/>
        <a:p>
          <a:endParaRPr lang="es-AR"/>
        </a:p>
      </dgm:t>
    </dgm:pt>
    <dgm:pt modelId="{DBD7B381-2A66-43EA-8D77-C53E48B5D2F7}">
      <dgm:prSet/>
      <dgm:spPr/>
      <dgm:t>
        <a:bodyPr/>
        <a:lstStyle/>
        <a:p>
          <a:r>
            <a:rPr lang="es-ES" altLang="es-AR"/>
            <a:t>C = nombre_depto.</a:t>
          </a:r>
          <a:endParaRPr lang="es-ES" altLang="es-AR" dirty="0"/>
        </a:p>
      </dgm:t>
    </dgm:pt>
    <dgm:pt modelId="{AC702C1C-8A79-456F-84FF-34E924D6C6D6}" type="parTrans" cxnId="{8EDAED68-3C33-4A57-B851-BD3F9840D920}">
      <dgm:prSet/>
      <dgm:spPr/>
      <dgm:t>
        <a:bodyPr/>
        <a:lstStyle/>
        <a:p>
          <a:endParaRPr lang="es-AR"/>
        </a:p>
      </dgm:t>
    </dgm:pt>
    <dgm:pt modelId="{37117D87-E6BA-4036-88A0-95A98264BD30}" type="sibTrans" cxnId="{8EDAED68-3C33-4A57-B851-BD3F9840D920}">
      <dgm:prSet/>
      <dgm:spPr/>
      <dgm:t>
        <a:bodyPr/>
        <a:lstStyle/>
        <a:p>
          <a:endParaRPr lang="es-AR"/>
        </a:p>
      </dgm:t>
    </dgm:pt>
    <dgm:pt modelId="{E8F7008A-D15F-4A53-B9EC-BD028D95028D}" type="pres">
      <dgm:prSet presAssocID="{E67C11A5-EFCD-4B20-93DF-39609734B17D}" presName="linear" presStyleCnt="0">
        <dgm:presLayoutVars>
          <dgm:animLvl val="lvl"/>
          <dgm:resizeHandles val="exact"/>
        </dgm:presLayoutVars>
      </dgm:prSet>
      <dgm:spPr/>
    </dgm:pt>
    <dgm:pt modelId="{A74A8A98-C9BA-4436-9353-6E1177FE0E05}" type="pres">
      <dgm:prSet presAssocID="{550E0312-23FA-495B-95D3-B741A3F937E0}" presName="parentText" presStyleLbl="node1" presStyleIdx="0" presStyleCnt="1">
        <dgm:presLayoutVars>
          <dgm:chMax val="0"/>
          <dgm:bulletEnabled val="1"/>
        </dgm:presLayoutVars>
      </dgm:prSet>
      <dgm:spPr/>
    </dgm:pt>
    <dgm:pt modelId="{F8B50497-B9D1-4C1A-A5F2-AAD9D7F4BC6B}" type="pres">
      <dgm:prSet presAssocID="{550E0312-23FA-495B-95D3-B741A3F937E0}" presName="childText" presStyleLbl="revTx" presStyleIdx="0" presStyleCnt="1">
        <dgm:presLayoutVars>
          <dgm:bulletEnabled val="1"/>
        </dgm:presLayoutVars>
      </dgm:prSet>
      <dgm:spPr/>
    </dgm:pt>
  </dgm:ptLst>
  <dgm:cxnLst>
    <dgm:cxn modelId="{D0C8E20B-CF8B-4B48-B718-41092AB0DEF5}" type="presOf" srcId="{5C019654-22DC-4250-9DCB-0028303AA58C}" destId="{F8B50497-B9D1-4C1A-A5F2-AAD9D7F4BC6B}" srcOrd="0" destOrd="1" presId="urn:microsoft.com/office/officeart/2005/8/layout/vList2"/>
    <dgm:cxn modelId="{B018B911-491F-447F-B3BD-F9EEA784E26F}" type="presOf" srcId="{E67C11A5-EFCD-4B20-93DF-39609734B17D}" destId="{E8F7008A-D15F-4A53-B9EC-BD028D95028D}" srcOrd="0" destOrd="0" presId="urn:microsoft.com/office/officeart/2005/8/layout/vList2"/>
    <dgm:cxn modelId="{AA902A2A-4148-4138-8EF0-3333A49B0BD5}" srcId="{E67C11A5-EFCD-4B20-93DF-39609734B17D}" destId="{550E0312-23FA-495B-95D3-B741A3F937E0}" srcOrd="0" destOrd="0" parTransId="{DCB51F5E-7C49-45EB-A1E5-3473FC436111}" sibTransId="{1320E406-B0AF-4C2A-B4C6-13BB82EDA084}"/>
    <dgm:cxn modelId="{099AA92C-A723-49FF-B722-3E8AD63134B7}" srcId="{6E6C2C5D-93BB-4FB1-8EF8-BDF272CFCA63}" destId="{EA55A27F-277D-4947-96DD-FCC50EC49826}" srcOrd="1" destOrd="0" parTransId="{A62F898B-542A-449D-B5A2-54C5A911B024}" sibTransId="{C1F22B09-2F67-4E51-9A35-5235BCF222E4}"/>
    <dgm:cxn modelId="{A61C012D-D006-4EB9-A805-C3E9D91D5211}" srcId="{550E0312-23FA-495B-95D3-B741A3F937E0}" destId="{5C019654-22DC-4250-9DCB-0028303AA58C}" srcOrd="1" destOrd="0" parTransId="{C327F035-38C5-4472-BD4B-874010AAB706}" sibTransId="{B1A92A6F-812F-4EE2-9D24-B5F1C55CEBAE}"/>
    <dgm:cxn modelId="{E9AEA340-C65E-4339-9DDE-C0D037D2643A}" srcId="{5C019654-22DC-4250-9DCB-0028303AA58C}" destId="{A3456C27-C56B-4ABB-8B61-11D283149B30}" srcOrd="0" destOrd="0" parTransId="{4DBA87F1-C59A-41C0-B9DB-A4005C4429AC}" sibTransId="{76CD4DB6-9E78-4D79-983D-7F88DA8E4D85}"/>
    <dgm:cxn modelId="{7B61DE62-2263-4966-893F-6FC013125F34}" type="presOf" srcId="{7B308B76-B738-4D27-9CAA-DE35B5F716D8}" destId="{F8B50497-B9D1-4C1A-A5F2-AAD9D7F4BC6B}" srcOrd="0" destOrd="5" presId="urn:microsoft.com/office/officeart/2005/8/layout/vList2"/>
    <dgm:cxn modelId="{8EDAED68-3C33-4A57-B851-BD3F9840D920}" srcId="{6E6C2C5D-93BB-4FB1-8EF8-BDF272CFCA63}" destId="{DBD7B381-2A66-43EA-8D77-C53E48B5D2F7}" srcOrd="2" destOrd="0" parTransId="{AC702C1C-8A79-456F-84FF-34E924D6C6D6}" sibTransId="{37117D87-E6BA-4036-88A0-95A98264BD30}"/>
    <dgm:cxn modelId="{63F89B4C-85E2-479F-B33E-7892DBE1D5FF}" srcId="{6E6C2C5D-93BB-4FB1-8EF8-BDF272CFCA63}" destId="{7B308B76-B738-4D27-9CAA-DE35B5F716D8}" srcOrd="0" destOrd="0" parTransId="{E6D4E4C6-7AB5-4F14-99F2-6FA44E53E743}" sibTransId="{920A27FB-437C-476A-8C05-7E4450637A40}"/>
    <dgm:cxn modelId="{9E342976-ADAE-4502-8D0F-35BF72500B65}" type="presOf" srcId="{550E0312-23FA-495B-95D3-B741A3F937E0}" destId="{A74A8A98-C9BA-4436-9353-6E1177FE0E05}" srcOrd="0" destOrd="0" presId="urn:microsoft.com/office/officeart/2005/8/layout/vList2"/>
    <dgm:cxn modelId="{8C15C35A-92D6-4B74-A29E-580C8D3D67F1}" type="presOf" srcId="{DBD7B381-2A66-43EA-8D77-C53E48B5D2F7}" destId="{F8B50497-B9D1-4C1A-A5F2-AAD9D7F4BC6B}" srcOrd="0" destOrd="7" presId="urn:microsoft.com/office/officeart/2005/8/layout/vList2"/>
    <dgm:cxn modelId="{5EA57F98-DCD2-403A-A5F6-DD1E7E06E40C}" srcId="{5C019654-22DC-4250-9DCB-0028303AA58C}" destId="{7F76A26F-81BB-4CF4-95BA-26241246391D}" srcOrd="1" destOrd="0" parTransId="{25241FD1-0912-421F-8F7F-26B1DB9B74D5}" sibTransId="{5994611B-0A4B-46BA-9B82-6E66CF30BE7C}"/>
    <dgm:cxn modelId="{9088379E-4F97-4CA6-AACA-825208F7D197}" type="presOf" srcId="{6E6C2C5D-93BB-4FB1-8EF8-BDF272CFCA63}" destId="{F8B50497-B9D1-4C1A-A5F2-AAD9D7F4BC6B}" srcOrd="0" destOrd="4" presId="urn:microsoft.com/office/officeart/2005/8/layout/vList2"/>
    <dgm:cxn modelId="{52A5CBB0-0D63-4FBB-BC75-3C81821C9DE7}" type="presOf" srcId="{A3456C27-C56B-4ABB-8B61-11D283149B30}" destId="{F8B50497-B9D1-4C1A-A5F2-AAD9D7F4BC6B}" srcOrd="0" destOrd="2" presId="urn:microsoft.com/office/officeart/2005/8/layout/vList2"/>
    <dgm:cxn modelId="{0105ADB2-2A6A-4984-85ED-FA5332AF5001}" srcId="{550E0312-23FA-495B-95D3-B741A3F937E0}" destId="{B30F5330-0F7C-4F1C-8157-5442FC677BBD}" srcOrd="0" destOrd="0" parTransId="{6BBB0844-9343-49C0-9245-79947C1615C9}" sibTransId="{69364612-728D-4520-8E85-5A2682F34E57}"/>
    <dgm:cxn modelId="{DE2C62D0-40B3-4AF6-AF88-85114752A70E}" type="presOf" srcId="{EA55A27F-277D-4947-96DD-FCC50EC49826}" destId="{F8B50497-B9D1-4C1A-A5F2-AAD9D7F4BC6B}" srcOrd="0" destOrd="6" presId="urn:microsoft.com/office/officeart/2005/8/layout/vList2"/>
    <dgm:cxn modelId="{757AA9E6-22FB-4ACA-88BC-54F1AD5A1902}" srcId="{5C019654-22DC-4250-9DCB-0028303AA58C}" destId="{6E6C2C5D-93BB-4FB1-8EF8-BDF272CFCA63}" srcOrd="2" destOrd="0" parTransId="{DED9A160-1524-44EB-A796-73A678D22810}" sibTransId="{A932C8BB-6DE6-45A8-BD80-A5A6B5C8C3CB}"/>
    <dgm:cxn modelId="{8ECC96EC-9403-4F34-B23E-54C0837CD198}" type="presOf" srcId="{B30F5330-0F7C-4F1C-8157-5442FC677BBD}" destId="{F8B50497-B9D1-4C1A-A5F2-AAD9D7F4BC6B}" srcOrd="0" destOrd="0" presId="urn:microsoft.com/office/officeart/2005/8/layout/vList2"/>
    <dgm:cxn modelId="{927DB1FE-1168-4F89-AE0C-83500093C88A}" type="presOf" srcId="{7F76A26F-81BB-4CF4-95BA-26241246391D}" destId="{F8B50497-B9D1-4C1A-A5F2-AAD9D7F4BC6B}" srcOrd="0" destOrd="3" presId="urn:microsoft.com/office/officeart/2005/8/layout/vList2"/>
    <dgm:cxn modelId="{06D41AA9-7E48-402C-87F5-8C51DA4E8241}" type="presParOf" srcId="{E8F7008A-D15F-4A53-B9EC-BD028D95028D}" destId="{A74A8A98-C9BA-4436-9353-6E1177FE0E05}" srcOrd="0" destOrd="0" presId="urn:microsoft.com/office/officeart/2005/8/layout/vList2"/>
    <dgm:cxn modelId="{6B10B8D0-BC52-47D0-B81F-C577C37EE262}" type="presParOf" srcId="{E8F7008A-D15F-4A53-B9EC-BD028D95028D}" destId="{F8B50497-B9D1-4C1A-A5F2-AAD9D7F4BC6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41422E3-173A-4F1C-83A4-34F2F8BC7BE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B04B6048-8336-4A6C-BB28-E0B3BA83AD96}">
      <dgm:prSet phldrT="[Texto]"/>
      <dgm:spPr/>
      <dgm:t>
        <a:bodyPr/>
        <a:lstStyle/>
        <a:p>
          <a:r>
            <a:rPr lang="es-ES" altLang="es-AR"/>
            <a:t>Resumen</a:t>
          </a:r>
          <a:endParaRPr lang="es-AR"/>
        </a:p>
      </dgm:t>
    </dgm:pt>
    <dgm:pt modelId="{1BDA64D1-EC99-4165-A390-B1B99DA30E68}" type="parTrans" cxnId="{6712B000-9757-48E2-9F7C-3724783F4F2C}">
      <dgm:prSet/>
      <dgm:spPr/>
      <dgm:t>
        <a:bodyPr/>
        <a:lstStyle/>
        <a:p>
          <a:endParaRPr lang="es-AR"/>
        </a:p>
      </dgm:t>
    </dgm:pt>
    <dgm:pt modelId="{DE0AF371-0EBC-431A-B1B7-D7F97E11A7F9}" type="sibTrans" cxnId="{6712B000-9757-48E2-9F7C-3724783F4F2C}">
      <dgm:prSet/>
      <dgm:spPr/>
      <dgm:t>
        <a:bodyPr/>
        <a:lstStyle/>
        <a:p>
          <a:endParaRPr lang="es-AR"/>
        </a:p>
      </dgm:t>
    </dgm:pt>
    <dgm:pt modelId="{5D366D7A-5A70-480E-8BB0-61B97F533917}">
      <dgm:prSet/>
      <dgm:spPr/>
      <dgm:t>
        <a:bodyPr/>
        <a:lstStyle/>
        <a:p>
          <a:r>
            <a:rPr lang="es-ES" altLang="es-AR"/>
            <a:t>Dependencia funcional</a:t>
          </a:r>
          <a:endParaRPr lang="es-ES" altLang="es-AR" dirty="0"/>
        </a:p>
      </dgm:t>
    </dgm:pt>
    <dgm:pt modelId="{F2B71698-8382-40CD-9621-5908E6B75437}" type="parTrans" cxnId="{CF7E703F-3E9D-45BB-B164-56622F47C39E}">
      <dgm:prSet/>
      <dgm:spPr/>
      <dgm:t>
        <a:bodyPr/>
        <a:lstStyle/>
        <a:p>
          <a:endParaRPr lang="es-AR"/>
        </a:p>
      </dgm:t>
    </dgm:pt>
    <dgm:pt modelId="{8E21C93A-E4ED-4759-B819-C6BAC4E2F3A0}" type="sibTrans" cxnId="{CF7E703F-3E9D-45BB-B164-56622F47C39E}">
      <dgm:prSet/>
      <dgm:spPr/>
      <dgm:t>
        <a:bodyPr/>
        <a:lstStyle/>
        <a:p>
          <a:endParaRPr lang="es-AR"/>
        </a:p>
      </dgm:t>
    </dgm:pt>
    <dgm:pt modelId="{7CCAA0D7-DECB-4EC2-A37A-3CCE173D3E54}">
      <dgm:prSet/>
      <dgm:spPr/>
      <dgm:t>
        <a:bodyPr/>
        <a:lstStyle/>
        <a:p>
          <a:r>
            <a:rPr lang="es-ES" altLang="es-AR"/>
            <a:t>Dependencia parcial</a:t>
          </a:r>
          <a:endParaRPr lang="es-ES" altLang="es-AR" dirty="0"/>
        </a:p>
      </dgm:t>
    </dgm:pt>
    <dgm:pt modelId="{E6974616-2EC9-49B2-AEBE-FBDA95C58134}" type="parTrans" cxnId="{5EBAF9E6-02F9-4F11-AB4F-A78895DD9C35}">
      <dgm:prSet/>
      <dgm:spPr/>
      <dgm:t>
        <a:bodyPr/>
        <a:lstStyle/>
        <a:p>
          <a:endParaRPr lang="es-AR"/>
        </a:p>
      </dgm:t>
    </dgm:pt>
    <dgm:pt modelId="{B27A7B4A-6A6C-4020-B64E-89D4287834B3}" type="sibTrans" cxnId="{5EBAF9E6-02F9-4F11-AB4F-A78895DD9C35}">
      <dgm:prSet/>
      <dgm:spPr/>
      <dgm:t>
        <a:bodyPr/>
        <a:lstStyle/>
        <a:p>
          <a:endParaRPr lang="es-AR"/>
        </a:p>
      </dgm:t>
    </dgm:pt>
    <dgm:pt modelId="{700C5362-7C96-4703-BF45-4752F3DCBF4C}">
      <dgm:prSet/>
      <dgm:spPr/>
      <dgm:t>
        <a:bodyPr/>
        <a:lstStyle/>
        <a:p>
          <a:r>
            <a:rPr lang="es-ES" altLang="es-AR"/>
            <a:t>Parte_clave </a:t>
          </a:r>
          <a:r>
            <a:rPr lang="es-ES" altLang="es-AR">
              <a:sym typeface="Wingdings" panose="05000000000000000000" pitchFamily="2" charset="2"/>
            </a:rPr>
            <a:t> no_clave</a:t>
          </a:r>
          <a:endParaRPr lang="es-ES" altLang="es-AR" dirty="0">
            <a:sym typeface="Wingdings" panose="05000000000000000000" pitchFamily="2" charset="2"/>
          </a:endParaRPr>
        </a:p>
      </dgm:t>
    </dgm:pt>
    <dgm:pt modelId="{2F298F56-2806-4548-85F4-95BB701BB571}" type="parTrans" cxnId="{9DD726F5-B2BB-48AE-BF9B-6373E90D702C}">
      <dgm:prSet/>
      <dgm:spPr/>
      <dgm:t>
        <a:bodyPr/>
        <a:lstStyle/>
        <a:p>
          <a:endParaRPr lang="es-AR"/>
        </a:p>
      </dgm:t>
    </dgm:pt>
    <dgm:pt modelId="{DBC21EC0-69AE-4A53-934D-1669BA7129C2}" type="sibTrans" cxnId="{9DD726F5-B2BB-48AE-BF9B-6373E90D702C}">
      <dgm:prSet/>
      <dgm:spPr/>
      <dgm:t>
        <a:bodyPr/>
        <a:lstStyle/>
        <a:p>
          <a:endParaRPr lang="es-AR"/>
        </a:p>
      </dgm:t>
    </dgm:pt>
    <dgm:pt modelId="{F8F41D69-6987-45D0-BE3B-8A8025DBE2A6}">
      <dgm:prSet/>
      <dgm:spPr/>
      <dgm:t>
        <a:bodyPr/>
        <a:lstStyle/>
        <a:p>
          <a:r>
            <a:rPr lang="es-ES" altLang="es-AR"/>
            <a:t>Dependencia transitiva	</a:t>
          </a:r>
          <a:endParaRPr lang="es-ES" altLang="es-AR" dirty="0"/>
        </a:p>
      </dgm:t>
    </dgm:pt>
    <dgm:pt modelId="{0087E2B5-3DE2-4463-88C0-2C58E0E3CA66}" type="parTrans" cxnId="{EAA595B0-69FF-4340-A4F9-86C76BB2D95D}">
      <dgm:prSet/>
      <dgm:spPr/>
      <dgm:t>
        <a:bodyPr/>
        <a:lstStyle/>
        <a:p>
          <a:endParaRPr lang="es-AR"/>
        </a:p>
      </dgm:t>
    </dgm:pt>
    <dgm:pt modelId="{4495930C-09BD-48AF-99B3-115AA99A9D74}" type="sibTrans" cxnId="{EAA595B0-69FF-4340-A4F9-86C76BB2D95D}">
      <dgm:prSet/>
      <dgm:spPr/>
      <dgm:t>
        <a:bodyPr/>
        <a:lstStyle/>
        <a:p>
          <a:endParaRPr lang="es-AR"/>
        </a:p>
      </dgm:t>
    </dgm:pt>
    <dgm:pt modelId="{FD2056BF-1AFC-406A-A14E-1491E00E46DF}">
      <dgm:prSet/>
      <dgm:spPr/>
      <dgm:t>
        <a:bodyPr/>
        <a:lstStyle/>
        <a:p>
          <a:r>
            <a:rPr lang="es-ES" altLang="es-AR"/>
            <a:t>No_clave </a:t>
          </a:r>
          <a:r>
            <a:rPr lang="es-ES" altLang="es-AR">
              <a:sym typeface="Wingdings" panose="05000000000000000000" pitchFamily="2" charset="2"/>
            </a:rPr>
            <a:t> no_clave</a:t>
          </a:r>
          <a:endParaRPr lang="es-ES" altLang="es-AR" dirty="0">
            <a:sym typeface="Wingdings" panose="05000000000000000000" pitchFamily="2" charset="2"/>
          </a:endParaRPr>
        </a:p>
      </dgm:t>
    </dgm:pt>
    <dgm:pt modelId="{B78A8008-143F-4030-9612-F38B3AEBEFE4}" type="parTrans" cxnId="{DFC617DB-3805-46E6-A023-0FB3EA48D154}">
      <dgm:prSet/>
      <dgm:spPr/>
      <dgm:t>
        <a:bodyPr/>
        <a:lstStyle/>
        <a:p>
          <a:endParaRPr lang="es-AR"/>
        </a:p>
      </dgm:t>
    </dgm:pt>
    <dgm:pt modelId="{C927FA49-188D-4244-AEEA-B9D2675F5D94}" type="sibTrans" cxnId="{DFC617DB-3805-46E6-A023-0FB3EA48D154}">
      <dgm:prSet/>
      <dgm:spPr/>
      <dgm:t>
        <a:bodyPr/>
        <a:lstStyle/>
        <a:p>
          <a:endParaRPr lang="es-AR"/>
        </a:p>
      </dgm:t>
    </dgm:pt>
    <dgm:pt modelId="{3FE46B38-097C-4E1A-868C-6F61D762260A}">
      <dgm:prSet/>
      <dgm:spPr/>
      <dgm:t>
        <a:bodyPr/>
        <a:lstStyle/>
        <a:p>
          <a:r>
            <a:rPr lang="es-ES" altLang="es-AR"/>
            <a:t>Dependencia Boyce Codd (explicada más adelante)</a:t>
          </a:r>
          <a:endParaRPr lang="es-ES" altLang="es-AR" dirty="0"/>
        </a:p>
      </dgm:t>
    </dgm:pt>
    <dgm:pt modelId="{1DF83376-AA68-475F-AA1F-7BB5C31A9D01}" type="parTrans" cxnId="{1920AA1D-3BE8-40E3-BBA0-05DDE8D01943}">
      <dgm:prSet/>
      <dgm:spPr/>
      <dgm:t>
        <a:bodyPr/>
        <a:lstStyle/>
        <a:p>
          <a:endParaRPr lang="es-AR"/>
        </a:p>
      </dgm:t>
    </dgm:pt>
    <dgm:pt modelId="{CC5F3C25-D3FB-4D3C-9357-EBB94D825912}" type="sibTrans" cxnId="{1920AA1D-3BE8-40E3-BBA0-05DDE8D01943}">
      <dgm:prSet/>
      <dgm:spPr/>
      <dgm:t>
        <a:bodyPr/>
        <a:lstStyle/>
        <a:p>
          <a:endParaRPr lang="es-AR"/>
        </a:p>
      </dgm:t>
    </dgm:pt>
    <dgm:pt modelId="{0A765016-6451-43DA-8F86-29F66FD7411E}">
      <dgm:prSet/>
      <dgm:spPr/>
      <dgm:t>
        <a:bodyPr/>
        <a:lstStyle/>
        <a:p>
          <a:r>
            <a:rPr lang="es-ES" altLang="es-AR"/>
            <a:t>No_clave </a:t>
          </a:r>
          <a:r>
            <a:rPr lang="es-ES" altLang="es-AR">
              <a:sym typeface="Wingdings" panose="05000000000000000000" pitchFamily="2" charset="2"/>
            </a:rPr>
            <a:t> parte_clave</a:t>
          </a:r>
          <a:endParaRPr lang="es-ES" altLang="es-AR" dirty="0"/>
        </a:p>
      </dgm:t>
    </dgm:pt>
    <dgm:pt modelId="{84D6EB32-C858-4BB7-A87F-795AF3C5ECD4}" type="parTrans" cxnId="{26F79410-E61F-47E7-87F5-968B2A4F73AF}">
      <dgm:prSet/>
      <dgm:spPr/>
      <dgm:t>
        <a:bodyPr/>
        <a:lstStyle/>
        <a:p>
          <a:endParaRPr lang="es-AR"/>
        </a:p>
      </dgm:t>
    </dgm:pt>
    <dgm:pt modelId="{62A50661-4E96-4BC6-AAC1-23DFA290ECF1}" type="sibTrans" cxnId="{26F79410-E61F-47E7-87F5-968B2A4F73AF}">
      <dgm:prSet/>
      <dgm:spPr/>
      <dgm:t>
        <a:bodyPr/>
        <a:lstStyle/>
        <a:p>
          <a:endParaRPr lang="es-AR"/>
        </a:p>
      </dgm:t>
    </dgm:pt>
    <dgm:pt modelId="{C21E0A6B-0B0C-4BE9-8AD3-9BF2FBF6A827}" type="pres">
      <dgm:prSet presAssocID="{841422E3-173A-4F1C-83A4-34F2F8BC7BEF}" presName="linear" presStyleCnt="0">
        <dgm:presLayoutVars>
          <dgm:animLvl val="lvl"/>
          <dgm:resizeHandles val="exact"/>
        </dgm:presLayoutVars>
      </dgm:prSet>
      <dgm:spPr/>
    </dgm:pt>
    <dgm:pt modelId="{BBA63A8C-07D3-45B7-A8CB-B14747C24F0E}" type="pres">
      <dgm:prSet presAssocID="{B04B6048-8336-4A6C-BB28-E0B3BA83AD96}" presName="parentText" presStyleLbl="node1" presStyleIdx="0" presStyleCnt="1">
        <dgm:presLayoutVars>
          <dgm:chMax val="0"/>
          <dgm:bulletEnabled val="1"/>
        </dgm:presLayoutVars>
      </dgm:prSet>
      <dgm:spPr/>
    </dgm:pt>
    <dgm:pt modelId="{B456C944-7C13-49C1-910E-BD84004A983F}" type="pres">
      <dgm:prSet presAssocID="{B04B6048-8336-4A6C-BB28-E0B3BA83AD96}" presName="childText" presStyleLbl="revTx" presStyleIdx="0" presStyleCnt="1">
        <dgm:presLayoutVars>
          <dgm:bulletEnabled val="1"/>
        </dgm:presLayoutVars>
      </dgm:prSet>
      <dgm:spPr/>
    </dgm:pt>
  </dgm:ptLst>
  <dgm:cxnLst>
    <dgm:cxn modelId="{6712B000-9757-48E2-9F7C-3724783F4F2C}" srcId="{841422E3-173A-4F1C-83A4-34F2F8BC7BEF}" destId="{B04B6048-8336-4A6C-BB28-E0B3BA83AD96}" srcOrd="0" destOrd="0" parTransId="{1BDA64D1-EC99-4165-A390-B1B99DA30E68}" sibTransId="{DE0AF371-0EBC-431A-B1B7-D7F97E11A7F9}"/>
    <dgm:cxn modelId="{1B7B4501-AD8A-436F-8186-FB7623CF9B80}" type="presOf" srcId="{700C5362-7C96-4703-BF45-4752F3DCBF4C}" destId="{B456C944-7C13-49C1-910E-BD84004A983F}" srcOrd="0" destOrd="2" presId="urn:microsoft.com/office/officeart/2005/8/layout/vList2"/>
    <dgm:cxn modelId="{3C894D09-6D58-4879-A2A8-F3F13146E5CE}" type="presOf" srcId="{841422E3-173A-4F1C-83A4-34F2F8BC7BEF}" destId="{C21E0A6B-0B0C-4BE9-8AD3-9BF2FBF6A827}" srcOrd="0" destOrd="0" presId="urn:microsoft.com/office/officeart/2005/8/layout/vList2"/>
    <dgm:cxn modelId="{C37C720A-3511-4D2E-BB50-3D713B610F17}" type="presOf" srcId="{FD2056BF-1AFC-406A-A14E-1491E00E46DF}" destId="{B456C944-7C13-49C1-910E-BD84004A983F}" srcOrd="0" destOrd="4" presId="urn:microsoft.com/office/officeart/2005/8/layout/vList2"/>
    <dgm:cxn modelId="{26F79410-E61F-47E7-87F5-968B2A4F73AF}" srcId="{3FE46B38-097C-4E1A-868C-6F61D762260A}" destId="{0A765016-6451-43DA-8F86-29F66FD7411E}" srcOrd="0" destOrd="0" parTransId="{84D6EB32-C858-4BB7-A87F-795AF3C5ECD4}" sibTransId="{62A50661-4E96-4BC6-AAC1-23DFA290ECF1}"/>
    <dgm:cxn modelId="{1920AA1D-3BE8-40E3-BBA0-05DDE8D01943}" srcId="{B04B6048-8336-4A6C-BB28-E0B3BA83AD96}" destId="{3FE46B38-097C-4E1A-868C-6F61D762260A}" srcOrd="3" destOrd="0" parTransId="{1DF83376-AA68-475F-AA1F-7BB5C31A9D01}" sibTransId="{CC5F3C25-D3FB-4D3C-9357-EBB94D825912}"/>
    <dgm:cxn modelId="{5C99451E-610E-4521-81DC-26DB852BB6F4}" type="presOf" srcId="{B04B6048-8336-4A6C-BB28-E0B3BA83AD96}" destId="{BBA63A8C-07D3-45B7-A8CB-B14747C24F0E}" srcOrd="0" destOrd="0" presId="urn:microsoft.com/office/officeart/2005/8/layout/vList2"/>
    <dgm:cxn modelId="{585C6A29-4713-4EF0-B8C5-47D557416077}" type="presOf" srcId="{5D366D7A-5A70-480E-8BB0-61B97F533917}" destId="{B456C944-7C13-49C1-910E-BD84004A983F}" srcOrd="0" destOrd="0" presId="urn:microsoft.com/office/officeart/2005/8/layout/vList2"/>
    <dgm:cxn modelId="{CF7E703F-3E9D-45BB-B164-56622F47C39E}" srcId="{B04B6048-8336-4A6C-BB28-E0B3BA83AD96}" destId="{5D366D7A-5A70-480E-8BB0-61B97F533917}" srcOrd="0" destOrd="0" parTransId="{F2B71698-8382-40CD-9621-5908E6B75437}" sibTransId="{8E21C93A-E4ED-4759-B819-C6BAC4E2F3A0}"/>
    <dgm:cxn modelId="{BCF9415D-4251-4AE1-97D3-AD8A5414421F}" type="presOf" srcId="{3FE46B38-097C-4E1A-868C-6F61D762260A}" destId="{B456C944-7C13-49C1-910E-BD84004A983F}" srcOrd="0" destOrd="5" presId="urn:microsoft.com/office/officeart/2005/8/layout/vList2"/>
    <dgm:cxn modelId="{EAA595B0-69FF-4340-A4F9-86C76BB2D95D}" srcId="{B04B6048-8336-4A6C-BB28-E0B3BA83AD96}" destId="{F8F41D69-6987-45D0-BE3B-8A8025DBE2A6}" srcOrd="2" destOrd="0" parTransId="{0087E2B5-3DE2-4463-88C0-2C58E0E3CA66}" sibTransId="{4495930C-09BD-48AF-99B3-115AA99A9D74}"/>
    <dgm:cxn modelId="{7045DFB0-72F5-4DE4-A067-95A30C527791}" type="presOf" srcId="{F8F41D69-6987-45D0-BE3B-8A8025DBE2A6}" destId="{B456C944-7C13-49C1-910E-BD84004A983F}" srcOrd="0" destOrd="3" presId="urn:microsoft.com/office/officeart/2005/8/layout/vList2"/>
    <dgm:cxn modelId="{B5E608CF-1999-4F0A-9F42-116F667FF550}" type="presOf" srcId="{7CCAA0D7-DECB-4EC2-A37A-3CCE173D3E54}" destId="{B456C944-7C13-49C1-910E-BD84004A983F}" srcOrd="0" destOrd="1" presId="urn:microsoft.com/office/officeart/2005/8/layout/vList2"/>
    <dgm:cxn modelId="{DFC617DB-3805-46E6-A023-0FB3EA48D154}" srcId="{F8F41D69-6987-45D0-BE3B-8A8025DBE2A6}" destId="{FD2056BF-1AFC-406A-A14E-1491E00E46DF}" srcOrd="0" destOrd="0" parTransId="{B78A8008-143F-4030-9612-F38B3AEBEFE4}" sibTransId="{C927FA49-188D-4244-AEEA-B9D2675F5D94}"/>
    <dgm:cxn modelId="{652CE6DC-3675-4D1E-ADF4-267D5961F27B}" type="presOf" srcId="{0A765016-6451-43DA-8F86-29F66FD7411E}" destId="{B456C944-7C13-49C1-910E-BD84004A983F}" srcOrd="0" destOrd="6" presId="urn:microsoft.com/office/officeart/2005/8/layout/vList2"/>
    <dgm:cxn modelId="{5EBAF9E6-02F9-4F11-AB4F-A78895DD9C35}" srcId="{B04B6048-8336-4A6C-BB28-E0B3BA83AD96}" destId="{7CCAA0D7-DECB-4EC2-A37A-3CCE173D3E54}" srcOrd="1" destOrd="0" parTransId="{E6974616-2EC9-49B2-AEBE-FBDA95C58134}" sibTransId="{B27A7B4A-6A6C-4020-B64E-89D4287834B3}"/>
    <dgm:cxn modelId="{9DD726F5-B2BB-48AE-BF9B-6373E90D702C}" srcId="{7CCAA0D7-DECB-4EC2-A37A-3CCE173D3E54}" destId="{700C5362-7C96-4703-BF45-4752F3DCBF4C}" srcOrd="0" destOrd="0" parTransId="{2F298F56-2806-4548-85F4-95BB701BB571}" sibTransId="{DBC21EC0-69AE-4A53-934D-1669BA7129C2}"/>
    <dgm:cxn modelId="{521A7F7C-A744-44C0-9E69-63541A8FFFAB}" type="presParOf" srcId="{C21E0A6B-0B0C-4BE9-8AD3-9BF2FBF6A827}" destId="{BBA63A8C-07D3-45B7-A8CB-B14747C24F0E}" srcOrd="0" destOrd="0" presId="urn:microsoft.com/office/officeart/2005/8/layout/vList2"/>
    <dgm:cxn modelId="{FFDD1047-6899-4751-ABB7-45A43F0A2911}" type="presParOf" srcId="{C21E0A6B-0B0C-4BE9-8AD3-9BF2FBF6A827}" destId="{B456C944-7C13-49C1-910E-BD84004A983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1D974-D299-4671-ACFD-25516F763313}">
      <dsp:nvSpPr>
        <dsp:cNvPr id="0" name=""/>
        <dsp:cNvSpPr/>
      </dsp:nvSpPr>
      <dsp:spPr>
        <a:xfrm rot="5400000">
          <a:off x="5325270" y="-1931379"/>
          <a:ext cx="1474403"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s-AR" sz="2700" kern="1200" dirty="0"/>
            <a:t>Conversión de entidades</a:t>
          </a:r>
        </a:p>
        <a:p>
          <a:pPr marL="228600" lvl="1" indent="-228600" algn="l" defTabSz="1200150">
            <a:lnSpc>
              <a:spcPct val="90000"/>
            </a:lnSpc>
            <a:spcBef>
              <a:spcPct val="0"/>
            </a:spcBef>
            <a:spcAft>
              <a:spcPct val="15000"/>
            </a:spcAft>
            <a:buChar char="•"/>
          </a:pPr>
          <a:r>
            <a:rPr lang="es-AR" sz="2700" kern="1200" dirty="0"/>
            <a:t>Conversión de relaciones</a:t>
          </a:r>
        </a:p>
      </dsp:txBody>
      <dsp:txXfrm rot="-5400000">
        <a:off x="3209544" y="256321"/>
        <a:ext cx="5633882" cy="1330455"/>
      </dsp:txXfrm>
    </dsp:sp>
    <dsp:sp modelId="{FE31C11F-884C-4842-A06A-6EFAE7485293}">
      <dsp:nvSpPr>
        <dsp:cNvPr id="0" name=""/>
        <dsp:cNvSpPr/>
      </dsp:nvSpPr>
      <dsp:spPr>
        <a:xfrm>
          <a:off x="0" y="0"/>
          <a:ext cx="3209544" cy="184300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s-AR" sz="3000" kern="1200" dirty="0"/>
            <a:t>Modelo físico</a:t>
          </a:r>
        </a:p>
      </dsp:txBody>
      <dsp:txXfrm>
        <a:off x="89968" y="89968"/>
        <a:ext cx="3029608" cy="1663067"/>
      </dsp:txXfrm>
    </dsp:sp>
    <dsp:sp modelId="{FC95BFAB-1944-4A7D-B44D-1290433692A4}">
      <dsp:nvSpPr>
        <dsp:cNvPr id="0" name=""/>
        <dsp:cNvSpPr/>
      </dsp:nvSpPr>
      <dsp:spPr>
        <a:xfrm rot="5400000">
          <a:off x="5325270" y="3773"/>
          <a:ext cx="1474403"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s-AR" sz="2700" kern="1200" dirty="0"/>
            <a:t>Restricciones</a:t>
          </a:r>
        </a:p>
        <a:p>
          <a:pPr marL="228600" lvl="1" indent="-228600" algn="l" defTabSz="1200150">
            <a:lnSpc>
              <a:spcPct val="90000"/>
            </a:lnSpc>
            <a:spcBef>
              <a:spcPct val="0"/>
            </a:spcBef>
            <a:spcAft>
              <a:spcPct val="15000"/>
            </a:spcAft>
            <a:buChar char="•"/>
          </a:pPr>
          <a:r>
            <a:rPr lang="es-AR" sz="2700" kern="1200" dirty="0"/>
            <a:t>Dependencias</a:t>
          </a:r>
        </a:p>
        <a:p>
          <a:pPr marL="228600" lvl="1" indent="-228600" algn="l" defTabSz="1200150">
            <a:lnSpc>
              <a:spcPct val="90000"/>
            </a:lnSpc>
            <a:spcBef>
              <a:spcPct val="0"/>
            </a:spcBef>
            <a:spcAft>
              <a:spcPct val="15000"/>
            </a:spcAft>
            <a:buChar char="•"/>
          </a:pPr>
          <a:r>
            <a:rPr lang="es-AR" sz="2700" kern="1200" dirty="0"/>
            <a:t>Normalización</a:t>
          </a:r>
        </a:p>
      </dsp:txBody>
      <dsp:txXfrm rot="-5400000">
        <a:off x="3209544" y="2191473"/>
        <a:ext cx="5633882" cy="1330455"/>
      </dsp:txXfrm>
    </dsp:sp>
    <dsp:sp modelId="{5D861431-16B4-416D-863C-43E387A3800A}">
      <dsp:nvSpPr>
        <dsp:cNvPr id="0" name=""/>
        <dsp:cNvSpPr/>
      </dsp:nvSpPr>
      <dsp:spPr>
        <a:xfrm>
          <a:off x="0" y="1935200"/>
          <a:ext cx="3209544" cy="184300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s-AR" sz="3000" kern="1200" dirty="0"/>
            <a:t>Normalización</a:t>
          </a:r>
        </a:p>
      </dsp:txBody>
      <dsp:txXfrm>
        <a:off x="89968" y="2025168"/>
        <a:ext cx="3029608" cy="16630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839BF-CB7E-49D9-96BB-15D0029FE2E5}">
      <dsp:nvSpPr>
        <dsp:cNvPr id="0" name=""/>
        <dsp:cNvSpPr/>
      </dsp:nvSpPr>
      <dsp:spPr>
        <a:xfrm>
          <a:off x="0" y="82579"/>
          <a:ext cx="9212174"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a:t>Definición:</a:t>
          </a:r>
          <a:endParaRPr lang="es-AR" sz="2700" kern="1200"/>
        </a:p>
      </dsp:txBody>
      <dsp:txXfrm>
        <a:off x="31613" y="114192"/>
        <a:ext cx="9148948" cy="584369"/>
      </dsp:txXfrm>
    </dsp:sp>
    <dsp:sp modelId="{49F47565-2E6F-47F6-9426-D82A344B984B}">
      <dsp:nvSpPr>
        <dsp:cNvPr id="0" name=""/>
        <dsp:cNvSpPr/>
      </dsp:nvSpPr>
      <dsp:spPr>
        <a:xfrm>
          <a:off x="0" y="730174"/>
          <a:ext cx="9212174"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48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t>Técnica de diseño de BD que comienza examinando los nexos que existen entre los atributos (dependencias funcionales).  La normalización identifica el agrupamiento óptimo de estos atributos, con el fin de identificar un conjunto de relaciones que soporten adecuadamente los requisitos de datos de la organización.</a:t>
          </a:r>
        </a:p>
      </dsp:txBody>
      <dsp:txXfrm>
        <a:off x="0" y="730174"/>
        <a:ext cx="9212174" cy="1788480"/>
      </dsp:txXfrm>
    </dsp:sp>
    <dsp:sp modelId="{38B05576-CD3A-446E-9CF4-B7B78E0E0903}">
      <dsp:nvSpPr>
        <dsp:cNvPr id="0" name=""/>
        <dsp:cNvSpPr/>
      </dsp:nvSpPr>
      <dsp:spPr>
        <a:xfrm>
          <a:off x="0" y="2518655"/>
          <a:ext cx="9212174"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a:t>Propósito</a:t>
          </a:r>
          <a:endParaRPr lang="es-ES" sz="2700" kern="1200" dirty="0"/>
        </a:p>
      </dsp:txBody>
      <dsp:txXfrm>
        <a:off x="31613" y="2550268"/>
        <a:ext cx="9148948" cy="584369"/>
      </dsp:txXfrm>
    </dsp:sp>
    <dsp:sp modelId="{5105DE0B-95AE-4049-9288-DAFEB46E9042}">
      <dsp:nvSpPr>
        <dsp:cNvPr id="0" name=""/>
        <dsp:cNvSpPr/>
      </dsp:nvSpPr>
      <dsp:spPr>
        <a:xfrm>
          <a:off x="0" y="3166250"/>
          <a:ext cx="9212174" cy="950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48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a:t>Producir un conjunto de relaciones (tablas) con una serie de propiedades deseables partiendo de los </a:t>
          </a:r>
          <a:r>
            <a:rPr lang="es-ES" sz="2100" u="sng" kern="1200">
              <a:effectLst>
                <a:outerShdw blurRad="38100" dist="38100" dir="2700000" algn="tl">
                  <a:srgbClr val="FFFFFF"/>
                </a:outerShdw>
              </a:effectLst>
            </a:rPr>
            <a:t>requisitos de datos </a:t>
          </a:r>
          <a:r>
            <a:rPr lang="es-ES" sz="2100" kern="1200"/>
            <a:t>de una organización.</a:t>
          </a:r>
          <a:endParaRPr lang="es-ES" sz="2100" kern="1200" dirty="0"/>
        </a:p>
      </dsp:txBody>
      <dsp:txXfrm>
        <a:off x="0" y="3166250"/>
        <a:ext cx="9212174" cy="9501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D17BF-9953-4A58-B005-FF11E0E345F4}">
      <dsp:nvSpPr>
        <dsp:cNvPr id="0" name=""/>
        <dsp:cNvSpPr/>
      </dsp:nvSpPr>
      <dsp:spPr>
        <a:xfrm>
          <a:off x="0" y="56585"/>
          <a:ext cx="9353840" cy="113956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altLang="es-AR" sz="2800" kern="1200" dirty="0"/>
            <a:t>La normalización es una técnica formal que puede utilizarse en cualquier etapa del diseño de BD. </a:t>
          </a:r>
          <a:endParaRPr lang="es-AR" sz="2800" kern="1200" dirty="0"/>
        </a:p>
      </dsp:txBody>
      <dsp:txXfrm>
        <a:off x="55629" y="112214"/>
        <a:ext cx="9242582" cy="1028306"/>
      </dsp:txXfrm>
    </dsp:sp>
    <dsp:sp modelId="{2F926307-CE39-4EA6-8943-FC48F80800D8}">
      <dsp:nvSpPr>
        <dsp:cNvPr id="0" name=""/>
        <dsp:cNvSpPr/>
      </dsp:nvSpPr>
      <dsp:spPr>
        <a:xfrm>
          <a:off x="0" y="1284041"/>
          <a:ext cx="9353840" cy="16684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altLang="es-AR" sz="2800" kern="1200"/>
            <a:t>La redundancia de datos en un modelo es la causa primaria de posibles inconsistencias.</a:t>
          </a:r>
          <a:endParaRPr lang="es-ES" altLang="es-AR" sz="2800" kern="1200" dirty="0"/>
        </a:p>
      </dsp:txBody>
      <dsp:txXfrm>
        <a:off x="81446" y="1365487"/>
        <a:ext cx="9190948" cy="1505528"/>
      </dsp:txXfrm>
    </dsp:sp>
    <dsp:sp modelId="{90EB1559-C0FE-4466-A71C-63323147E9CD}">
      <dsp:nvSpPr>
        <dsp:cNvPr id="0" name=""/>
        <dsp:cNvSpPr/>
      </dsp:nvSpPr>
      <dsp:spPr>
        <a:xfrm>
          <a:off x="0" y="3041741"/>
          <a:ext cx="9353840" cy="81984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altLang="es-AR" sz="2800" kern="1200" dirty="0"/>
            <a:t>Primer paso para un proceso de normalización</a:t>
          </a:r>
        </a:p>
      </dsp:txBody>
      <dsp:txXfrm>
        <a:off x="40021" y="3081762"/>
        <a:ext cx="9273798" cy="739802"/>
      </dsp:txXfrm>
    </dsp:sp>
    <dsp:sp modelId="{F3E31155-2EFE-486F-ADCF-EFE6F47B866B}">
      <dsp:nvSpPr>
        <dsp:cNvPr id="0" name=""/>
        <dsp:cNvSpPr/>
      </dsp:nvSpPr>
      <dsp:spPr>
        <a:xfrm>
          <a:off x="0" y="3861586"/>
          <a:ext cx="9353840" cy="7379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698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s-ES" altLang="es-AR" sz="2200" kern="1200"/>
            <a:t>Identificar la CP y las CC de cada relación (tabla) del modelo.</a:t>
          </a:r>
          <a:endParaRPr lang="es-ES" altLang="es-AR" sz="2200" kern="1200" dirty="0"/>
        </a:p>
      </dsp:txBody>
      <dsp:txXfrm>
        <a:off x="0" y="3861586"/>
        <a:ext cx="9353840" cy="7379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0335E-AA0D-4743-8754-990262E645E3}">
      <dsp:nvSpPr>
        <dsp:cNvPr id="0" name=""/>
        <dsp:cNvSpPr/>
      </dsp:nvSpPr>
      <dsp:spPr>
        <a:xfrm>
          <a:off x="0" y="19645"/>
          <a:ext cx="8915400"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altLang="es-AR" sz="2400" kern="1200"/>
            <a:t>Inicialmente (1972)</a:t>
          </a:r>
          <a:endParaRPr lang="es-AR" sz="2400" kern="1200"/>
        </a:p>
      </dsp:txBody>
      <dsp:txXfrm>
        <a:off x="28100" y="47745"/>
        <a:ext cx="8859200" cy="519439"/>
      </dsp:txXfrm>
    </dsp:sp>
    <dsp:sp modelId="{A8292A36-CCCF-4F75-BD4E-335802A65619}">
      <dsp:nvSpPr>
        <dsp:cNvPr id="0" name=""/>
        <dsp:cNvSpPr/>
      </dsp:nvSpPr>
      <dsp:spPr>
        <a:xfrm>
          <a:off x="0" y="595285"/>
          <a:ext cx="8915400"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ES" altLang="es-AR" sz="1900" kern="1200"/>
            <a:t>Primera Forma Normal</a:t>
          </a:r>
          <a:endParaRPr lang="es-ES" altLang="es-AR" sz="1900" kern="1200" dirty="0"/>
        </a:p>
        <a:p>
          <a:pPr marL="171450" lvl="1" indent="-171450" algn="l" defTabSz="844550">
            <a:lnSpc>
              <a:spcPct val="90000"/>
            </a:lnSpc>
            <a:spcBef>
              <a:spcPct val="0"/>
            </a:spcBef>
            <a:spcAft>
              <a:spcPct val="20000"/>
            </a:spcAft>
            <a:buChar char="•"/>
          </a:pPr>
          <a:r>
            <a:rPr lang="es-ES" altLang="es-AR" sz="1900" kern="1200"/>
            <a:t>Segunda Forma Normal  </a:t>
          </a:r>
          <a:r>
            <a:rPr lang="es-ES" altLang="es-AR" sz="1900" kern="1200">
              <a:sym typeface="Wingdings" panose="05000000000000000000" pitchFamily="2" charset="2"/>
            </a:rPr>
            <a:t> sobre DF</a:t>
          </a:r>
          <a:endParaRPr lang="es-ES" altLang="es-AR" sz="1900" kern="1200" dirty="0"/>
        </a:p>
        <a:p>
          <a:pPr marL="171450" lvl="1" indent="-171450" algn="l" defTabSz="844550">
            <a:lnSpc>
              <a:spcPct val="90000"/>
            </a:lnSpc>
            <a:spcBef>
              <a:spcPct val="0"/>
            </a:spcBef>
            <a:spcAft>
              <a:spcPct val="20000"/>
            </a:spcAft>
            <a:buChar char="•"/>
          </a:pPr>
          <a:r>
            <a:rPr lang="es-ES" altLang="es-AR" sz="1900" kern="1200"/>
            <a:t>Tercera Forma Normal </a:t>
          </a:r>
          <a:r>
            <a:rPr lang="es-ES" altLang="es-AR" sz="1900" kern="1200">
              <a:sym typeface="Wingdings" panose="05000000000000000000" pitchFamily="2" charset="2"/>
            </a:rPr>
            <a:t> sobre DF</a:t>
          </a:r>
          <a:endParaRPr lang="es-ES" altLang="es-AR" sz="1900" kern="1200" dirty="0"/>
        </a:p>
      </dsp:txBody>
      <dsp:txXfrm>
        <a:off x="0" y="595285"/>
        <a:ext cx="8915400" cy="968760"/>
      </dsp:txXfrm>
    </dsp:sp>
    <dsp:sp modelId="{A5FC85DB-6450-492D-BF31-7300170FCF0C}">
      <dsp:nvSpPr>
        <dsp:cNvPr id="0" name=""/>
        <dsp:cNvSpPr/>
      </dsp:nvSpPr>
      <dsp:spPr>
        <a:xfrm>
          <a:off x="0" y="1564045"/>
          <a:ext cx="8915400"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altLang="es-AR" sz="2400" kern="1200"/>
            <a:t>Se incorpora luego (1974)</a:t>
          </a:r>
          <a:endParaRPr lang="es-ES" altLang="es-AR" sz="2400" kern="1200" dirty="0"/>
        </a:p>
      </dsp:txBody>
      <dsp:txXfrm>
        <a:off x="28100" y="1592145"/>
        <a:ext cx="8859200" cy="519439"/>
      </dsp:txXfrm>
    </dsp:sp>
    <dsp:sp modelId="{25D23188-02A8-41A4-AB95-D47028888252}">
      <dsp:nvSpPr>
        <dsp:cNvPr id="0" name=""/>
        <dsp:cNvSpPr/>
      </dsp:nvSpPr>
      <dsp:spPr>
        <a:xfrm>
          <a:off x="0" y="2139685"/>
          <a:ext cx="89154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ES" altLang="es-AR" sz="1900" kern="1200"/>
            <a:t>Forma Normal de Boyce Codd  </a:t>
          </a:r>
          <a:r>
            <a:rPr lang="es-ES" altLang="es-AR" sz="1900" kern="1200">
              <a:sym typeface="Wingdings" panose="05000000000000000000" pitchFamily="2" charset="2"/>
            </a:rPr>
            <a:t> sobre DF</a:t>
          </a:r>
          <a:endParaRPr lang="es-ES" altLang="es-AR" sz="1900" kern="1200" dirty="0"/>
        </a:p>
      </dsp:txBody>
      <dsp:txXfrm>
        <a:off x="0" y="2139685"/>
        <a:ext cx="8915400" cy="397440"/>
      </dsp:txXfrm>
    </dsp:sp>
    <dsp:sp modelId="{1E7CD7AE-EC21-4BD9-AC0B-A22EB63C9B6D}">
      <dsp:nvSpPr>
        <dsp:cNvPr id="0" name=""/>
        <dsp:cNvSpPr/>
      </dsp:nvSpPr>
      <dsp:spPr>
        <a:xfrm>
          <a:off x="0" y="2537125"/>
          <a:ext cx="8915400"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altLang="es-AR" sz="2400" kern="1200"/>
            <a:t>Luego 1977 y 1979 </a:t>
          </a:r>
          <a:endParaRPr lang="es-ES" altLang="es-AR" sz="2400" kern="1200" dirty="0"/>
        </a:p>
      </dsp:txBody>
      <dsp:txXfrm>
        <a:off x="28100" y="2565225"/>
        <a:ext cx="8859200" cy="519439"/>
      </dsp:txXfrm>
    </dsp:sp>
    <dsp:sp modelId="{8D5D44EF-7530-44D5-84E8-19338BB2570E}">
      <dsp:nvSpPr>
        <dsp:cNvPr id="0" name=""/>
        <dsp:cNvSpPr/>
      </dsp:nvSpPr>
      <dsp:spPr>
        <a:xfrm>
          <a:off x="0" y="3112764"/>
          <a:ext cx="8915400"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ES" altLang="es-AR" sz="1900" kern="1200"/>
            <a:t>Cuarta forma normal </a:t>
          </a:r>
          <a:r>
            <a:rPr lang="es-ES" altLang="es-AR" sz="1900" kern="1200">
              <a:sym typeface="Wingdings" panose="05000000000000000000" pitchFamily="2" charset="2"/>
            </a:rPr>
            <a:t> sobre DM</a:t>
          </a:r>
          <a:endParaRPr lang="es-ES" altLang="es-AR" sz="1900" kern="1200" dirty="0"/>
        </a:p>
        <a:p>
          <a:pPr marL="171450" lvl="1" indent="-171450" algn="l" defTabSz="844550">
            <a:lnSpc>
              <a:spcPct val="90000"/>
            </a:lnSpc>
            <a:spcBef>
              <a:spcPct val="0"/>
            </a:spcBef>
            <a:spcAft>
              <a:spcPct val="20000"/>
            </a:spcAft>
            <a:buChar char="•"/>
          </a:pPr>
          <a:r>
            <a:rPr lang="es-ES" altLang="es-AR" sz="1900" kern="1200"/>
            <a:t>Quinta forma normal</a:t>
          </a:r>
          <a:endParaRPr lang="es-ES" altLang="es-AR" sz="1900" kern="1200" dirty="0"/>
        </a:p>
      </dsp:txBody>
      <dsp:txXfrm>
        <a:off x="0" y="3112764"/>
        <a:ext cx="8915400" cy="6458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38C59-4460-4155-8F05-746AF01ECC0E}">
      <dsp:nvSpPr>
        <dsp:cNvPr id="0" name=""/>
        <dsp:cNvSpPr/>
      </dsp:nvSpPr>
      <dsp:spPr>
        <a:xfrm>
          <a:off x="0" y="50424"/>
          <a:ext cx="8915400" cy="1193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altLang="es-AR" sz="3000" kern="1200"/>
            <a:t>Proceso </a:t>
          </a:r>
          <a:r>
            <a:rPr lang="es-ES" altLang="es-AR" sz="3000" kern="1200">
              <a:sym typeface="Wingdings" panose="05000000000000000000" pitchFamily="2" charset="2"/>
            </a:rPr>
            <a:t> incremental  cada vez más restrictivo</a:t>
          </a:r>
          <a:endParaRPr lang="es-AR" sz="3000" kern="1200"/>
        </a:p>
      </dsp:txBody>
      <dsp:txXfrm>
        <a:off x="58257" y="108681"/>
        <a:ext cx="8798886" cy="1076886"/>
      </dsp:txXfrm>
    </dsp:sp>
    <dsp:sp modelId="{8529A788-E470-4C9E-B75C-CB6761CACDD5}">
      <dsp:nvSpPr>
        <dsp:cNvPr id="0" name=""/>
        <dsp:cNvSpPr/>
      </dsp:nvSpPr>
      <dsp:spPr>
        <a:xfrm>
          <a:off x="0" y="1243824"/>
          <a:ext cx="8915400" cy="248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s-ES" altLang="es-AR" sz="2300" kern="1200"/>
            <a:t>Comienza con BD en forma NO normal</a:t>
          </a:r>
          <a:endParaRPr lang="es-ES" altLang="es-AR" sz="2300" kern="1200" dirty="0"/>
        </a:p>
        <a:p>
          <a:pPr marL="228600" lvl="1" indent="-228600" algn="l" defTabSz="1022350">
            <a:lnSpc>
              <a:spcPct val="90000"/>
            </a:lnSpc>
            <a:spcBef>
              <a:spcPct val="0"/>
            </a:spcBef>
            <a:spcAft>
              <a:spcPct val="20000"/>
            </a:spcAft>
            <a:buChar char="•"/>
          </a:pPr>
          <a:r>
            <a:rPr lang="es-ES" altLang="es-AR" sz="2300" kern="1200" dirty="0"/>
            <a:t>A medida que se avanza las relaciones (tablas) tiene un formato cada vez más restringido y son menos vulnerables a anomalías de actualización.</a:t>
          </a:r>
        </a:p>
        <a:p>
          <a:pPr marL="228600" lvl="1" indent="-228600" algn="l" defTabSz="1022350">
            <a:lnSpc>
              <a:spcPct val="90000"/>
            </a:lnSpc>
            <a:spcBef>
              <a:spcPct val="0"/>
            </a:spcBef>
            <a:spcAft>
              <a:spcPct val="20000"/>
            </a:spcAft>
            <a:buChar char="•"/>
          </a:pPr>
          <a:r>
            <a:rPr lang="es-ES" altLang="es-AR" sz="2300" kern="1200"/>
            <a:t>En general, 1NF es muy restrictiva (se aplica siempre) </a:t>
          </a:r>
          <a:endParaRPr lang="es-ES" altLang="es-AR" sz="2300" kern="1200" dirty="0"/>
        </a:p>
        <a:p>
          <a:pPr marL="228600" lvl="1" indent="-228600" algn="l" defTabSz="1022350">
            <a:lnSpc>
              <a:spcPct val="90000"/>
            </a:lnSpc>
            <a:spcBef>
              <a:spcPct val="0"/>
            </a:spcBef>
            <a:spcAft>
              <a:spcPct val="20000"/>
            </a:spcAft>
            <a:buChar char="•"/>
          </a:pPr>
          <a:r>
            <a:rPr lang="es-ES" altLang="es-AR" sz="2300" kern="1200"/>
            <a:t>El resto puede ser opcional, de hecho 2NF y 3NF normalmente se aplican siempre.</a:t>
          </a:r>
          <a:endParaRPr lang="es-ES" altLang="es-AR" sz="2300" kern="1200" dirty="0"/>
        </a:p>
      </dsp:txBody>
      <dsp:txXfrm>
        <a:off x="0" y="1243824"/>
        <a:ext cx="8915400" cy="2484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D85B8-FC84-43AD-B92A-376A148E42D3}">
      <dsp:nvSpPr>
        <dsp:cNvPr id="0" name=""/>
        <dsp:cNvSpPr/>
      </dsp:nvSpPr>
      <dsp:spPr>
        <a:xfrm>
          <a:off x="0" y="153756"/>
          <a:ext cx="9212174" cy="623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ES" altLang="es-AR" sz="2600" kern="1200"/>
            <a:t>Primera Forma Normal (1NF)</a:t>
          </a:r>
          <a:endParaRPr lang="es-AR" sz="2600" kern="1200"/>
        </a:p>
      </dsp:txBody>
      <dsp:txXfrm>
        <a:off x="30442" y="184198"/>
        <a:ext cx="9151290" cy="562726"/>
      </dsp:txXfrm>
    </dsp:sp>
    <dsp:sp modelId="{E2EFB591-9941-4546-9BFB-999A37145D76}">
      <dsp:nvSpPr>
        <dsp:cNvPr id="0" name=""/>
        <dsp:cNvSpPr/>
      </dsp:nvSpPr>
      <dsp:spPr>
        <a:xfrm>
          <a:off x="0" y="777366"/>
          <a:ext cx="9212174" cy="322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48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s-ES" altLang="es-AR" sz="2000" kern="1200" dirty="0"/>
            <a:t>Una tabla que contienen uno o más grupos repetitivos no está en 1FN,  o sea una tabla que tenga atributos polivalentes.</a:t>
          </a:r>
        </a:p>
        <a:p>
          <a:pPr marL="228600" lvl="1" indent="-228600" algn="l" defTabSz="889000">
            <a:lnSpc>
              <a:spcPct val="90000"/>
            </a:lnSpc>
            <a:spcBef>
              <a:spcPct val="0"/>
            </a:spcBef>
            <a:spcAft>
              <a:spcPct val="20000"/>
            </a:spcAft>
            <a:buChar char="•"/>
          </a:pPr>
          <a:r>
            <a:rPr lang="es-ES" altLang="es-AR" sz="2000" kern="1200" dirty="0"/>
            <a:t>Un modelo estará en 1FN si para toda relación r del modelo (tabla) cada uno de los atributos que la forman son si y solo sí monovalente.</a:t>
          </a:r>
        </a:p>
        <a:p>
          <a:pPr marL="228600" lvl="1" indent="-228600" algn="l" defTabSz="889000">
            <a:lnSpc>
              <a:spcPct val="90000"/>
            </a:lnSpc>
            <a:spcBef>
              <a:spcPct val="0"/>
            </a:spcBef>
            <a:spcAft>
              <a:spcPct val="20000"/>
            </a:spcAft>
            <a:buChar char="•"/>
          </a:pPr>
          <a:r>
            <a:rPr lang="es-ES" altLang="es-AR" sz="2000" kern="1200" dirty="0" err="1"/>
            <a:t>Ej</a:t>
          </a:r>
          <a:r>
            <a:rPr lang="es-ES" altLang="es-AR" sz="2000" kern="1200" dirty="0"/>
            <a:t>  persona = (</a:t>
          </a:r>
          <a:r>
            <a:rPr lang="es-ES" altLang="es-AR" sz="2000" u="sng" kern="1200" dirty="0" err="1"/>
            <a:t>dni</a:t>
          </a:r>
          <a:r>
            <a:rPr lang="es-ES" altLang="es-AR" sz="2000" kern="1200" dirty="0"/>
            <a:t>, nombre, sexo, títulos*)</a:t>
          </a:r>
        </a:p>
        <a:p>
          <a:pPr marL="457200" lvl="2" indent="-228600" algn="l" defTabSz="889000">
            <a:lnSpc>
              <a:spcPct val="90000"/>
            </a:lnSpc>
            <a:spcBef>
              <a:spcPct val="0"/>
            </a:spcBef>
            <a:spcAft>
              <a:spcPct val="20000"/>
            </a:spcAft>
            <a:buChar char="•"/>
          </a:pPr>
          <a:r>
            <a:rPr lang="es-ES" altLang="es-AR" sz="2000" kern="1200" dirty="0"/>
            <a:t>Se observa que el atributo títulos es polivalente</a:t>
          </a:r>
        </a:p>
        <a:p>
          <a:pPr marL="457200" lvl="2" indent="-228600" algn="l" defTabSz="889000">
            <a:lnSpc>
              <a:spcPct val="90000"/>
            </a:lnSpc>
            <a:spcBef>
              <a:spcPct val="0"/>
            </a:spcBef>
            <a:spcAft>
              <a:spcPct val="20000"/>
            </a:spcAft>
            <a:buChar char="•"/>
          </a:pPr>
          <a:r>
            <a:rPr lang="es-ES" altLang="es-AR" sz="2000" kern="1200" dirty="0"/>
            <a:t>Solución</a:t>
          </a:r>
        </a:p>
        <a:p>
          <a:pPr marL="685800" lvl="3" indent="-228600" algn="l" defTabSz="889000">
            <a:lnSpc>
              <a:spcPct val="90000"/>
            </a:lnSpc>
            <a:spcBef>
              <a:spcPct val="0"/>
            </a:spcBef>
            <a:spcAft>
              <a:spcPct val="20000"/>
            </a:spcAft>
            <a:buChar char="•"/>
          </a:pPr>
          <a:r>
            <a:rPr lang="es-ES" altLang="es-AR" sz="2000" kern="1200" dirty="0"/>
            <a:t>Persona = (</a:t>
          </a:r>
          <a:r>
            <a:rPr lang="es-ES" altLang="es-AR" sz="2000" kern="1200" dirty="0" err="1"/>
            <a:t>dni</a:t>
          </a:r>
          <a:r>
            <a:rPr lang="es-ES" altLang="es-AR" sz="2000" kern="1200" dirty="0"/>
            <a:t>, nombre, sexo)</a:t>
          </a:r>
        </a:p>
        <a:p>
          <a:pPr marL="685800" lvl="3" indent="-228600" algn="l" defTabSz="889000">
            <a:lnSpc>
              <a:spcPct val="90000"/>
            </a:lnSpc>
            <a:spcBef>
              <a:spcPct val="0"/>
            </a:spcBef>
            <a:spcAft>
              <a:spcPct val="20000"/>
            </a:spcAft>
            <a:buChar char="•"/>
          </a:pPr>
          <a:r>
            <a:rPr lang="es-ES" altLang="es-AR" sz="2000" kern="1200" dirty="0"/>
            <a:t>títulos = (</a:t>
          </a:r>
          <a:r>
            <a:rPr lang="es-ES" altLang="es-AR" sz="2000" u="sng" kern="1200" dirty="0" err="1"/>
            <a:t>id_titulo</a:t>
          </a:r>
          <a:r>
            <a:rPr lang="es-ES" altLang="es-AR" sz="2000" kern="1200" dirty="0"/>
            <a:t>, descripción)</a:t>
          </a:r>
        </a:p>
        <a:p>
          <a:pPr marL="685800" lvl="3" indent="-228600" algn="l" defTabSz="889000">
            <a:lnSpc>
              <a:spcPct val="90000"/>
            </a:lnSpc>
            <a:spcBef>
              <a:spcPct val="0"/>
            </a:spcBef>
            <a:spcAft>
              <a:spcPct val="20000"/>
            </a:spcAft>
            <a:buChar char="•"/>
          </a:pPr>
          <a:r>
            <a:rPr lang="es-ES" altLang="es-AR" sz="2000" kern="1200" dirty="0"/>
            <a:t>Posee = (</a:t>
          </a:r>
          <a:r>
            <a:rPr lang="es-ES" altLang="es-AR" sz="2000" u="sng" kern="1200" dirty="0" err="1"/>
            <a:t>dni</a:t>
          </a:r>
          <a:r>
            <a:rPr lang="es-ES" altLang="es-AR" sz="2000" u="sng" kern="1200" dirty="0"/>
            <a:t>, </a:t>
          </a:r>
          <a:r>
            <a:rPr lang="es-ES" altLang="es-AR" sz="2000" u="sng" kern="1200" dirty="0" err="1"/>
            <a:t>id_titulo</a:t>
          </a:r>
          <a:r>
            <a:rPr lang="es-ES" altLang="es-AR" sz="2000" u="sng" kern="1200" dirty="0"/>
            <a:t>)</a:t>
          </a:r>
          <a:endParaRPr lang="es-ES" altLang="es-AR" sz="2000" kern="1200" dirty="0"/>
        </a:p>
      </dsp:txBody>
      <dsp:txXfrm>
        <a:off x="0" y="777366"/>
        <a:ext cx="9212174" cy="32292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ABE5A-FB36-4942-B9EC-CCFEC2E89D55}">
      <dsp:nvSpPr>
        <dsp:cNvPr id="0" name=""/>
        <dsp:cNvSpPr/>
      </dsp:nvSpPr>
      <dsp:spPr>
        <a:xfrm>
          <a:off x="0" y="14964"/>
          <a:ext cx="8915400" cy="7675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S" altLang="es-AR" sz="3200" kern="1200"/>
            <a:t>Segunda forma normal (2NF)</a:t>
          </a:r>
          <a:endParaRPr lang="es-AR" sz="3200" kern="1200"/>
        </a:p>
      </dsp:txBody>
      <dsp:txXfrm>
        <a:off x="37467" y="52431"/>
        <a:ext cx="8840466" cy="692586"/>
      </dsp:txXfrm>
    </dsp:sp>
    <dsp:sp modelId="{83B39AC0-1F34-465A-A4C7-6BAAC9C20CB3}">
      <dsp:nvSpPr>
        <dsp:cNvPr id="0" name=""/>
        <dsp:cNvSpPr/>
      </dsp:nvSpPr>
      <dsp:spPr>
        <a:xfrm>
          <a:off x="0" y="782484"/>
          <a:ext cx="8915400" cy="298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ES" altLang="es-AR" sz="2500" kern="1200"/>
            <a:t>Una tabla que tenga atributos que dependan parcialmente de otro no está en 2NF</a:t>
          </a:r>
          <a:endParaRPr lang="es-ES" altLang="es-AR" sz="2500" kern="1200" dirty="0"/>
        </a:p>
        <a:p>
          <a:pPr marL="228600" lvl="1" indent="-228600" algn="l" defTabSz="1111250">
            <a:lnSpc>
              <a:spcPct val="90000"/>
            </a:lnSpc>
            <a:spcBef>
              <a:spcPct val="0"/>
            </a:spcBef>
            <a:spcAft>
              <a:spcPct val="20000"/>
            </a:spcAft>
            <a:buChar char="•"/>
          </a:pPr>
          <a:r>
            <a:rPr lang="es-ES" altLang="es-AR" sz="2500" kern="1200"/>
            <a:t>Un modelo está en 2NF si y solo sí está en 1NF y para toda relación r del mismo (tabla) no existen dependencia parciales.</a:t>
          </a:r>
          <a:endParaRPr lang="es-ES" altLang="es-AR" sz="2500" kern="1200" dirty="0"/>
        </a:p>
        <a:p>
          <a:pPr marL="228600" lvl="1" indent="-228600" algn="l" defTabSz="1111250">
            <a:lnSpc>
              <a:spcPct val="90000"/>
            </a:lnSpc>
            <a:spcBef>
              <a:spcPct val="0"/>
            </a:spcBef>
            <a:spcAft>
              <a:spcPct val="20000"/>
            </a:spcAft>
            <a:buChar char="•"/>
          </a:pPr>
          <a:r>
            <a:rPr lang="es-ES" altLang="es-AR" sz="2500" kern="1200"/>
            <a:t>Ej renta = (</a:t>
          </a:r>
          <a:r>
            <a:rPr lang="es-ES" altLang="es-AR" sz="2500" u="sng" kern="1200"/>
            <a:t>#cliente, #propiedad</a:t>
          </a:r>
          <a:r>
            <a:rPr lang="es-ES" altLang="es-AR" sz="2500" kern="1200"/>
            <a:t>, nombrecliente, nombre propietario, monto renta, fecha inicio, duración)</a:t>
          </a:r>
          <a:endParaRPr lang="es-ES" altLang="es-AR" sz="2500" kern="1200" dirty="0"/>
        </a:p>
      </dsp:txBody>
      <dsp:txXfrm>
        <a:off x="0" y="782484"/>
        <a:ext cx="8915400" cy="29808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BF7DA-3D16-447C-BB30-6F5038D88BC6}">
      <dsp:nvSpPr>
        <dsp:cNvPr id="0" name=""/>
        <dsp:cNvSpPr/>
      </dsp:nvSpPr>
      <dsp:spPr>
        <a:xfrm>
          <a:off x="0" y="220525"/>
          <a:ext cx="8915400"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altLang="es-AR" sz="2400" kern="1200"/>
            <a:t>Dependencias </a:t>
          </a:r>
          <a:endParaRPr lang="es-AR" sz="2400" kern="1200"/>
        </a:p>
      </dsp:txBody>
      <dsp:txXfrm>
        <a:off x="28100" y="248625"/>
        <a:ext cx="8859200" cy="519439"/>
      </dsp:txXfrm>
    </dsp:sp>
    <dsp:sp modelId="{04A4C729-3A31-451F-8FC7-70B04C140995}">
      <dsp:nvSpPr>
        <dsp:cNvPr id="0" name=""/>
        <dsp:cNvSpPr/>
      </dsp:nvSpPr>
      <dsp:spPr>
        <a:xfrm>
          <a:off x="0" y="796165"/>
          <a:ext cx="8915400" cy="1217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ES" altLang="es-AR" sz="1900" kern="1200"/>
            <a:t>#cliente, #propiedad </a:t>
          </a:r>
          <a:r>
            <a:rPr lang="es-ES" altLang="es-AR" sz="1900" kern="1200">
              <a:sym typeface="Wingdings" panose="05000000000000000000" pitchFamily="2" charset="2"/>
            </a:rPr>
            <a:t> nombrecliente, nombrepropietario, monto renta, fecha inicio, duración  (DF)</a:t>
          </a:r>
          <a:endParaRPr lang="es-ES" altLang="es-AR" sz="1900" kern="1200" dirty="0">
            <a:sym typeface="Wingdings" panose="05000000000000000000" pitchFamily="2" charset="2"/>
          </a:endParaRPr>
        </a:p>
        <a:p>
          <a:pPr marL="171450" lvl="1" indent="-171450" algn="l" defTabSz="844550">
            <a:lnSpc>
              <a:spcPct val="90000"/>
            </a:lnSpc>
            <a:spcBef>
              <a:spcPct val="0"/>
            </a:spcBef>
            <a:spcAft>
              <a:spcPct val="20000"/>
            </a:spcAft>
            <a:buChar char="•"/>
          </a:pPr>
          <a:r>
            <a:rPr lang="es-ES" altLang="es-AR" sz="1900" kern="1200"/>
            <a:t>#cliente </a:t>
          </a:r>
          <a:r>
            <a:rPr lang="es-ES" altLang="es-AR" sz="1900" kern="1200">
              <a:sym typeface="Wingdings" panose="05000000000000000000" pitchFamily="2" charset="2"/>
            </a:rPr>
            <a:t> nombrecliente (DP)</a:t>
          </a:r>
          <a:endParaRPr lang="es-ES" altLang="es-AR" sz="1900" kern="1200" dirty="0">
            <a:sym typeface="Wingdings" panose="05000000000000000000" pitchFamily="2" charset="2"/>
          </a:endParaRPr>
        </a:p>
        <a:p>
          <a:pPr marL="171450" lvl="1" indent="-171450" algn="l" defTabSz="844550">
            <a:lnSpc>
              <a:spcPct val="90000"/>
            </a:lnSpc>
            <a:spcBef>
              <a:spcPct val="0"/>
            </a:spcBef>
            <a:spcAft>
              <a:spcPct val="20000"/>
            </a:spcAft>
            <a:buChar char="•"/>
          </a:pPr>
          <a:r>
            <a:rPr lang="es-ES" altLang="es-AR" sz="1900" kern="1200"/>
            <a:t>#propiedad </a:t>
          </a:r>
          <a:r>
            <a:rPr lang="es-ES" altLang="es-AR" sz="1900" kern="1200">
              <a:sym typeface="Wingdings" panose="05000000000000000000" pitchFamily="2" charset="2"/>
            </a:rPr>
            <a:t> nombrepropietario (DP)</a:t>
          </a:r>
          <a:endParaRPr lang="es-ES" altLang="es-AR" sz="1900" kern="1200" dirty="0">
            <a:sym typeface="Wingdings" panose="05000000000000000000" pitchFamily="2" charset="2"/>
          </a:endParaRPr>
        </a:p>
      </dsp:txBody>
      <dsp:txXfrm>
        <a:off x="0" y="796165"/>
        <a:ext cx="8915400" cy="1217160"/>
      </dsp:txXfrm>
    </dsp:sp>
    <dsp:sp modelId="{163C8925-C9BC-4F96-9176-E4816499E7CB}">
      <dsp:nvSpPr>
        <dsp:cNvPr id="0" name=""/>
        <dsp:cNvSpPr/>
      </dsp:nvSpPr>
      <dsp:spPr>
        <a:xfrm>
          <a:off x="0" y="2013325"/>
          <a:ext cx="8915400"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altLang="es-AR" sz="2400" kern="1200"/>
            <a:t>Solución</a:t>
          </a:r>
          <a:endParaRPr lang="es-ES" altLang="es-AR" sz="2400" kern="1200" dirty="0"/>
        </a:p>
      </dsp:txBody>
      <dsp:txXfrm>
        <a:off x="28100" y="2041425"/>
        <a:ext cx="8859200" cy="519439"/>
      </dsp:txXfrm>
    </dsp:sp>
    <dsp:sp modelId="{6321C421-1B9E-4D16-B192-9737734606AA}">
      <dsp:nvSpPr>
        <dsp:cNvPr id="0" name=""/>
        <dsp:cNvSpPr/>
      </dsp:nvSpPr>
      <dsp:spPr>
        <a:xfrm>
          <a:off x="0" y="2588965"/>
          <a:ext cx="8915400"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ES" altLang="es-AR" sz="1900" kern="1200"/>
            <a:t>Cliente = (</a:t>
          </a:r>
          <a:r>
            <a:rPr lang="es-ES" altLang="es-AR" sz="1900" u="sng" kern="1200"/>
            <a:t>#cliente</a:t>
          </a:r>
          <a:r>
            <a:rPr lang="es-ES" altLang="es-AR" sz="1900" kern="1200"/>
            <a:t>, nombre )</a:t>
          </a:r>
          <a:endParaRPr lang="es-ES" altLang="es-AR" sz="1900" kern="1200" dirty="0"/>
        </a:p>
        <a:p>
          <a:pPr marL="171450" lvl="1" indent="-171450" algn="l" defTabSz="844550">
            <a:lnSpc>
              <a:spcPct val="90000"/>
            </a:lnSpc>
            <a:spcBef>
              <a:spcPct val="0"/>
            </a:spcBef>
            <a:spcAft>
              <a:spcPct val="20000"/>
            </a:spcAft>
            <a:buChar char="•"/>
          </a:pPr>
          <a:r>
            <a:rPr lang="es-ES" altLang="es-AR" sz="1900" kern="1200"/>
            <a:t>Propiedad = </a:t>
          </a:r>
          <a:r>
            <a:rPr lang="es-ES" altLang="es-AR" sz="1900" u="sng" kern="1200"/>
            <a:t>(#propiedad</a:t>
          </a:r>
          <a:r>
            <a:rPr lang="es-ES" altLang="es-AR" sz="1900" kern="1200"/>
            <a:t>,nombrepropietario)</a:t>
          </a:r>
          <a:endParaRPr lang="es-ES" altLang="es-AR" sz="1900" kern="1200" dirty="0"/>
        </a:p>
        <a:p>
          <a:pPr marL="171450" lvl="1" indent="-171450" algn="l" defTabSz="844550">
            <a:lnSpc>
              <a:spcPct val="90000"/>
            </a:lnSpc>
            <a:spcBef>
              <a:spcPct val="0"/>
            </a:spcBef>
            <a:spcAft>
              <a:spcPct val="20000"/>
            </a:spcAft>
            <a:buChar char="•"/>
          </a:pPr>
          <a:r>
            <a:rPr lang="es-ES" altLang="es-AR" sz="1900" kern="1200"/>
            <a:t>Renta = </a:t>
          </a:r>
          <a:r>
            <a:rPr lang="es-ES" altLang="es-AR" sz="1900" u="sng" kern="1200"/>
            <a:t>(#cliente, #propiedad</a:t>
          </a:r>
          <a:r>
            <a:rPr lang="es-ES" altLang="es-AR" sz="1900" kern="1200"/>
            <a:t>, monto renta, fecha inicio, duración))</a:t>
          </a:r>
          <a:endParaRPr lang="es-ES" altLang="es-AR" sz="1900" kern="1200" dirty="0"/>
        </a:p>
      </dsp:txBody>
      <dsp:txXfrm>
        <a:off x="0" y="2588965"/>
        <a:ext cx="8915400" cy="9687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A83E5-A72A-456A-9F44-4E92146A8C18}">
      <dsp:nvSpPr>
        <dsp:cNvPr id="0" name=""/>
        <dsp:cNvSpPr/>
      </dsp:nvSpPr>
      <dsp:spPr>
        <a:xfrm>
          <a:off x="0" y="19914"/>
          <a:ext cx="8915400" cy="113021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altLang="es-AR" sz="2100" kern="1200"/>
            <a:t>Ej 2:  empleadoproyecto = (</a:t>
          </a:r>
          <a:r>
            <a:rPr lang="es-ES" altLang="es-AR" sz="2100" u="sng" kern="1200"/>
            <a:t>dniempleado, #proyecto</a:t>
          </a:r>
          <a:r>
            <a:rPr lang="es-ES" altLang="es-AR" sz="2100" kern="1200"/>
            <a:t>, horastrabajadas, nombreempleado, nombreproyecto, fecha inicio proyecto, fecha inicio empleado proyecto)</a:t>
          </a:r>
          <a:endParaRPr lang="es-AR" sz="2100" kern="1200"/>
        </a:p>
      </dsp:txBody>
      <dsp:txXfrm>
        <a:off x="55173" y="75087"/>
        <a:ext cx="8805054" cy="1019873"/>
      </dsp:txXfrm>
    </dsp:sp>
    <dsp:sp modelId="{91419BA3-F2FA-415F-886C-F8A949B91833}">
      <dsp:nvSpPr>
        <dsp:cNvPr id="0" name=""/>
        <dsp:cNvSpPr/>
      </dsp:nvSpPr>
      <dsp:spPr>
        <a:xfrm>
          <a:off x="0" y="1150134"/>
          <a:ext cx="8915400" cy="2608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ES" altLang="es-AR" sz="1600" kern="1200"/>
            <a:t>Dependencias funcionales</a:t>
          </a:r>
          <a:endParaRPr lang="es-ES" altLang="es-AR" sz="1600" kern="1200" dirty="0"/>
        </a:p>
        <a:p>
          <a:pPr marL="342900" lvl="2" indent="-171450" algn="l" defTabSz="711200">
            <a:lnSpc>
              <a:spcPct val="90000"/>
            </a:lnSpc>
            <a:spcBef>
              <a:spcPct val="0"/>
            </a:spcBef>
            <a:spcAft>
              <a:spcPct val="20000"/>
            </a:spcAft>
            <a:buChar char="•"/>
          </a:pPr>
          <a:r>
            <a:rPr lang="es-ES" altLang="es-AR" sz="1600" kern="1200"/>
            <a:t>Dniempleado, #proyecto </a:t>
          </a:r>
          <a:r>
            <a:rPr lang="es-ES" altLang="es-AR" sz="1600" kern="1200">
              <a:sym typeface="Wingdings" panose="05000000000000000000" pitchFamily="2" charset="2"/>
            </a:rPr>
            <a:t> horas trabajadas, nombreempleado, nombreproyecto, fecha inicio proyecto, fecha inicio empleadoproyecto (DF)</a:t>
          </a:r>
          <a:endParaRPr lang="es-ES" altLang="es-AR" sz="1600" kern="1200" dirty="0">
            <a:sym typeface="Wingdings" panose="05000000000000000000" pitchFamily="2" charset="2"/>
          </a:endParaRPr>
        </a:p>
        <a:p>
          <a:pPr marL="342900" lvl="2" indent="-171450" algn="l" defTabSz="711200">
            <a:lnSpc>
              <a:spcPct val="90000"/>
            </a:lnSpc>
            <a:spcBef>
              <a:spcPct val="0"/>
            </a:spcBef>
            <a:spcAft>
              <a:spcPct val="20000"/>
            </a:spcAft>
            <a:buChar char="•"/>
          </a:pPr>
          <a:r>
            <a:rPr lang="es-ES" altLang="es-AR" sz="1600" kern="1200">
              <a:sym typeface="Wingdings" panose="05000000000000000000" pitchFamily="2" charset="2"/>
            </a:rPr>
            <a:t>Dniempleado  nombreempleado (DP)</a:t>
          </a:r>
          <a:endParaRPr lang="es-ES" altLang="es-AR" sz="1600" kern="1200" dirty="0">
            <a:sym typeface="Wingdings" panose="05000000000000000000" pitchFamily="2" charset="2"/>
          </a:endParaRPr>
        </a:p>
        <a:p>
          <a:pPr marL="342900" lvl="2" indent="-171450" algn="l" defTabSz="711200">
            <a:lnSpc>
              <a:spcPct val="90000"/>
            </a:lnSpc>
            <a:spcBef>
              <a:spcPct val="0"/>
            </a:spcBef>
            <a:spcAft>
              <a:spcPct val="20000"/>
            </a:spcAft>
            <a:buChar char="•"/>
          </a:pPr>
          <a:r>
            <a:rPr lang="es-ES" altLang="es-AR" sz="1600" kern="1200">
              <a:sym typeface="Wingdings" panose="05000000000000000000" pitchFamily="2" charset="2"/>
            </a:rPr>
            <a:t>#proyecto  nombre proyecto (DP)</a:t>
          </a:r>
          <a:endParaRPr lang="es-ES" altLang="es-AR" sz="1600" kern="1200" dirty="0">
            <a:sym typeface="Wingdings" panose="05000000000000000000" pitchFamily="2" charset="2"/>
          </a:endParaRPr>
        </a:p>
        <a:p>
          <a:pPr marL="171450" lvl="1" indent="-171450" algn="l" defTabSz="711200">
            <a:lnSpc>
              <a:spcPct val="90000"/>
            </a:lnSpc>
            <a:spcBef>
              <a:spcPct val="0"/>
            </a:spcBef>
            <a:spcAft>
              <a:spcPct val="20000"/>
            </a:spcAft>
            <a:buChar char="•"/>
          </a:pPr>
          <a:r>
            <a:rPr lang="es-ES" altLang="es-AR" sz="1600" kern="1200"/>
            <a:t>Solución</a:t>
          </a:r>
          <a:endParaRPr lang="es-ES" altLang="es-AR" sz="1600" kern="1200" dirty="0"/>
        </a:p>
        <a:p>
          <a:pPr marL="342900" lvl="2" indent="-171450" algn="l" defTabSz="711200">
            <a:lnSpc>
              <a:spcPct val="90000"/>
            </a:lnSpc>
            <a:spcBef>
              <a:spcPct val="0"/>
            </a:spcBef>
            <a:spcAft>
              <a:spcPct val="20000"/>
            </a:spcAft>
            <a:buChar char="•"/>
          </a:pPr>
          <a:r>
            <a:rPr lang="es-ES" altLang="es-AR" sz="1600" kern="1200"/>
            <a:t>Empleados = (</a:t>
          </a:r>
          <a:r>
            <a:rPr lang="es-ES" altLang="es-AR" sz="1600" u="sng" kern="1200"/>
            <a:t>dniempleado</a:t>
          </a:r>
          <a:r>
            <a:rPr lang="es-ES" altLang="es-AR" sz="1600" kern="1200"/>
            <a:t>, nombreempleado)</a:t>
          </a:r>
          <a:endParaRPr lang="es-ES" altLang="es-AR" sz="1600" kern="1200" dirty="0"/>
        </a:p>
        <a:p>
          <a:pPr marL="342900" lvl="2" indent="-171450" algn="l" defTabSz="711200">
            <a:lnSpc>
              <a:spcPct val="90000"/>
            </a:lnSpc>
            <a:spcBef>
              <a:spcPct val="0"/>
            </a:spcBef>
            <a:spcAft>
              <a:spcPct val="20000"/>
            </a:spcAft>
            <a:buChar char="•"/>
          </a:pPr>
          <a:r>
            <a:rPr lang="es-ES" altLang="es-AR" sz="1600" kern="1200"/>
            <a:t>Proyectos = (</a:t>
          </a:r>
          <a:r>
            <a:rPr lang="es-ES" altLang="es-AR" sz="1600" u="sng" kern="1200"/>
            <a:t>#proyecto</a:t>
          </a:r>
          <a:r>
            <a:rPr lang="es-ES" altLang="es-AR" sz="1600" kern="1200"/>
            <a:t>, nombreproyecto, fecha inicio proyecto)</a:t>
          </a:r>
          <a:endParaRPr lang="es-ES" altLang="es-AR" sz="1600" kern="1200" dirty="0"/>
        </a:p>
        <a:p>
          <a:pPr marL="342900" lvl="2" indent="-171450" algn="l" defTabSz="711200">
            <a:lnSpc>
              <a:spcPct val="90000"/>
            </a:lnSpc>
            <a:spcBef>
              <a:spcPct val="0"/>
            </a:spcBef>
            <a:spcAft>
              <a:spcPct val="20000"/>
            </a:spcAft>
            <a:buChar char="•"/>
          </a:pPr>
          <a:r>
            <a:rPr lang="es-ES" altLang="es-AR" sz="1600" kern="1200" dirty="0" err="1"/>
            <a:t>Empleadoproyecto</a:t>
          </a:r>
          <a:r>
            <a:rPr lang="es-ES" altLang="es-AR" sz="1600" kern="1200" dirty="0"/>
            <a:t> = (</a:t>
          </a:r>
          <a:r>
            <a:rPr lang="es-ES" altLang="es-AR" sz="1600" u="sng" kern="1200" dirty="0" err="1"/>
            <a:t>dniempleado</a:t>
          </a:r>
          <a:r>
            <a:rPr lang="es-ES" altLang="es-AR" sz="1600" u="sng" kern="1200" dirty="0"/>
            <a:t>, #proyecto</a:t>
          </a:r>
          <a:r>
            <a:rPr lang="es-ES" altLang="es-AR" sz="1600" kern="1200" dirty="0"/>
            <a:t>, fecha </a:t>
          </a:r>
          <a:r>
            <a:rPr lang="es-ES" altLang="es-AR" sz="1600" kern="1200" dirty="0" err="1"/>
            <a:t>incio</a:t>
          </a:r>
          <a:r>
            <a:rPr lang="es-ES" altLang="es-AR" sz="1600" kern="1200" dirty="0"/>
            <a:t> empleado proyecto, horas trabajadas)</a:t>
          </a:r>
        </a:p>
      </dsp:txBody>
      <dsp:txXfrm>
        <a:off x="0" y="1150134"/>
        <a:ext cx="8915400" cy="26082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9E0DE-1DAC-4000-8560-B0EE22FBF5EC}">
      <dsp:nvSpPr>
        <dsp:cNvPr id="0" name=""/>
        <dsp:cNvSpPr/>
      </dsp:nvSpPr>
      <dsp:spPr>
        <a:xfrm>
          <a:off x="0" y="47127"/>
          <a:ext cx="9276568" cy="7195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altLang="es-AR" sz="3000" kern="1200" dirty="0"/>
            <a:t>Tercera forma normal (3NF)</a:t>
          </a:r>
          <a:endParaRPr lang="es-AR" sz="3000" kern="1200" dirty="0"/>
        </a:p>
      </dsp:txBody>
      <dsp:txXfrm>
        <a:off x="35125" y="82252"/>
        <a:ext cx="9206318" cy="649299"/>
      </dsp:txXfrm>
    </dsp:sp>
    <dsp:sp modelId="{C0C17B0D-CBE1-4724-A323-83D3098F8172}">
      <dsp:nvSpPr>
        <dsp:cNvPr id="0" name=""/>
        <dsp:cNvSpPr/>
      </dsp:nvSpPr>
      <dsp:spPr>
        <a:xfrm>
          <a:off x="0" y="766677"/>
          <a:ext cx="9276568" cy="3539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453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s-ES" altLang="es-AR" sz="2300" kern="1200"/>
            <a:t>Una tabla que tenga atributos que dependan transitivamente de otro no está en 3NF</a:t>
          </a:r>
          <a:endParaRPr lang="es-ES" altLang="es-AR" sz="2300" kern="1200" dirty="0"/>
        </a:p>
        <a:p>
          <a:pPr marL="228600" lvl="1" indent="-228600" algn="l" defTabSz="1022350">
            <a:lnSpc>
              <a:spcPct val="90000"/>
            </a:lnSpc>
            <a:spcBef>
              <a:spcPct val="0"/>
            </a:spcBef>
            <a:spcAft>
              <a:spcPct val="20000"/>
            </a:spcAft>
            <a:buChar char="•"/>
          </a:pPr>
          <a:r>
            <a:rPr lang="es-ES" altLang="es-AR" sz="2300" kern="1200"/>
            <a:t>Un modelo está en 3NF si y solo sí está en 2NF y para toda relación r del mismo (tabla) no existen dependencia transitivas.</a:t>
          </a:r>
          <a:endParaRPr lang="es-ES" altLang="es-AR" sz="2300" kern="1200" dirty="0"/>
        </a:p>
        <a:p>
          <a:pPr marL="228600" lvl="1" indent="-228600" algn="l" defTabSz="1022350">
            <a:lnSpc>
              <a:spcPct val="90000"/>
            </a:lnSpc>
            <a:spcBef>
              <a:spcPct val="0"/>
            </a:spcBef>
            <a:spcAft>
              <a:spcPct val="20000"/>
            </a:spcAft>
            <a:buChar char="•"/>
          </a:pPr>
          <a:r>
            <a:rPr lang="es-ES" altLang="es-AR" sz="2300" kern="1200"/>
            <a:t>Ej empleado = (</a:t>
          </a:r>
          <a:r>
            <a:rPr lang="es-ES" altLang="es-AR" sz="2300" u="sng" kern="1200"/>
            <a:t>dniempleado,</a:t>
          </a:r>
          <a:r>
            <a:rPr lang="es-ES" altLang="es-AR" sz="2300" kern="1200"/>
            <a:t> nombreempleado, #depto, nombredepto )</a:t>
          </a:r>
          <a:endParaRPr lang="es-ES" altLang="es-AR" sz="2300" kern="1200" dirty="0"/>
        </a:p>
        <a:p>
          <a:pPr marL="457200" lvl="2" indent="-228600" algn="l" defTabSz="1022350">
            <a:lnSpc>
              <a:spcPct val="90000"/>
            </a:lnSpc>
            <a:spcBef>
              <a:spcPct val="0"/>
            </a:spcBef>
            <a:spcAft>
              <a:spcPct val="20000"/>
            </a:spcAft>
            <a:buChar char="•"/>
          </a:pPr>
          <a:r>
            <a:rPr lang="es-ES" altLang="es-AR" sz="2300" kern="1200"/>
            <a:t>Dependencias</a:t>
          </a:r>
          <a:endParaRPr lang="es-ES" altLang="es-AR" sz="2300" kern="1200" dirty="0"/>
        </a:p>
        <a:p>
          <a:pPr marL="685800" lvl="3" indent="-228600" algn="l" defTabSz="1022350">
            <a:lnSpc>
              <a:spcPct val="90000"/>
            </a:lnSpc>
            <a:spcBef>
              <a:spcPct val="0"/>
            </a:spcBef>
            <a:spcAft>
              <a:spcPct val="20000"/>
            </a:spcAft>
            <a:buChar char="•"/>
          </a:pPr>
          <a:r>
            <a:rPr lang="es-ES" altLang="es-AR" sz="2300" kern="1200"/>
            <a:t>Dniempleado </a:t>
          </a:r>
          <a:r>
            <a:rPr lang="es-ES" altLang="es-AR" sz="2300" kern="1200">
              <a:sym typeface="Wingdings" panose="05000000000000000000" pitchFamily="2" charset="2"/>
            </a:rPr>
            <a:t> nombreempleado, #depto, nombre depto  (DF)</a:t>
          </a:r>
          <a:endParaRPr lang="es-ES" altLang="es-AR" sz="2300" kern="1200" dirty="0"/>
        </a:p>
      </dsp:txBody>
      <dsp:txXfrm>
        <a:off x="0" y="766677"/>
        <a:ext cx="9276568" cy="35397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A9DA1-138C-40EB-8FC8-E88128F53AE8}">
      <dsp:nvSpPr>
        <dsp:cNvPr id="0" name=""/>
        <dsp:cNvSpPr/>
      </dsp:nvSpPr>
      <dsp:spPr>
        <a:xfrm>
          <a:off x="0" y="57051"/>
          <a:ext cx="9710670" cy="5550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altLang="es-AR" sz="2300" kern="1200"/>
            <a:t>Boyce Codd forma normal (BCNF)</a:t>
          </a:r>
          <a:endParaRPr lang="es-AR" sz="2300" kern="1200"/>
        </a:p>
      </dsp:txBody>
      <dsp:txXfrm>
        <a:off x="27094" y="84145"/>
        <a:ext cx="9656482" cy="500839"/>
      </dsp:txXfrm>
    </dsp:sp>
    <dsp:sp modelId="{EE51F029-2416-4D15-8552-A684E2E7E629}">
      <dsp:nvSpPr>
        <dsp:cNvPr id="0" name=""/>
        <dsp:cNvSpPr/>
      </dsp:nvSpPr>
      <dsp:spPr>
        <a:xfrm>
          <a:off x="0" y="612078"/>
          <a:ext cx="9710670" cy="278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31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s-ES" altLang="es-AR" sz="1800" kern="1200"/>
            <a:t>Una tabla que tenga atributos que dependan de acuerdo a la definición de Boyce Codd de otro no está en BCNF</a:t>
          </a:r>
          <a:endParaRPr lang="es-ES" altLang="es-AR" sz="1800" kern="1200" dirty="0"/>
        </a:p>
        <a:p>
          <a:pPr marL="171450" lvl="1" indent="-171450" algn="l" defTabSz="800100">
            <a:lnSpc>
              <a:spcPct val="90000"/>
            </a:lnSpc>
            <a:spcBef>
              <a:spcPct val="0"/>
            </a:spcBef>
            <a:spcAft>
              <a:spcPct val="20000"/>
            </a:spcAft>
            <a:buChar char="•"/>
          </a:pPr>
          <a:r>
            <a:rPr lang="es-ES" altLang="es-AR" sz="1800" kern="1200"/>
            <a:t>Un modelo está en BCNF si y solo sí está en 3NF y para toda relación r del mismo (tabla) no existen dependencia de Boyce Codd</a:t>
          </a:r>
          <a:endParaRPr lang="es-ES" altLang="es-AR" sz="1800" kern="1200" dirty="0"/>
        </a:p>
        <a:p>
          <a:pPr marL="171450" lvl="1" indent="-171450" algn="l" defTabSz="800100">
            <a:lnSpc>
              <a:spcPct val="90000"/>
            </a:lnSpc>
            <a:spcBef>
              <a:spcPct val="0"/>
            </a:spcBef>
            <a:spcAft>
              <a:spcPct val="20000"/>
            </a:spcAft>
            <a:buChar char="•"/>
          </a:pPr>
          <a:r>
            <a:rPr lang="es-ES" altLang="es-AR" sz="1800" kern="1200"/>
            <a:t>Algunos comentarios</a:t>
          </a:r>
          <a:endParaRPr lang="es-ES" altLang="es-AR" sz="1800" kern="1200" dirty="0"/>
        </a:p>
        <a:p>
          <a:pPr marL="342900" lvl="2" indent="-171450" algn="l" defTabSz="800100">
            <a:lnSpc>
              <a:spcPct val="90000"/>
            </a:lnSpc>
            <a:spcBef>
              <a:spcPct val="0"/>
            </a:spcBef>
            <a:spcAft>
              <a:spcPct val="20000"/>
            </a:spcAft>
            <a:buChar char="•"/>
          </a:pPr>
          <a:r>
            <a:rPr lang="es-ES" altLang="es-AR" sz="1800" kern="1200"/>
            <a:t>Fue propuesta como una “suavización” de 3NF</a:t>
          </a:r>
          <a:endParaRPr lang="es-ES" altLang="es-AR" sz="1800" kern="1200" dirty="0"/>
        </a:p>
        <a:p>
          <a:pPr marL="342900" lvl="2" indent="-171450" algn="l" defTabSz="800100">
            <a:lnSpc>
              <a:spcPct val="90000"/>
            </a:lnSpc>
            <a:spcBef>
              <a:spcPct val="0"/>
            </a:spcBef>
            <a:spcAft>
              <a:spcPct val="20000"/>
            </a:spcAft>
            <a:buChar char="•"/>
          </a:pPr>
          <a:r>
            <a:rPr lang="es-ES" altLang="es-AR" sz="1800" kern="1200" dirty="0"/>
            <a:t>Pero resultó ser más restrictiva</a:t>
          </a:r>
        </a:p>
      </dsp:txBody>
      <dsp:txXfrm>
        <a:off x="0" y="612078"/>
        <a:ext cx="9710670" cy="2782080"/>
      </dsp:txXfrm>
    </dsp:sp>
    <dsp:sp modelId="{6668E7D0-B6DD-429A-914D-53B3A021A823}">
      <dsp:nvSpPr>
        <dsp:cNvPr id="0" name=""/>
        <dsp:cNvSpPr/>
      </dsp:nvSpPr>
      <dsp:spPr>
        <a:xfrm>
          <a:off x="0" y="2801465"/>
          <a:ext cx="9710670" cy="6715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altLang="es-AR" sz="2300" kern="1200" dirty="0"/>
            <a:t>Otra acepción de </a:t>
          </a:r>
          <a:r>
            <a:rPr lang="es-ES" altLang="es-AR" sz="2300" kern="1200" dirty="0" err="1"/>
            <a:t>Boyce</a:t>
          </a:r>
          <a:r>
            <a:rPr lang="es-ES" altLang="es-AR" sz="2300" kern="1200" dirty="0"/>
            <a:t> </a:t>
          </a:r>
          <a:r>
            <a:rPr lang="es-ES" altLang="es-AR" sz="2300" kern="1200" dirty="0" err="1"/>
            <a:t>Codd</a:t>
          </a:r>
          <a:endParaRPr lang="es-ES" altLang="es-AR" sz="2300" kern="1200" dirty="0"/>
        </a:p>
      </dsp:txBody>
      <dsp:txXfrm>
        <a:off x="32784" y="2834249"/>
        <a:ext cx="9645102" cy="606012"/>
      </dsp:txXfrm>
    </dsp:sp>
    <dsp:sp modelId="{6B482DF8-750C-4B49-9649-27472250C092}">
      <dsp:nvSpPr>
        <dsp:cNvPr id="0" name=""/>
        <dsp:cNvSpPr/>
      </dsp:nvSpPr>
      <dsp:spPr>
        <a:xfrm>
          <a:off x="0" y="3602099"/>
          <a:ext cx="9710670" cy="681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31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s-ES" altLang="es-AR" sz="1800" kern="1200" dirty="0"/>
            <a:t>Una relación (tabla) está en BCNF si y solo sí todo determinante es una clave candidata.</a:t>
          </a:r>
        </a:p>
      </dsp:txBody>
      <dsp:txXfrm>
        <a:off x="0" y="3602099"/>
        <a:ext cx="9710670" cy="6810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DFBDE-B7EE-4AF2-9188-5504C22808B3}">
      <dsp:nvSpPr>
        <dsp:cNvPr id="0" name=""/>
        <dsp:cNvSpPr/>
      </dsp:nvSpPr>
      <dsp:spPr>
        <a:xfrm>
          <a:off x="0" y="210762"/>
          <a:ext cx="9237931"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altLang="es-AR" sz="2700" kern="1200"/>
            <a:t>Definición	</a:t>
          </a:r>
          <a:endParaRPr lang="es-AR" sz="2700" kern="1200"/>
        </a:p>
      </dsp:txBody>
      <dsp:txXfrm>
        <a:off x="31613" y="242375"/>
        <a:ext cx="9174705" cy="584369"/>
      </dsp:txXfrm>
    </dsp:sp>
    <dsp:sp modelId="{9FC53607-15B4-45E5-B624-2D6B78042AC4}">
      <dsp:nvSpPr>
        <dsp:cNvPr id="0" name=""/>
        <dsp:cNvSpPr/>
      </dsp:nvSpPr>
      <dsp:spPr>
        <a:xfrm>
          <a:off x="0" y="858357"/>
          <a:ext cx="9237931" cy="312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30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altLang="es-AR" sz="2100" kern="1200"/>
            <a:t>Una DF es una restricción ente dos conjuntos de atributos de la BD.</a:t>
          </a:r>
          <a:endParaRPr lang="es-ES" altLang="es-AR" sz="2100" kern="1200" dirty="0"/>
        </a:p>
        <a:p>
          <a:pPr marL="228600" lvl="1" indent="-228600" algn="l" defTabSz="933450">
            <a:lnSpc>
              <a:spcPct val="90000"/>
            </a:lnSpc>
            <a:spcBef>
              <a:spcPct val="0"/>
            </a:spcBef>
            <a:spcAft>
              <a:spcPct val="20000"/>
            </a:spcAft>
            <a:buChar char="•"/>
          </a:pPr>
          <a:r>
            <a:rPr lang="es-ES" altLang="es-AR" sz="2100" kern="1200"/>
            <a:t>Formalmente </a:t>
          </a:r>
          <a:r>
            <a:rPr lang="es-ES" altLang="es-AR" sz="2100" kern="1200">
              <a:sym typeface="Wingdings" panose="05000000000000000000" pitchFamily="2" charset="2"/>
            </a:rPr>
            <a:t> una DF   X  Y entre dos conjuntos de atributos X e Y que son subconjuntos los atributos (R) de una relación (r), especifica una </a:t>
          </a:r>
          <a:r>
            <a:rPr lang="es-ES" altLang="es-AR" sz="2100" i="1" kern="1200">
              <a:sym typeface="Wingdings" panose="05000000000000000000" pitchFamily="2" charset="2"/>
            </a:rPr>
            <a:t>restricción</a:t>
          </a:r>
          <a:r>
            <a:rPr lang="es-ES" altLang="es-AR" sz="2100" kern="1200">
              <a:sym typeface="Wingdings" panose="05000000000000000000" pitchFamily="2" charset="2"/>
            </a:rPr>
            <a:t> sobre las posibles tuplas que podrían formar un estado de la relación r en R. </a:t>
          </a:r>
          <a:endParaRPr lang="es-ES" altLang="es-AR" sz="2100" kern="1200" dirty="0">
            <a:sym typeface="Wingdings" panose="05000000000000000000" pitchFamily="2" charset="2"/>
          </a:endParaRPr>
        </a:p>
        <a:p>
          <a:pPr marL="228600" lvl="1" indent="-228600" algn="l" defTabSz="933450">
            <a:lnSpc>
              <a:spcPct val="90000"/>
            </a:lnSpc>
            <a:spcBef>
              <a:spcPct val="0"/>
            </a:spcBef>
            <a:spcAft>
              <a:spcPct val="20000"/>
            </a:spcAft>
            <a:buChar char="•"/>
          </a:pPr>
          <a:r>
            <a:rPr lang="es-ES" altLang="es-AR" sz="2100" kern="1200">
              <a:sym typeface="Wingdings" panose="05000000000000000000" pitchFamily="2" charset="2"/>
            </a:rPr>
            <a:t>La restricción indica que si t1 y t2 son dos tuplas cualesquiera en r y que si t1[X] = t2[X] entonces debe ocurrir que t1[Y] = t2[Y].</a:t>
          </a:r>
          <a:endParaRPr lang="es-ES" altLang="es-AR" sz="2100" kern="1200" dirty="0">
            <a:sym typeface="Wingdings" panose="05000000000000000000" pitchFamily="2" charset="2"/>
          </a:endParaRPr>
        </a:p>
        <a:p>
          <a:pPr marL="228600" lvl="1" indent="-228600" algn="l" defTabSz="933450">
            <a:lnSpc>
              <a:spcPct val="90000"/>
            </a:lnSpc>
            <a:spcBef>
              <a:spcPct val="0"/>
            </a:spcBef>
            <a:spcAft>
              <a:spcPct val="20000"/>
            </a:spcAft>
            <a:buChar char="•"/>
          </a:pPr>
          <a:r>
            <a:rPr lang="es-ES" altLang="es-AR" sz="2100" kern="1200"/>
            <a:t>Esto significa que los valores del componente Y de una tupla de r dependen de los valores del componente X. </a:t>
          </a:r>
          <a:endParaRPr lang="es-ES" altLang="es-AR" sz="2100" kern="1200" dirty="0"/>
        </a:p>
      </dsp:txBody>
      <dsp:txXfrm>
        <a:off x="0" y="858357"/>
        <a:ext cx="9237931" cy="312984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F7014-389D-4526-8044-2F1CD7BBFC68}">
      <dsp:nvSpPr>
        <dsp:cNvPr id="0" name=""/>
        <dsp:cNvSpPr/>
      </dsp:nvSpPr>
      <dsp:spPr>
        <a:xfrm>
          <a:off x="0" y="20387"/>
          <a:ext cx="8915400" cy="83947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s-ES" altLang="es-AR" sz="3500" kern="1200"/>
            <a:t>Entonces? Que hacer?</a:t>
          </a:r>
          <a:endParaRPr lang="es-AR" sz="3500" kern="1200"/>
        </a:p>
      </dsp:txBody>
      <dsp:txXfrm>
        <a:off x="40980" y="61367"/>
        <a:ext cx="8833440" cy="757514"/>
      </dsp:txXfrm>
    </dsp:sp>
    <dsp:sp modelId="{34DF647F-59F4-4241-B03A-7A685EC2F7CF}">
      <dsp:nvSpPr>
        <dsp:cNvPr id="0" name=""/>
        <dsp:cNvSpPr/>
      </dsp:nvSpPr>
      <dsp:spPr>
        <a:xfrm>
          <a:off x="0" y="859862"/>
          <a:ext cx="8915400" cy="289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s-ES" altLang="es-AR" sz="2700" kern="1200"/>
            <a:t>La decisión de si es mejor detener el proceso en 3NF o llegar a BCNF depende de </a:t>
          </a:r>
          <a:endParaRPr lang="es-ES" altLang="es-AR" sz="2700" kern="1200" dirty="0"/>
        </a:p>
        <a:p>
          <a:pPr marL="457200" lvl="2" indent="-228600" algn="l" defTabSz="1200150">
            <a:lnSpc>
              <a:spcPct val="90000"/>
            </a:lnSpc>
            <a:spcBef>
              <a:spcPct val="0"/>
            </a:spcBef>
            <a:spcAft>
              <a:spcPct val="20000"/>
            </a:spcAft>
            <a:buChar char="•"/>
          </a:pPr>
          <a:r>
            <a:rPr lang="es-ES" altLang="es-AR" sz="2700" kern="1200"/>
            <a:t>la cantidad de redundancia que resulte de la presencia de una DF de Boyce Codd. </a:t>
          </a:r>
          <a:endParaRPr lang="es-ES" altLang="es-AR" sz="2700" kern="1200" dirty="0"/>
        </a:p>
        <a:p>
          <a:pPr marL="457200" lvl="2" indent="-228600" algn="l" defTabSz="1200150">
            <a:lnSpc>
              <a:spcPct val="90000"/>
            </a:lnSpc>
            <a:spcBef>
              <a:spcPct val="0"/>
            </a:spcBef>
            <a:spcAft>
              <a:spcPct val="20000"/>
            </a:spcAft>
            <a:buChar char="•"/>
          </a:pPr>
          <a:r>
            <a:rPr lang="es-ES" altLang="es-AR" sz="2700" kern="1200"/>
            <a:t>De la posibilidad de perder una CC con la cual se podrían realizar muchos más controles sobre los datos.</a:t>
          </a:r>
          <a:endParaRPr lang="es-ES" altLang="es-AR" sz="2700" kern="1200" dirty="0"/>
        </a:p>
      </dsp:txBody>
      <dsp:txXfrm>
        <a:off x="0" y="859862"/>
        <a:ext cx="8915400" cy="2898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45041-5EDF-4703-9B78-686BF02FA82B}">
      <dsp:nvSpPr>
        <dsp:cNvPr id="0" name=""/>
        <dsp:cNvSpPr/>
      </dsp:nvSpPr>
      <dsp:spPr>
        <a:xfrm>
          <a:off x="0" y="60077"/>
          <a:ext cx="8915400" cy="50368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altLang="es-AR" sz="2100" kern="1200"/>
            <a:t>X </a:t>
          </a:r>
          <a:r>
            <a:rPr lang="es-ES" altLang="es-AR" sz="2100" kern="1200">
              <a:sym typeface="Wingdings" panose="05000000000000000000" pitchFamily="2" charset="2"/>
            </a:rPr>
            <a:t> Y</a:t>
          </a:r>
          <a:endParaRPr lang="es-AR" sz="2100" kern="1200"/>
        </a:p>
      </dsp:txBody>
      <dsp:txXfrm>
        <a:off x="24588" y="84665"/>
        <a:ext cx="8866224" cy="454509"/>
      </dsp:txXfrm>
    </dsp:sp>
    <dsp:sp modelId="{EEFC9AAE-7C25-47C3-8A2C-6155E3AE8C72}">
      <dsp:nvSpPr>
        <dsp:cNvPr id="0" name=""/>
        <dsp:cNvSpPr/>
      </dsp:nvSpPr>
      <dsp:spPr>
        <a:xfrm>
          <a:off x="0" y="563762"/>
          <a:ext cx="8915400" cy="10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ES" altLang="es-AR" sz="1600" kern="1200"/>
            <a:t>El atributo Y depende del atributo X, ó</a:t>
          </a:r>
          <a:endParaRPr lang="es-ES" altLang="es-AR" sz="1600" kern="1200" dirty="0"/>
        </a:p>
        <a:p>
          <a:pPr marL="171450" lvl="1" indent="-171450" algn="l" defTabSz="711200">
            <a:lnSpc>
              <a:spcPct val="90000"/>
            </a:lnSpc>
            <a:spcBef>
              <a:spcPct val="0"/>
            </a:spcBef>
            <a:spcAft>
              <a:spcPct val="20000"/>
            </a:spcAft>
            <a:buChar char="•"/>
          </a:pPr>
          <a:r>
            <a:rPr lang="es-ES" altLang="es-AR" sz="1600" kern="1200"/>
            <a:t>El atributo X determina el valor único del valor Y, ó</a:t>
          </a:r>
          <a:endParaRPr lang="es-ES" altLang="es-AR" sz="1600" kern="1200" dirty="0"/>
        </a:p>
        <a:p>
          <a:pPr marL="171450" lvl="1" indent="-171450" algn="l" defTabSz="711200">
            <a:lnSpc>
              <a:spcPct val="90000"/>
            </a:lnSpc>
            <a:spcBef>
              <a:spcPct val="0"/>
            </a:spcBef>
            <a:spcAft>
              <a:spcPct val="20000"/>
            </a:spcAft>
            <a:buChar char="•"/>
          </a:pPr>
          <a:r>
            <a:rPr lang="es-ES" altLang="es-AR" sz="1600" kern="1200"/>
            <a:t>El valor del atributo Y está determinado por el valor del atributo X, ó</a:t>
          </a:r>
          <a:endParaRPr lang="es-ES" altLang="es-AR" sz="1600" kern="1200" dirty="0"/>
        </a:p>
        <a:p>
          <a:pPr marL="171450" lvl="1" indent="-171450" algn="l" defTabSz="711200">
            <a:lnSpc>
              <a:spcPct val="90000"/>
            </a:lnSpc>
            <a:spcBef>
              <a:spcPct val="0"/>
            </a:spcBef>
            <a:spcAft>
              <a:spcPct val="20000"/>
            </a:spcAft>
            <a:buChar char="•"/>
          </a:pPr>
          <a:r>
            <a:rPr lang="es-ES" altLang="es-AR" sz="1600" kern="1200"/>
            <a:t>Y depende funcionalmente de X.</a:t>
          </a:r>
          <a:endParaRPr lang="es-ES" altLang="es-AR" sz="1600" kern="1200" dirty="0"/>
        </a:p>
      </dsp:txBody>
      <dsp:txXfrm>
        <a:off x="0" y="563762"/>
        <a:ext cx="8915400" cy="1086750"/>
      </dsp:txXfrm>
    </dsp:sp>
    <dsp:sp modelId="{DBE282D3-F25E-4C21-910D-E9748C625CAA}">
      <dsp:nvSpPr>
        <dsp:cNvPr id="0" name=""/>
        <dsp:cNvSpPr/>
      </dsp:nvSpPr>
      <dsp:spPr>
        <a:xfrm>
          <a:off x="0" y="1650512"/>
          <a:ext cx="8915400" cy="50368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altLang="es-AR" sz="2100" kern="1200"/>
            <a:t>Son todos sinónimos</a:t>
          </a:r>
          <a:endParaRPr lang="es-ES" altLang="es-AR" sz="2100" kern="1200" dirty="0"/>
        </a:p>
      </dsp:txBody>
      <dsp:txXfrm>
        <a:off x="24588" y="1675100"/>
        <a:ext cx="8866224" cy="454509"/>
      </dsp:txXfrm>
    </dsp:sp>
    <dsp:sp modelId="{AD6EDC8E-C39B-4046-AD58-03C6ABBBC110}">
      <dsp:nvSpPr>
        <dsp:cNvPr id="0" name=""/>
        <dsp:cNvSpPr/>
      </dsp:nvSpPr>
      <dsp:spPr>
        <a:xfrm>
          <a:off x="0" y="2214677"/>
          <a:ext cx="8915400" cy="50368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altLang="es-AR" sz="2100" kern="1200"/>
            <a:t>En general </a:t>
          </a:r>
          <a:endParaRPr lang="es-ES" altLang="es-AR" sz="2100" kern="1200" dirty="0"/>
        </a:p>
      </dsp:txBody>
      <dsp:txXfrm>
        <a:off x="24588" y="2239265"/>
        <a:ext cx="8866224" cy="454509"/>
      </dsp:txXfrm>
    </dsp:sp>
    <dsp:sp modelId="{E7835D52-EC7B-424F-A793-9665A4446DF0}">
      <dsp:nvSpPr>
        <dsp:cNvPr id="0" name=""/>
        <dsp:cNvSpPr/>
      </dsp:nvSpPr>
      <dsp:spPr>
        <a:xfrm>
          <a:off x="0" y="2718362"/>
          <a:ext cx="8915400" cy="999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ES" altLang="es-AR" sz="1600" kern="1200"/>
            <a:t>si una restricción en R dice que no puede haber más de una tupla con un valor X en r (convirtiendo a X en </a:t>
          </a:r>
          <a:r>
            <a:rPr lang="es-ES" altLang="es-AR" sz="1600" b="1" i="1" kern="1200"/>
            <a:t>clave primaria</a:t>
          </a:r>
          <a:r>
            <a:rPr lang="es-ES" altLang="es-AR" sz="1600" kern="1200"/>
            <a:t>) entonces X </a:t>
          </a:r>
          <a:r>
            <a:rPr lang="es-ES" altLang="es-AR" sz="1600" kern="1200">
              <a:sym typeface="Wingdings" panose="05000000000000000000" pitchFamily="2" charset="2"/>
            </a:rPr>
            <a:t> Y para cualquier Y de R</a:t>
          </a:r>
          <a:endParaRPr lang="es-ES" altLang="es-AR" sz="1600" kern="1200" dirty="0">
            <a:sym typeface="Wingdings" panose="05000000000000000000" pitchFamily="2" charset="2"/>
          </a:endParaRPr>
        </a:p>
        <a:p>
          <a:pPr marL="171450" lvl="1" indent="-171450" algn="l" defTabSz="711200">
            <a:lnSpc>
              <a:spcPct val="90000"/>
            </a:lnSpc>
            <a:spcBef>
              <a:spcPct val="0"/>
            </a:spcBef>
            <a:spcAft>
              <a:spcPct val="20000"/>
            </a:spcAft>
            <a:buChar char="•"/>
          </a:pPr>
          <a:r>
            <a:rPr lang="es-ES" altLang="es-AR" sz="1600" kern="1200"/>
            <a:t>Si X </a:t>
          </a:r>
          <a:r>
            <a:rPr lang="es-ES" altLang="es-AR" sz="1600" kern="1200">
              <a:sym typeface="Wingdings" panose="05000000000000000000" pitchFamily="2" charset="2"/>
            </a:rPr>
            <a:t> Y en R, no se puede afirmar ni negar que Y  X.      </a:t>
          </a:r>
          <a:r>
            <a:rPr lang="es-ES" altLang="es-AR" sz="1600" kern="1200">
              <a:solidFill>
                <a:schemeClr val="accent1"/>
              </a:solidFill>
              <a:sym typeface="Wingdings" panose="05000000000000000000" pitchFamily="2" charset="2"/>
            </a:rPr>
            <a:t> </a:t>
          </a:r>
          <a:r>
            <a:rPr lang="es-ES" altLang="es-AR" sz="1600" kern="1200">
              <a:solidFill>
                <a:schemeClr val="hlink"/>
              </a:solidFill>
              <a:sym typeface="Wingdings" panose="05000000000000000000" pitchFamily="2" charset="2"/>
            </a:rPr>
            <a:t>Cuando si y cuando no de esta afirmación???</a:t>
          </a:r>
          <a:endParaRPr lang="es-ES" altLang="es-AR" sz="1600" kern="1200" dirty="0">
            <a:solidFill>
              <a:schemeClr val="hlink"/>
            </a:solidFill>
          </a:endParaRPr>
        </a:p>
      </dsp:txBody>
      <dsp:txXfrm>
        <a:off x="0" y="2718362"/>
        <a:ext cx="8915400" cy="9998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0DCD1-994D-4F63-9370-FD6320382D1F}">
      <dsp:nvSpPr>
        <dsp:cNvPr id="0" name=""/>
        <dsp:cNvSpPr/>
      </dsp:nvSpPr>
      <dsp:spPr>
        <a:xfrm>
          <a:off x="0" y="17694"/>
          <a:ext cx="8383588" cy="45571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altLang="es-AR" sz="1900" kern="1200"/>
            <a:t>Ejemplo 1</a:t>
          </a:r>
          <a:endParaRPr lang="es-AR" sz="1900" kern="1200"/>
        </a:p>
      </dsp:txBody>
      <dsp:txXfrm>
        <a:off x="22246" y="39940"/>
        <a:ext cx="8339096" cy="411223"/>
      </dsp:txXfrm>
    </dsp:sp>
    <dsp:sp modelId="{E981BCA9-76C3-4633-88B5-EF4B7105DE09}">
      <dsp:nvSpPr>
        <dsp:cNvPr id="0" name=""/>
        <dsp:cNvSpPr/>
      </dsp:nvSpPr>
      <dsp:spPr>
        <a:xfrm>
          <a:off x="0" y="473409"/>
          <a:ext cx="8383588" cy="1533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7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ES" altLang="es-AR" sz="1500" kern="1200"/>
            <a:t>Departamento= (</a:t>
          </a:r>
          <a:r>
            <a:rPr lang="es-ES" altLang="es-AR" sz="1500" u="sng" kern="1200"/>
            <a:t>NroDpto</a:t>
          </a:r>
          <a:r>
            <a:rPr lang="es-ES" altLang="es-AR" sz="1500" kern="1200"/>
            <a:t>, Nombre, #empleados)</a:t>
          </a:r>
          <a:endParaRPr lang="es-ES" altLang="es-AR" sz="1500" kern="1200" dirty="0"/>
        </a:p>
        <a:p>
          <a:pPr marL="228600" lvl="2" indent="-114300" algn="l" defTabSz="666750">
            <a:lnSpc>
              <a:spcPct val="90000"/>
            </a:lnSpc>
            <a:spcBef>
              <a:spcPct val="0"/>
            </a:spcBef>
            <a:spcAft>
              <a:spcPct val="20000"/>
            </a:spcAft>
            <a:buChar char="•"/>
          </a:pPr>
          <a:r>
            <a:rPr lang="es-ES" altLang="es-AR" sz="1500" kern="1200"/>
            <a:t>Nrodpto </a:t>
          </a:r>
          <a:r>
            <a:rPr lang="es-ES" altLang="es-AR" sz="1500" kern="1200">
              <a:sym typeface="Wingdings" panose="05000000000000000000" pitchFamily="2" charset="2"/>
            </a:rPr>
            <a:t> nombre</a:t>
          </a:r>
          <a:endParaRPr lang="es-ES" altLang="es-AR" sz="1500" kern="1200" dirty="0">
            <a:sym typeface="Wingdings" panose="05000000000000000000" pitchFamily="2" charset="2"/>
          </a:endParaRPr>
        </a:p>
        <a:p>
          <a:pPr marL="228600" lvl="2" indent="-114300" algn="l" defTabSz="666750">
            <a:lnSpc>
              <a:spcPct val="90000"/>
            </a:lnSpc>
            <a:spcBef>
              <a:spcPct val="0"/>
            </a:spcBef>
            <a:spcAft>
              <a:spcPct val="20000"/>
            </a:spcAft>
            <a:buChar char="•"/>
          </a:pPr>
          <a:r>
            <a:rPr lang="es-ES" altLang="es-AR" sz="1500" kern="1200">
              <a:sym typeface="Wingdings" panose="05000000000000000000" pitchFamily="2" charset="2"/>
            </a:rPr>
            <a:t>Nrodpto  #empleado</a:t>
          </a:r>
          <a:endParaRPr lang="es-ES" altLang="es-AR" sz="1500" kern="1200" dirty="0">
            <a:sym typeface="Wingdings" panose="05000000000000000000" pitchFamily="2" charset="2"/>
          </a:endParaRPr>
        </a:p>
        <a:p>
          <a:pPr marL="228600" lvl="2" indent="-114300" algn="l" defTabSz="666750">
            <a:lnSpc>
              <a:spcPct val="90000"/>
            </a:lnSpc>
            <a:spcBef>
              <a:spcPct val="0"/>
            </a:spcBef>
            <a:spcAft>
              <a:spcPct val="20000"/>
            </a:spcAft>
            <a:buChar char="•"/>
          </a:pPr>
          <a:r>
            <a:rPr lang="es-ES" altLang="es-AR" sz="1500" kern="1200">
              <a:sym typeface="Wingdings" panose="05000000000000000000" pitchFamily="2" charset="2"/>
            </a:rPr>
            <a:t>Nombre  #empleado ??</a:t>
          </a:r>
          <a:endParaRPr lang="es-ES" altLang="es-AR" sz="1500" kern="1200" dirty="0">
            <a:sym typeface="Wingdings" panose="05000000000000000000" pitchFamily="2" charset="2"/>
          </a:endParaRPr>
        </a:p>
        <a:p>
          <a:pPr marL="342900" lvl="3" indent="-114300" algn="l" defTabSz="666750">
            <a:lnSpc>
              <a:spcPct val="90000"/>
            </a:lnSpc>
            <a:spcBef>
              <a:spcPct val="0"/>
            </a:spcBef>
            <a:spcAft>
              <a:spcPct val="20000"/>
            </a:spcAft>
            <a:buChar char="•"/>
          </a:pPr>
          <a:r>
            <a:rPr lang="es-ES" altLang="es-AR" sz="1500" kern="1200"/>
            <a:t>Cuando sí?</a:t>
          </a:r>
          <a:endParaRPr lang="es-ES" altLang="es-AR" sz="1500" kern="1200" dirty="0"/>
        </a:p>
        <a:p>
          <a:pPr marL="342900" lvl="3" indent="-114300" algn="l" defTabSz="666750">
            <a:lnSpc>
              <a:spcPct val="90000"/>
            </a:lnSpc>
            <a:spcBef>
              <a:spcPct val="0"/>
            </a:spcBef>
            <a:spcAft>
              <a:spcPct val="20000"/>
            </a:spcAft>
            <a:buChar char="•"/>
          </a:pPr>
          <a:r>
            <a:rPr lang="es-ES" altLang="es-AR" sz="1500" kern="1200"/>
            <a:t>Cuando no?</a:t>
          </a:r>
          <a:endParaRPr lang="es-ES" altLang="es-AR" sz="1500" kern="1200" dirty="0"/>
        </a:p>
      </dsp:txBody>
      <dsp:txXfrm>
        <a:off x="0" y="473409"/>
        <a:ext cx="8383588" cy="1533870"/>
      </dsp:txXfrm>
    </dsp:sp>
    <dsp:sp modelId="{F098AEE0-4046-4AAA-9867-4A60021C1666}">
      <dsp:nvSpPr>
        <dsp:cNvPr id="0" name=""/>
        <dsp:cNvSpPr/>
      </dsp:nvSpPr>
      <dsp:spPr>
        <a:xfrm>
          <a:off x="0" y="2007279"/>
          <a:ext cx="8383588" cy="45571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altLang="es-AR" sz="1900" kern="1200"/>
            <a:t>Ejemplo 2</a:t>
          </a:r>
          <a:endParaRPr lang="es-ES" altLang="es-AR" sz="1900" kern="1200" dirty="0"/>
        </a:p>
      </dsp:txBody>
      <dsp:txXfrm>
        <a:off x="22246" y="2029525"/>
        <a:ext cx="8339096" cy="411223"/>
      </dsp:txXfrm>
    </dsp:sp>
    <dsp:sp modelId="{1468FE75-9420-469D-9E3E-78A8BE986A5F}">
      <dsp:nvSpPr>
        <dsp:cNvPr id="0" name=""/>
        <dsp:cNvSpPr/>
      </dsp:nvSpPr>
      <dsp:spPr>
        <a:xfrm>
          <a:off x="0" y="2462994"/>
          <a:ext cx="8383588" cy="1769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7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s-ES" altLang="es-AR" sz="1500" kern="1200"/>
            <a:t>Empleado = (</a:t>
          </a:r>
          <a:r>
            <a:rPr lang="es-ES" altLang="es-AR" sz="1500" u="sng" kern="1200"/>
            <a:t>NroEmpl, </a:t>
          </a:r>
          <a:r>
            <a:rPr lang="es-ES" altLang="es-AR" sz="1500" kern="1200"/>
            <a:t>Nombre, DNI, Sexo)</a:t>
          </a:r>
          <a:endParaRPr lang="es-ES" altLang="es-AR" sz="1500" kern="1200" dirty="0"/>
        </a:p>
        <a:p>
          <a:pPr marL="228600" lvl="2" indent="-114300" algn="l" defTabSz="666750">
            <a:lnSpc>
              <a:spcPct val="90000"/>
            </a:lnSpc>
            <a:spcBef>
              <a:spcPct val="0"/>
            </a:spcBef>
            <a:spcAft>
              <a:spcPct val="20000"/>
            </a:spcAft>
            <a:buChar char="•"/>
          </a:pPr>
          <a:r>
            <a:rPr lang="es-ES" altLang="es-AR" sz="1500" kern="1200"/>
            <a:t>Nroempl </a:t>
          </a:r>
          <a:r>
            <a:rPr lang="es-ES" altLang="es-AR" sz="1500" kern="1200">
              <a:sym typeface="Wingdings" panose="05000000000000000000" pitchFamily="2" charset="2"/>
            </a:rPr>
            <a:t> nombre</a:t>
          </a:r>
          <a:endParaRPr lang="es-ES" altLang="es-AR" sz="1500" kern="1200" dirty="0">
            <a:sym typeface="Wingdings" panose="05000000000000000000" pitchFamily="2" charset="2"/>
          </a:endParaRPr>
        </a:p>
        <a:p>
          <a:pPr marL="228600" lvl="2" indent="-114300" algn="l" defTabSz="666750">
            <a:lnSpc>
              <a:spcPct val="90000"/>
            </a:lnSpc>
            <a:spcBef>
              <a:spcPct val="0"/>
            </a:spcBef>
            <a:spcAft>
              <a:spcPct val="20000"/>
            </a:spcAft>
            <a:buChar char="•"/>
          </a:pPr>
          <a:r>
            <a:rPr lang="es-ES" altLang="es-AR" sz="1500" kern="1200">
              <a:sym typeface="Wingdings" panose="05000000000000000000" pitchFamily="2" charset="2"/>
            </a:rPr>
            <a:t>Nroempl  dni</a:t>
          </a:r>
          <a:endParaRPr lang="es-ES" altLang="es-AR" sz="1500" kern="1200" dirty="0">
            <a:sym typeface="Wingdings" panose="05000000000000000000" pitchFamily="2" charset="2"/>
          </a:endParaRPr>
        </a:p>
        <a:p>
          <a:pPr marL="228600" lvl="2" indent="-114300" algn="l" defTabSz="666750">
            <a:lnSpc>
              <a:spcPct val="90000"/>
            </a:lnSpc>
            <a:spcBef>
              <a:spcPct val="0"/>
            </a:spcBef>
            <a:spcAft>
              <a:spcPct val="20000"/>
            </a:spcAft>
            <a:buChar char="•"/>
          </a:pPr>
          <a:r>
            <a:rPr lang="es-ES" altLang="es-AR" sz="1500" kern="1200"/>
            <a:t>Nroempl </a:t>
          </a:r>
          <a:r>
            <a:rPr lang="es-ES" altLang="es-AR" sz="1500" kern="1200">
              <a:sym typeface="Wingdings" panose="05000000000000000000" pitchFamily="2" charset="2"/>
            </a:rPr>
            <a:t> sexo</a:t>
          </a:r>
          <a:endParaRPr lang="es-ES" altLang="es-AR" sz="1500" kern="1200" dirty="0">
            <a:sym typeface="Wingdings" panose="05000000000000000000" pitchFamily="2" charset="2"/>
          </a:endParaRPr>
        </a:p>
        <a:p>
          <a:pPr marL="228600" lvl="2" indent="-114300" algn="l" defTabSz="666750">
            <a:lnSpc>
              <a:spcPct val="90000"/>
            </a:lnSpc>
            <a:spcBef>
              <a:spcPct val="0"/>
            </a:spcBef>
            <a:spcAft>
              <a:spcPct val="20000"/>
            </a:spcAft>
            <a:buChar char="•"/>
          </a:pPr>
          <a:r>
            <a:rPr lang="es-ES" altLang="es-AR" sz="1500" kern="1200"/>
            <a:t>DNI </a:t>
          </a:r>
          <a:r>
            <a:rPr lang="es-ES" altLang="es-AR" sz="1500" kern="1200">
              <a:sym typeface="Wingdings" panose="05000000000000000000" pitchFamily="2" charset="2"/>
            </a:rPr>
            <a:t> nroempl??</a:t>
          </a:r>
          <a:endParaRPr lang="es-ES" altLang="es-AR" sz="1500" kern="1200" dirty="0">
            <a:sym typeface="Wingdings" panose="05000000000000000000" pitchFamily="2" charset="2"/>
          </a:endParaRPr>
        </a:p>
        <a:p>
          <a:pPr marL="342900" lvl="3" indent="-114300" algn="l" defTabSz="666750">
            <a:lnSpc>
              <a:spcPct val="90000"/>
            </a:lnSpc>
            <a:spcBef>
              <a:spcPct val="0"/>
            </a:spcBef>
            <a:spcAft>
              <a:spcPct val="20000"/>
            </a:spcAft>
            <a:buChar char="•"/>
          </a:pPr>
          <a:r>
            <a:rPr lang="es-ES" altLang="es-AR" sz="1500" kern="1200"/>
            <a:t>Cuando sí?</a:t>
          </a:r>
          <a:endParaRPr lang="es-ES" altLang="es-AR" sz="1500" kern="1200" dirty="0"/>
        </a:p>
        <a:p>
          <a:pPr marL="342900" lvl="3" indent="-114300" algn="l" defTabSz="666750">
            <a:lnSpc>
              <a:spcPct val="90000"/>
            </a:lnSpc>
            <a:spcBef>
              <a:spcPct val="0"/>
            </a:spcBef>
            <a:spcAft>
              <a:spcPct val="20000"/>
            </a:spcAft>
            <a:buChar char="•"/>
          </a:pPr>
          <a:r>
            <a:rPr lang="es-ES" altLang="es-AR" sz="1500" kern="1200"/>
            <a:t>Que otras dependencias pueden surgir?</a:t>
          </a:r>
          <a:endParaRPr lang="es-ES" altLang="es-AR" sz="1500" kern="1200" dirty="0"/>
        </a:p>
      </dsp:txBody>
      <dsp:txXfrm>
        <a:off x="0" y="2462994"/>
        <a:ext cx="8383588" cy="1769849"/>
      </dsp:txXfrm>
    </dsp:sp>
    <dsp:sp modelId="{C15D62CF-1172-41C9-97AA-FB763CBFB5E6}">
      <dsp:nvSpPr>
        <dsp:cNvPr id="0" name=""/>
        <dsp:cNvSpPr/>
      </dsp:nvSpPr>
      <dsp:spPr>
        <a:xfrm>
          <a:off x="0" y="4232844"/>
          <a:ext cx="8383588" cy="45571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ES" altLang="es-AR" sz="1900" kern="1200"/>
            <a:t>Que conclusiones obtenemos de estos ejemplos?</a:t>
          </a:r>
          <a:endParaRPr lang="es-ES" altLang="es-AR" sz="1900" kern="1200" dirty="0"/>
        </a:p>
      </dsp:txBody>
      <dsp:txXfrm>
        <a:off x="22246" y="4255090"/>
        <a:ext cx="8339096" cy="4112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1553C-8E71-4B00-9409-6F7A1CFB89FA}">
      <dsp:nvSpPr>
        <dsp:cNvPr id="0" name=""/>
        <dsp:cNvSpPr/>
      </dsp:nvSpPr>
      <dsp:spPr>
        <a:xfrm>
          <a:off x="0" y="407"/>
          <a:ext cx="8915400"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altLang="es-AR" sz="2700" kern="1200"/>
            <a:t>Ejemplo 3</a:t>
          </a:r>
          <a:endParaRPr lang="es-AR" sz="2700" kern="1200"/>
        </a:p>
      </dsp:txBody>
      <dsp:txXfrm>
        <a:off x="31613" y="32020"/>
        <a:ext cx="8852174" cy="584369"/>
      </dsp:txXfrm>
    </dsp:sp>
    <dsp:sp modelId="{F434AA01-C5D9-4FE6-8F43-7A1B50F2A11D}">
      <dsp:nvSpPr>
        <dsp:cNvPr id="0" name=""/>
        <dsp:cNvSpPr/>
      </dsp:nvSpPr>
      <dsp:spPr>
        <a:xfrm>
          <a:off x="0" y="648002"/>
          <a:ext cx="8915400" cy="312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altLang="es-AR" sz="2100" kern="1200"/>
            <a:t>Empl_proyecto=(</a:t>
          </a:r>
          <a:r>
            <a:rPr lang="es-ES" altLang="es-AR" sz="2100" u="sng" kern="1200"/>
            <a:t>nro_empl, nro_proy</a:t>
          </a:r>
          <a:r>
            <a:rPr lang="es-ES" altLang="es-AR" sz="2100" kern="1200"/>
            <a:t>, horasTrabajadas, nombre_empleado, nombre_proyecto)</a:t>
          </a:r>
          <a:endParaRPr lang="es-ES" altLang="es-AR" sz="2100" kern="1200" dirty="0"/>
        </a:p>
        <a:p>
          <a:pPr marL="457200" lvl="2" indent="-228600" algn="l" defTabSz="933450">
            <a:lnSpc>
              <a:spcPct val="90000"/>
            </a:lnSpc>
            <a:spcBef>
              <a:spcPct val="0"/>
            </a:spcBef>
            <a:spcAft>
              <a:spcPct val="20000"/>
            </a:spcAft>
            <a:buChar char="•"/>
          </a:pPr>
          <a:r>
            <a:rPr lang="es-ES" altLang="es-AR" sz="2100" kern="1200"/>
            <a:t>(Nro_empl, nro_proy) </a:t>
          </a:r>
          <a:r>
            <a:rPr lang="es-ES" altLang="es-AR" sz="2100" kern="1200">
              <a:sym typeface="Wingdings" panose="05000000000000000000" pitchFamily="2" charset="2"/>
            </a:rPr>
            <a:t> horastrabajadas</a:t>
          </a:r>
          <a:endParaRPr lang="es-ES" altLang="es-AR" sz="2100" kern="1200" dirty="0">
            <a:sym typeface="Wingdings" panose="05000000000000000000" pitchFamily="2" charset="2"/>
          </a:endParaRPr>
        </a:p>
        <a:p>
          <a:pPr marL="457200" lvl="2" indent="-228600" algn="l" defTabSz="933450">
            <a:lnSpc>
              <a:spcPct val="90000"/>
            </a:lnSpc>
            <a:spcBef>
              <a:spcPct val="0"/>
            </a:spcBef>
            <a:spcAft>
              <a:spcPct val="20000"/>
            </a:spcAft>
            <a:buChar char="•"/>
          </a:pPr>
          <a:r>
            <a:rPr lang="es-ES" altLang="es-AR" sz="2100" kern="1200">
              <a:sym typeface="Wingdings" panose="05000000000000000000" pitchFamily="2" charset="2"/>
            </a:rPr>
            <a:t>Nro_empl  nombre_empleado</a:t>
          </a:r>
          <a:endParaRPr lang="es-ES" altLang="es-AR" sz="2100" kern="1200" dirty="0">
            <a:sym typeface="Wingdings" panose="05000000000000000000" pitchFamily="2" charset="2"/>
          </a:endParaRPr>
        </a:p>
        <a:p>
          <a:pPr marL="457200" lvl="2" indent="-228600" algn="l" defTabSz="933450">
            <a:lnSpc>
              <a:spcPct val="90000"/>
            </a:lnSpc>
            <a:spcBef>
              <a:spcPct val="0"/>
            </a:spcBef>
            <a:spcAft>
              <a:spcPct val="20000"/>
            </a:spcAft>
            <a:buChar char="•"/>
          </a:pPr>
          <a:r>
            <a:rPr lang="es-ES" altLang="es-AR" sz="2100" kern="1200">
              <a:sym typeface="Wingdings" panose="05000000000000000000" pitchFamily="2" charset="2"/>
            </a:rPr>
            <a:t>Nro_proy  nombre_proyecto</a:t>
          </a:r>
          <a:endParaRPr lang="es-ES" altLang="es-AR" sz="2100" kern="1200" dirty="0">
            <a:sym typeface="Wingdings" panose="05000000000000000000" pitchFamily="2" charset="2"/>
          </a:endParaRPr>
        </a:p>
        <a:p>
          <a:pPr marL="457200" lvl="2" indent="-228600" algn="l" defTabSz="933450">
            <a:lnSpc>
              <a:spcPct val="90000"/>
            </a:lnSpc>
            <a:spcBef>
              <a:spcPct val="0"/>
            </a:spcBef>
            <a:spcAft>
              <a:spcPct val="20000"/>
            </a:spcAft>
            <a:buChar char="•"/>
          </a:pPr>
          <a:r>
            <a:rPr lang="es-ES" altLang="es-AR" sz="2100" kern="1200">
              <a:sym typeface="Wingdings" panose="05000000000000000000" pitchFamily="2" charset="2"/>
            </a:rPr>
            <a:t>Si continuamos en análisis de la transparencia anterior</a:t>
          </a:r>
          <a:endParaRPr lang="es-ES" altLang="es-AR" sz="2100" kern="1200" dirty="0">
            <a:sym typeface="Wingdings" panose="05000000000000000000" pitchFamily="2" charset="2"/>
          </a:endParaRPr>
        </a:p>
        <a:p>
          <a:pPr marL="685800" lvl="3" indent="-228600" algn="l" defTabSz="933450">
            <a:lnSpc>
              <a:spcPct val="90000"/>
            </a:lnSpc>
            <a:spcBef>
              <a:spcPct val="0"/>
            </a:spcBef>
            <a:spcAft>
              <a:spcPct val="20000"/>
            </a:spcAft>
            <a:buChar char="•"/>
          </a:pPr>
          <a:r>
            <a:rPr lang="es-ES" altLang="es-AR" sz="2100" kern="1200"/>
            <a:t>(nro_empl, nro_proy) </a:t>
          </a:r>
          <a:r>
            <a:rPr lang="es-ES" altLang="es-AR" sz="2100" kern="1200">
              <a:sym typeface="Wingdings" panose="05000000000000000000" pitchFamily="2" charset="2"/>
            </a:rPr>
            <a:t> nombre_empleado ??</a:t>
          </a:r>
          <a:endParaRPr lang="es-ES" altLang="es-AR" sz="2100" kern="1200" dirty="0">
            <a:sym typeface="Wingdings" panose="05000000000000000000" pitchFamily="2" charset="2"/>
          </a:endParaRPr>
        </a:p>
        <a:p>
          <a:pPr marL="685800" lvl="3" indent="-228600" algn="l" defTabSz="933450">
            <a:lnSpc>
              <a:spcPct val="90000"/>
            </a:lnSpc>
            <a:spcBef>
              <a:spcPct val="0"/>
            </a:spcBef>
            <a:spcAft>
              <a:spcPct val="20000"/>
            </a:spcAft>
            <a:buChar char="•"/>
          </a:pPr>
          <a:r>
            <a:rPr lang="es-ES" altLang="es-AR" sz="2100" kern="1200"/>
            <a:t>(nro_empl, nro_proy) </a:t>
          </a:r>
          <a:r>
            <a:rPr lang="es-ES" altLang="es-AR" sz="2100" kern="1200">
              <a:sym typeface="Wingdings" panose="05000000000000000000" pitchFamily="2" charset="2"/>
            </a:rPr>
            <a:t> nombre_proyecto ??</a:t>
          </a:r>
          <a:endParaRPr lang="es-ES" altLang="es-AR" sz="2100" kern="1200" dirty="0">
            <a:sym typeface="Wingdings" panose="05000000000000000000" pitchFamily="2" charset="2"/>
          </a:endParaRPr>
        </a:p>
        <a:p>
          <a:pPr marL="228600" lvl="1" indent="-228600" algn="l" defTabSz="933450">
            <a:lnSpc>
              <a:spcPct val="90000"/>
            </a:lnSpc>
            <a:spcBef>
              <a:spcPct val="0"/>
            </a:spcBef>
            <a:spcAft>
              <a:spcPct val="20000"/>
            </a:spcAft>
            <a:buChar char="•"/>
          </a:pPr>
          <a:r>
            <a:rPr lang="es-ES" altLang="es-AR" sz="2100" kern="1200">
              <a:sym typeface="Wingdings" panose="05000000000000000000" pitchFamily="2" charset="2"/>
            </a:rPr>
            <a:t>Que conclusión podemos obtener?</a:t>
          </a:r>
          <a:endParaRPr lang="es-ES" altLang="es-AR" sz="2100" kern="1200" dirty="0">
            <a:sym typeface="Wingdings" panose="05000000000000000000" pitchFamily="2" charset="2"/>
          </a:endParaRPr>
        </a:p>
      </dsp:txBody>
      <dsp:txXfrm>
        <a:off x="0" y="648002"/>
        <a:ext cx="8915400" cy="31298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A8AA5-6841-4FE6-BD67-F401EA8AFD72}">
      <dsp:nvSpPr>
        <dsp:cNvPr id="0" name=""/>
        <dsp:cNvSpPr/>
      </dsp:nvSpPr>
      <dsp:spPr>
        <a:xfrm>
          <a:off x="0" y="68605"/>
          <a:ext cx="9212174"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altLang="es-AR" sz="2700" kern="1200"/>
            <a:t>Dependencia funcional completa</a:t>
          </a:r>
          <a:endParaRPr lang="es-AR" sz="2700" kern="1200"/>
        </a:p>
      </dsp:txBody>
      <dsp:txXfrm>
        <a:off x="31613" y="100218"/>
        <a:ext cx="9148948" cy="584369"/>
      </dsp:txXfrm>
    </dsp:sp>
    <dsp:sp modelId="{1A89994C-AD0A-40BB-A31F-D35A1B50178B}">
      <dsp:nvSpPr>
        <dsp:cNvPr id="0" name=""/>
        <dsp:cNvSpPr/>
      </dsp:nvSpPr>
      <dsp:spPr>
        <a:xfrm>
          <a:off x="0" y="716200"/>
          <a:ext cx="9212174" cy="380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48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altLang="es-AR" sz="2100" kern="1200"/>
            <a:t>Si A y B son atributos de una relación r, B depende funcionalmente de manera completa de A, si B depende de A pero de ningún subconjunto de A.</a:t>
          </a:r>
          <a:endParaRPr lang="es-ES" altLang="es-AR" sz="2100" kern="1200" dirty="0"/>
        </a:p>
        <a:p>
          <a:pPr marL="228600" lvl="1" indent="-228600" algn="l" defTabSz="933450">
            <a:lnSpc>
              <a:spcPct val="90000"/>
            </a:lnSpc>
            <a:spcBef>
              <a:spcPct val="0"/>
            </a:spcBef>
            <a:spcAft>
              <a:spcPct val="20000"/>
            </a:spcAft>
            <a:buChar char="•"/>
          </a:pPr>
          <a:r>
            <a:rPr lang="es-ES" altLang="es-AR" sz="2100" kern="1200"/>
            <a:t>En la transparencia anterior</a:t>
          </a:r>
          <a:endParaRPr lang="es-ES" altLang="es-AR" sz="2100" kern="1200" dirty="0"/>
        </a:p>
        <a:p>
          <a:pPr marL="457200" lvl="2" indent="-228600" algn="l" defTabSz="933450">
            <a:lnSpc>
              <a:spcPct val="90000"/>
            </a:lnSpc>
            <a:spcBef>
              <a:spcPct val="0"/>
            </a:spcBef>
            <a:spcAft>
              <a:spcPct val="20000"/>
            </a:spcAft>
            <a:buChar char="•"/>
          </a:pPr>
          <a:r>
            <a:rPr lang="es-ES" altLang="es-AR" sz="2100" kern="1200"/>
            <a:t>(nro_empl, nro_proy) </a:t>
          </a:r>
          <a:r>
            <a:rPr lang="es-ES" altLang="es-AR" sz="2100" kern="1200">
              <a:sym typeface="Wingdings" panose="05000000000000000000" pitchFamily="2" charset="2"/>
            </a:rPr>
            <a:t> nombre_empleado</a:t>
          </a:r>
          <a:endParaRPr lang="es-ES" altLang="es-AR" sz="2100" kern="1200" dirty="0"/>
        </a:p>
        <a:p>
          <a:pPr marL="457200" lvl="2" indent="-228600" algn="l" defTabSz="933450">
            <a:lnSpc>
              <a:spcPct val="90000"/>
            </a:lnSpc>
            <a:spcBef>
              <a:spcPct val="0"/>
            </a:spcBef>
            <a:spcAft>
              <a:spcPct val="20000"/>
            </a:spcAft>
            <a:buChar char="•"/>
          </a:pPr>
          <a:r>
            <a:rPr lang="es-ES" altLang="es-AR" sz="2100" kern="1200">
              <a:sym typeface="Wingdings" panose="05000000000000000000" pitchFamily="2" charset="2"/>
            </a:rPr>
            <a:t>Nro_empl  nombre_empleado</a:t>
          </a:r>
          <a:endParaRPr lang="es-ES" altLang="es-AR" sz="2100" kern="1200" dirty="0">
            <a:sym typeface="Wingdings" panose="05000000000000000000" pitchFamily="2" charset="2"/>
          </a:endParaRPr>
        </a:p>
        <a:p>
          <a:pPr marL="457200" lvl="2" indent="-228600" algn="l" defTabSz="933450">
            <a:lnSpc>
              <a:spcPct val="90000"/>
            </a:lnSpc>
            <a:spcBef>
              <a:spcPct val="0"/>
            </a:spcBef>
            <a:spcAft>
              <a:spcPct val="20000"/>
            </a:spcAft>
            <a:buChar char="•"/>
          </a:pPr>
          <a:r>
            <a:rPr lang="es-ES" altLang="es-AR" sz="2100" kern="1200" dirty="0">
              <a:sym typeface="Wingdings" panose="05000000000000000000" pitchFamily="2" charset="2"/>
            </a:rPr>
            <a:t>Ambas funcionales,  cual completa?</a:t>
          </a:r>
        </a:p>
        <a:p>
          <a:pPr marL="457200" lvl="2" indent="-228600" algn="l" defTabSz="933450">
            <a:lnSpc>
              <a:spcPct val="90000"/>
            </a:lnSpc>
            <a:spcBef>
              <a:spcPct val="0"/>
            </a:spcBef>
            <a:spcAft>
              <a:spcPct val="20000"/>
            </a:spcAft>
            <a:buChar char="•"/>
          </a:pPr>
          <a:endParaRPr lang="es-ES" altLang="es-AR" sz="2100" kern="1200" dirty="0">
            <a:sym typeface="Wingdings" panose="05000000000000000000" pitchFamily="2" charset="2"/>
          </a:endParaRPr>
        </a:p>
        <a:p>
          <a:pPr marL="457200" lvl="2" indent="-228600" algn="l" defTabSz="933450">
            <a:lnSpc>
              <a:spcPct val="90000"/>
            </a:lnSpc>
            <a:spcBef>
              <a:spcPct val="0"/>
            </a:spcBef>
            <a:spcAft>
              <a:spcPct val="20000"/>
            </a:spcAft>
            <a:buChar char="•"/>
          </a:pPr>
          <a:r>
            <a:rPr lang="es-ES" altLang="es-AR" sz="2100" kern="1200"/>
            <a:t>(nro_empl, nro_proy) </a:t>
          </a:r>
          <a:r>
            <a:rPr lang="es-ES" altLang="es-AR" sz="2100" kern="1200">
              <a:sym typeface="Wingdings" panose="05000000000000000000" pitchFamily="2" charset="2"/>
            </a:rPr>
            <a:t> nombre_proyecto</a:t>
          </a:r>
          <a:endParaRPr lang="es-ES" altLang="es-AR" sz="2100" kern="1200" dirty="0">
            <a:sym typeface="Wingdings" panose="05000000000000000000" pitchFamily="2" charset="2"/>
          </a:endParaRPr>
        </a:p>
        <a:p>
          <a:pPr marL="457200" lvl="2" indent="-228600" algn="l" defTabSz="933450">
            <a:lnSpc>
              <a:spcPct val="90000"/>
            </a:lnSpc>
            <a:spcBef>
              <a:spcPct val="0"/>
            </a:spcBef>
            <a:spcAft>
              <a:spcPct val="20000"/>
            </a:spcAft>
            <a:buChar char="•"/>
          </a:pPr>
          <a:r>
            <a:rPr lang="es-ES" altLang="es-AR" sz="2100" kern="1200">
              <a:sym typeface="Wingdings" panose="05000000000000000000" pitchFamily="2" charset="2"/>
            </a:rPr>
            <a:t>Nro_proy  nombre_proyecto</a:t>
          </a:r>
          <a:endParaRPr lang="es-ES" altLang="es-AR" sz="2100" kern="1200" dirty="0">
            <a:sym typeface="Wingdings" panose="05000000000000000000" pitchFamily="2" charset="2"/>
          </a:endParaRPr>
        </a:p>
        <a:p>
          <a:pPr marL="457200" lvl="2" indent="-228600" algn="l" defTabSz="933450">
            <a:lnSpc>
              <a:spcPct val="90000"/>
            </a:lnSpc>
            <a:spcBef>
              <a:spcPct val="0"/>
            </a:spcBef>
            <a:spcAft>
              <a:spcPct val="20000"/>
            </a:spcAft>
            <a:buChar char="•"/>
          </a:pPr>
          <a:r>
            <a:rPr lang="es-ES" altLang="es-AR" sz="2100" kern="1200">
              <a:sym typeface="Wingdings" panose="05000000000000000000" pitchFamily="2" charset="2"/>
            </a:rPr>
            <a:t>Idem anterior</a:t>
          </a:r>
          <a:endParaRPr lang="es-ES" altLang="es-AR" sz="2100" kern="1200" dirty="0">
            <a:sym typeface="Wingdings" panose="05000000000000000000" pitchFamily="2" charset="2"/>
          </a:endParaRPr>
        </a:p>
      </dsp:txBody>
      <dsp:txXfrm>
        <a:off x="0" y="716200"/>
        <a:ext cx="9212174" cy="38005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61111-E60A-4AE3-A454-AFD839B55DDA}">
      <dsp:nvSpPr>
        <dsp:cNvPr id="0" name=""/>
        <dsp:cNvSpPr/>
      </dsp:nvSpPr>
      <dsp:spPr>
        <a:xfrm>
          <a:off x="0" y="191240"/>
          <a:ext cx="9405356" cy="623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ES" sz="2600" kern="1200"/>
            <a:t>Dependencia funcional parcial</a:t>
          </a:r>
          <a:endParaRPr lang="es-AR" sz="2600" kern="1200"/>
        </a:p>
      </dsp:txBody>
      <dsp:txXfrm>
        <a:off x="30442" y="221682"/>
        <a:ext cx="9344472" cy="562726"/>
      </dsp:txXfrm>
    </dsp:sp>
    <dsp:sp modelId="{3A6BA92A-E024-4ED5-A2FF-3CB0B8B32FE4}">
      <dsp:nvSpPr>
        <dsp:cNvPr id="0" name=""/>
        <dsp:cNvSpPr/>
      </dsp:nvSpPr>
      <dsp:spPr>
        <a:xfrm>
          <a:off x="0" y="814851"/>
          <a:ext cx="9405356" cy="3283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62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s-ES" sz="2000" kern="1200" dirty="0"/>
            <a:t>A </a:t>
          </a:r>
          <a:r>
            <a:rPr lang="es-ES" sz="2000" kern="1200" dirty="0">
              <a:sym typeface="Wingdings" pitchFamily="2" charset="2"/>
            </a:rPr>
            <a:t> B es una dependencia funcional parcial si existe algún atributo que puede eliminarse de A y la dependencia continúa verificándose</a:t>
          </a:r>
        </a:p>
        <a:p>
          <a:pPr marL="228600" lvl="1" indent="-228600" algn="l" defTabSz="889000">
            <a:lnSpc>
              <a:spcPct val="90000"/>
            </a:lnSpc>
            <a:spcBef>
              <a:spcPct val="0"/>
            </a:spcBef>
            <a:spcAft>
              <a:spcPct val="20000"/>
            </a:spcAft>
            <a:buChar char="•"/>
          </a:pPr>
          <a:r>
            <a:rPr lang="es-ES" sz="2000" kern="1200"/>
            <a:t>En la transparencia anterior</a:t>
          </a:r>
          <a:endParaRPr lang="es-ES" sz="2000" kern="1200" dirty="0"/>
        </a:p>
        <a:p>
          <a:pPr marL="457200" lvl="2" indent="-228600" algn="l" defTabSz="889000">
            <a:lnSpc>
              <a:spcPct val="90000"/>
            </a:lnSpc>
            <a:spcBef>
              <a:spcPct val="0"/>
            </a:spcBef>
            <a:spcAft>
              <a:spcPct val="20000"/>
            </a:spcAft>
            <a:buChar char="•"/>
          </a:pPr>
          <a:r>
            <a:rPr lang="es-ES" sz="2000" kern="1200"/>
            <a:t>(nro_empl, nro_proy) </a:t>
          </a:r>
          <a:r>
            <a:rPr lang="es-ES" sz="2000" kern="1200">
              <a:sym typeface="Wingdings" pitchFamily="2" charset="2"/>
            </a:rPr>
            <a:t> nombre_empleado</a:t>
          </a:r>
          <a:endParaRPr lang="es-ES" sz="2000" kern="1200" dirty="0"/>
        </a:p>
        <a:p>
          <a:pPr marL="457200" lvl="2" indent="-228600" algn="l" defTabSz="889000">
            <a:lnSpc>
              <a:spcPct val="90000"/>
            </a:lnSpc>
            <a:spcBef>
              <a:spcPct val="0"/>
            </a:spcBef>
            <a:spcAft>
              <a:spcPct val="20000"/>
            </a:spcAft>
            <a:buChar char="•"/>
          </a:pPr>
          <a:r>
            <a:rPr lang="es-ES" sz="2000" kern="1200">
              <a:sym typeface="Wingdings" pitchFamily="2" charset="2"/>
            </a:rPr>
            <a:t>Nro_empl  nombre_empleado</a:t>
          </a:r>
          <a:endParaRPr lang="es-ES" sz="2000" kern="1200" dirty="0">
            <a:sym typeface="Wingdings" pitchFamily="2" charset="2"/>
          </a:endParaRPr>
        </a:p>
        <a:p>
          <a:pPr marL="457200" lvl="2" indent="-228600" algn="l" defTabSz="889000">
            <a:lnSpc>
              <a:spcPct val="90000"/>
            </a:lnSpc>
            <a:spcBef>
              <a:spcPct val="0"/>
            </a:spcBef>
            <a:spcAft>
              <a:spcPct val="20000"/>
            </a:spcAft>
            <a:buChar char="•"/>
          </a:pPr>
          <a:r>
            <a:rPr lang="es-ES" sz="2000" kern="1200">
              <a:solidFill>
                <a:schemeClr val="hlink"/>
              </a:solidFill>
              <a:sym typeface="Wingdings" pitchFamily="2" charset="2"/>
            </a:rPr>
            <a:t>La primera es una </a:t>
          </a:r>
          <a:r>
            <a:rPr lang="es-ES" sz="2000" kern="1200">
              <a:solidFill>
                <a:schemeClr val="hlink"/>
              </a:solidFill>
              <a:effectLst>
                <a:outerShdw blurRad="38100" dist="38100" dir="2700000" algn="tl">
                  <a:srgbClr val="000000"/>
                </a:outerShdw>
              </a:effectLst>
              <a:sym typeface="Wingdings" pitchFamily="2" charset="2"/>
            </a:rPr>
            <a:t>dependencia PARCIAL</a:t>
          </a:r>
          <a:endParaRPr lang="es-ES" sz="2000" kern="1200" dirty="0">
            <a:solidFill>
              <a:schemeClr val="hlink"/>
            </a:solidFill>
            <a:effectLst>
              <a:outerShdw blurRad="38100" dist="38100" dir="2700000" algn="tl">
                <a:srgbClr val="000000"/>
              </a:outerShdw>
            </a:effectLst>
            <a:sym typeface="Wingdings" pitchFamily="2" charset="2"/>
          </a:endParaRPr>
        </a:p>
        <a:p>
          <a:pPr marL="457200" lvl="2" indent="-228600" algn="l" defTabSz="889000">
            <a:lnSpc>
              <a:spcPct val="90000"/>
            </a:lnSpc>
            <a:spcBef>
              <a:spcPct val="0"/>
            </a:spcBef>
            <a:spcAft>
              <a:spcPct val="20000"/>
            </a:spcAft>
            <a:buChar char="•"/>
          </a:pPr>
          <a:endParaRPr lang="es-ES" sz="2000" kern="1200" dirty="0">
            <a:sym typeface="Wingdings" pitchFamily="2" charset="2"/>
          </a:endParaRPr>
        </a:p>
        <a:p>
          <a:pPr marL="457200" lvl="2" indent="-228600" algn="l" defTabSz="889000">
            <a:lnSpc>
              <a:spcPct val="90000"/>
            </a:lnSpc>
            <a:spcBef>
              <a:spcPct val="0"/>
            </a:spcBef>
            <a:spcAft>
              <a:spcPct val="20000"/>
            </a:spcAft>
            <a:buChar char="•"/>
          </a:pPr>
          <a:r>
            <a:rPr lang="es-ES" sz="2000" kern="1200"/>
            <a:t>(nro_empl, nro_proy) </a:t>
          </a:r>
          <a:r>
            <a:rPr lang="es-ES" sz="2000" kern="1200">
              <a:sym typeface="Wingdings" pitchFamily="2" charset="2"/>
            </a:rPr>
            <a:t> nombre_proyecto</a:t>
          </a:r>
          <a:endParaRPr lang="es-ES" sz="2000" kern="1200" dirty="0">
            <a:sym typeface="Wingdings" pitchFamily="2" charset="2"/>
          </a:endParaRPr>
        </a:p>
        <a:p>
          <a:pPr marL="457200" lvl="2" indent="-228600" algn="l" defTabSz="889000">
            <a:lnSpc>
              <a:spcPct val="90000"/>
            </a:lnSpc>
            <a:spcBef>
              <a:spcPct val="0"/>
            </a:spcBef>
            <a:spcAft>
              <a:spcPct val="20000"/>
            </a:spcAft>
            <a:buChar char="•"/>
          </a:pPr>
          <a:r>
            <a:rPr lang="es-ES" sz="2000" kern="1200">
              <a:sym typeface="Wingdings" pitchFamily="2" charset="2"/>
            </a:rPr>
            <a:t>Nro_proy  nombre_proyecto</a:t>
          </a:r>
          <a:endParaRPr lang="es-ES" sz="2000" kern="1200" dirty="0">
            <a:sym typeface="Wingdings" pitchFamily="2" charset="2"/>
          </a:endParaRPr>
        </a:p>
        <a:p>
          <a:pPr marL="457200" lvl="2" indent="-228600" algn="l" defTabSz="889000">
            <a:lnSpc>
              <a:spcPct val="90000"/>
            </a:lnSpc>
            <a:spcBef>
              <a:spcPct val="0"/>
            </a:spcBef>
            <a:spcAft>
              <a:spcPct val="20000"/>
            </a:spcAft>
            <a:buChar char="•"/>
          </a:pPr>
          <a:r>
            <a:rPr lang="es-ES" sz="2000" kern="1200">
              <a:solidFill>
                <a:schemeClr val="hlink"/>
              </a:solidFill>
              <a:sym typeface="Wingdings" pitchFamily="2" charset="2"/>
            </a:rPr>
            <a:t>Idem anterior</a:t>
          </a:r>
          <a:endParaRPr lang="es-ES" sz="2000" kern="1200" dirty="0">
            <a:solidFill>
              <a:schemeClr val="hlink"/>
            </a:solidFill>
            <a:sym typeface="Wingdings" pitchFamily="2" charset="2"/>
          </a:endParaRPr>
        </a:p>
      </dsp:txBody>
      <dsp:txXfrm>
        <a:off x="0" y="814851"/>
        <a:ext cx="9405356" cy="32830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A8A98-C9BA-4436-9353-6E1177FE0E05}">
      <dsp:nvSpPr>
        <dsp:cNvPr id="0" name=""/>
        <dsp:cNvSpPr/>
      </dsp:nvSpPr>
      <dsp:spPr>
        <a:xfrm>
          <a:off x="0" y="69569"/>
          <a:ext cx="9547023" cy="623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ES" altLang="es-AR" sz="2600" kern="1200"/>
            <a:t>Dependencia funcional transitiva</a:t>
          </a:r>
          <a:endParaRPr lang="es-AR" sz="2600" kern="1200"/>
        </a:p>
      </dsp:txBody>
      <dsp:txXfrm>
        <a:off x="30442" y="100011"/>
        <a:ext cx="9486139" cy="562726"/>
      </dsp:txXfrm>
    </dsp:sp>
    <dsp:sp modelId="{F8B50497-B9D1-4C1A-A5F2-AAD9D7F4BC6B}">
      <dsp:nvSpPr>
        <dsp:cNvPr id="0" name=""/>
        <dsp:cNvSpPr/>
      </dsp:nvSpPr>
      <dsp:spPr>
        <a:xfrm>
          <a:off x="0" y="693179"/>
          <a:ext cx="9547023" cy="3552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1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s-ES" altLang="es-AR" sz="2000" kern="1200"/>
            <a:t>Una condición en la que A, B y C son atributos de una relación tales que A </a:t>
          </a:r>
          <a:r>
            <a:rPr lang="es-ES" altLang="es-AR" sz="2000" kern="1200">
              <a:sym typeface="Wingdings" panose="05000000000000000000" pitchFamily="2" charset="2"/>
            </a:rPr>
            <a:t> B y B  C entonces C depende transitivamente de A a través de B </a:t>
          </a:r>
          <a:endParaRPr lang="es-ES" altLang="es-AR" sz="2000" kern="1200" dirty="0">
            <a:sym typeface="Wingdings" panose="05000000000000000000" pitchFamily="2" charset="2"/>
          </a:endParaRPr>
        </a:p>
        <a:p>
          <a:pPr marL="228600" lvl="1" indent="-228600" algn="l" defTabSz="889000">
            <a:lnSpc>
              <a:spcPct val="90000"/>
            </a:lnSpc>
            <a:spcBef>
              <a:spcPct val="0"/>
            </a:spcBef>
            <a:spcAft>
              <a:spcPct val="20000"/>
            </a:spcAft>
            <a:buChar char="•"/>
          </a:pPr>
          <a:r>
            <a:rPr lang="es-ES" altLang="es-AR" sz="2000" kern="1200">
              <a:sym typeface="Wingdings" panose="05000000000000000000" pitchFamily="2" charset="2"/>
            </a:rPr>
            <a:t>Ejemplo</a:t>
          </a:r>
          <a:endParaRPr lang="es-ES" altLang="es-AR" sz="2000" kern="1200" dirty="0">
            <a:sym typeface="Wingdings" panose="05000000000000000000" pitchFamily="2" charset="2"/>
          </a:endParaRPr>
        </a:p>
        <a:p>
          <a:pPr marL="457200" lvl="2" indent="-228600" algn="l" defTabSz="889000">
            <a:lnSpc>
              <a:spcPct val="90000"/>
            </a:lnSpc>
            <a:spcBef>
              <a:spcPct val="0"/>
            </a:spcBef>
            <a:spcAft>
              <a:spcPct val="20000"/>
            </a:spcAft>
            <a:buChar char="•"/>
          </a:pPr>
          <a:r>
            <a:rPr lang="es-ES" altLang="es-AR" sz="2000" kern="1200"/>
            <a:t>Nro_empleado </a:t>
          </a:r>
          <a:r>
            <a:rPr lang="es-ES" altLang="es-AR" sz="2000" kern="1200">
              <a:sym typeface="Wingdings" panose="05000000000000000000" pitchFamily="2" charset="2"/>
            </a:rPr>
            <a:t> nombre, posición, salario, nro_depto, nombre_depto</a:t>
          </a:r>
          <a:endParaRPr lang="es-ES" altLang="es-AR" sz="2000" kern="1200" dirty="0">
            <a:sym typeface="Wingdings" panose="05000000000000000000" pitchFamily="2" charset="2"/>
          </a:endParaRPr>
        </a:p>
        <a:p>
          <a:pPr marL="457200" lvl="2" indent="-228600" algn="l" defTabSz="889000">
            <a:lnSpc>
              <a:spcPct val="90000"/>
            </a:lnSpc>
            <a:spcBef>
              <a:spcPct val="0"/>
            </a:spcBef>
            <a:spcAft>
              <a:spcPct val="20000"/>
            </a:spcAft>
            <a:buChar char="•"/>
          </a:pPr>
          <a:r>
            <a:rPr lang="es-ES" altLang="es-AR" sz="2000" kern="1200">
              <a:sym typeface="Wingdings" panose="05000000000000000000" pitchFamily="2" charset="2"/>
            </a:rPr>
            <a:t>Nro_depto  nombre_depto.</a:t>
          </a:r>
          <a:endParaRPr lang="es-ES" altLang="es-AR" sz="2000" kern="1200" dirty="0">
            <a:sym typeface="Wingdings" panose="05000000000000000000" pitchFamily="2" charset="2"/>
          </a:endParaRPr>
        </a:p>
        <a:p>
          <a:pPr marL="457200" lvl="2" indent="-228600" algn="l" defTabSz="889000">
            <a:lnSpc>
              <a:spcPct val="90000"/>
            </a:lnSpc>
            <a:spcBef>
              <a:spcPct val="0"/>
            </a:spcBef>
            <a:spcAft>
              <a:spcPct val="20000"/>
            </a:spcAft>
            <a:buChar char="•"/>
          </a:pPr>
          <a:r>
            <a:rPr lang="es-ES" altLang="es-AR" sz="2000" kern="1200">
              <a:sym typeface="Wingdings" panose="05000000000000000000" pitchFamily="2" charset="2"/>
            </a:rPr>
            <a:t>En este ejemplo</a:t>
          </a:r>
          <a:endParaRPr lang="es-ES" altLang="es-AR" sz="2000" kern="1200" dirty="0">
            <a:sym typeface="Wingdings" panose="05000000000000000000" pitchFamily="2" charset="2"/>
          </a:endParaRPr>
        </a:p>
        <a:p>
          <a:pPr marL="685800" lvl="3" indent="-228600" algn="l" defTabSz="889000">
            <a:lnSpc>
              <a:spcPct val="90000"/>
            </a:lnSpc>
            <a:spcBef>
              <a:spcPct val="0"/>
            </a:spcBef>
            <a:spcAft>
              <a:spcPct val="20000"/>
            </a:spcAft>
            <a:buChar char="•"/>
          </a:pPr>
          <a:r>
            <a:rPr lang="es-ES" altLang="es-AR" sz="2000" kern="1200"/>
            <a:t>A = nro_empleado</a:t>
          </a:r>
          <a:endParaRPr lang="es-ES" altLang="es-AR" sz="2000" kern="1200" dirty="0"/>
        </a:p>
        <a:p>
          <a:pPr marL="685800" lvl="3" indent="-228600" algn="l" defTabSz="889000">
            <a:lnSpc>
              <a:spcPct val="90000"/>
            </a:lnSpc>
            <a:spcBef>
              <a:spcPct val="0"/>
            </a:spcBef>
            <a:spcAft>
              <a:spcPct val="20000"/>
            </a:spcAft>
            <a:buChar char="•"/>
          </a:pPr>
          <a:r>
            <a:rPr lang="es-ES" altLang="es-AR" sz="2000" kern="1200"/>
            <a:t>B = nro_depto</a:t>
          </a:r>
          <a:endParaRPr lang="es-ES" altLang="es-AR" sz="2000" kern="1200" dirty="0"/>
        </a:p>
        <a:p>
          <a:pPr marL="685800" lvl="3" indent="-228600" algn="l" defTabSz="889000">
            <a:lnSpc>
              <a:spcPct val="90000"/>
            </a:lnSpc>
            <a:spcBef>
              <a:spcPct val="0"/>
            </a:spcBef>
            <a:spcAft>
              <a:spcPct val="20000"/>
            </a:spcAft>
            <a:buChar char="•"/>
          </a:pPr>
          <a:r>
            <a:rPr lang="es-ES" altLang="es-AR" sz="2000" kern="1200"/>
            <a:t>C = nombre_depto.</a:t>
          </a:r>
          <a:endParaRPr lang="es-ES" altLang="es-AR" sz="2000" kern="1200" dirty="0"/>
        </a:p>
      </dsp:txBody>
      <dsp:txXfrm>
        <a:off x="0" y="693179"/>
        <a:ext cx="9547023" cy="35521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63A8C-07D3-45B7-A8CB-B14747C24F0E}">
      <dsp:nvSpPr>
        <dsp:cNvPr id="0" name=""/>
        <dsp:cNvSpPr/>
      </dsp:nvSpPr>
      <dsp:spPr>
        <a:xfrm>
          <a:off x="0" y="53932"/>
          <a:ext cx="9083385" cy="79150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s-ES" altLang="es-AR" sz="3300" kern="1200"/>
            <a:t>Resumen</a:t>
          </a:r>
          <a:endParaRPr lang="es-AR" sz="3300" kern="1200"/>
        </a:p>
      </dsp:txBody>
      <dsp:txXfrm>
        <a:off x="38638" y="92570"/>
        <a:ext cx="9006109" cy="714229"/>
      </dsp:txXfrm>
    </dsp:sp>
    <dsp:sp modelId="{B456C944-7C13-49C1-910E-BD84004A983F}">
      <dsp:nvSpPr>
        <dsp:cNvPr id="0" name=""/>
        <dsp:cNvSpPr/>
      </dsp:nvSpPr>
      <dsp:spPr>
        <a:xfrm>
          <a:off x="0" y="845437"/>
          <a:ext cx="9083385" cy="341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7"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s-ES" altLang="es-AR" sz="2600" kern="1200"/>
            <a:t>Dependencia funcional</a:t>
          </a:r>
          <a:endParaRPr lang="es-ES" altLang="es-AR" sz="2600" kern="1200" dirty="0"/>
        </a:p>
        <a:p>
          <a:pPr marL="228600" lvl="1" indent="-228600" algn="l" defTabSz="1155700">
            <a:lnSpc>
              <a:spcPct val="90000"/>
            </a:lnSpc>
            <a:spcBef>
              <a:spcPct val="0"/>
            </a:spcBef>
            <a:spcAft>
              <a:spcPct val="20000"/>
            </a:spcAft>
            <a:buChar char="•"/>
          </a:pPr>
          <a:r>
            <a:rPr lang="es-ES" altLang="es-AR" sz="2600" kern="1200"/>
            <a:t>Dependencia parcial</a:t>
          </a:r>
          <a:endParaRPr lang="es-ES" altLang="es-AR" sz="2600" kern="1200" dirty="0"/>
        </a:p>
        <a:p>
          <a:pPr marL="457200" lvl="2" indent="-228600" algn="l" defTabSz="1155700">
            <a:lnSpc>
              <a:spcPct val="90000"/>
            </a:lnSpc>
            <a:spcBef>
              <a:spcPct val="0"/>
            </a:spcBef>
            <a:spcAft>
              <a:spcPct val="20000"/>
            </a:spcAft>
            <a:buChar char="•"/>
          </a:pPr>
          <a:r>
            <a:rPr lang="es-ES" altLang="es-AR" sz="2600" kern="1200"/>
            <a:t>Parte_clave </a:t>
          </a:r>
          <a:r>
            <a:rPr lang="es-ES" altLang="es-AR" sz="2600" kern="1200">
              <a:sym typeface="Wingdings" panose="05000000000000000000" pitchFamily="2" charset="2"/>
            </a:rPr>
            <a:t> no_clave</a:t>
          </a:r>
          <a:endParaRPr lang="es-ES" altLang="es-AR" sz="2600" kern="1200" dirty="0">
            <a:sym typeface="Wingdings" panose="05000000000000000000" pitchFamily="2" charset="2"/>
          </a:endParaRPr>
        </a:p>
        <a:p>
          <a:pPr marL="228600" lvl="1" indent="-228600" algn="l" defTabSz="1155700">
            <a:lnSpc>
              <a:spcPct val="90000"/>
            </a:lnSpc>
            <a:spcBef>
              <a:spcPct val="0"/>
            </a:spcBef>
            <a:spcAft>
              <a:spcPct val="20000"/>
            </a:spcAft>
            <a:buChar char="•"/>
          </a:pPr>
          <a:r>
            <a:rPr lang="es-ES" altLang="es-AR" sz="2600" kern="1200"/>
            <a:t>Dependencia transitiva	</a:t>
          </a:r>
          <a:endParaRPr lang="es-ES" altLang="es-AR" sz="2600" kern="1200" dirty="0"/>
        </a:p>
        <a:p>
          <a:pPr marL="457200" lvl="2" indent="-228600" algn="l" defTabSz="1155700">
            <a:lnSpc>
              <a:spcPct val="90000"/>
            </a:lnSpc>
            <a:spcBef>
              <a:spcPct val="0"/>
            </a:spcBef>
            <a:spcAft>
              <a:spcPct val="20000"/>
            </a:spcAft>
            <a:buChar char="•"/>
          </a:pPr>
          <a:r>
            <a:rPr lang="es-ES" altLang="es-AR" sz="2600" kern="1200"/>
            <a:t>No_clave </a:t>
          </a:r>
          <a:r>
            <a:rPr lang="es-ES" altLang="es-AR" sz="2600" kern="1200">
              <a:sym typeface="Wingdings" panose="05000000000000000000" pitchFamily="2" charset="2"/>
            </a:rPr>
            <a:t> no_clave</a:t>
          </a:r>
          <a:endParaRPr lang="es-ES" altLang="es-AR" sz="2600" kern="1200" dirty="0">
            <a:sym typeface="Wingdings" panose="05000000000000000000" pitchFamily="2" charset="2"/>
          </a:endParaRPr>
        </a:p>
        <a:p>
          <a:pPr marL="228600" lvl="1" indent="-228600" algn="l" defTabSz="1155700">
            <a:lnSpc>
              <a:spcPct val="90000"/>
            </a:lnSpc>
            <a:spcBef>
              <a:spcPct val="0"/>
            </a:spcBef>
            <a:spcAft>
              <a:spcPct val="20000"/>
            </a:spcAft>
            <a:buChar char="•"/>
          </a:pPr>
          <a:r>
            <a:rPr lang="es-ES" altLang="es-AR" sz="2600" kern="1200"/>
            <a:t>Dependencia Boyce Codd (explicada más adelante)</a:t>
          </a:r>
          <a:endParaRPr lang="es-ES" altLang="es-AR" sz="2600" kern="1200" dirty="0"/>
        </a:p>
        <a:p>
          <a:pPr marL="457200" lvl="2" indent="-228600" algn="l" defTabSz="1155700">
            <a:lnSpc>
              <a:spcPct val="90000"/>
            </a:lnSpc>
            <a:spcBef>
              <a:spcPct val="0"/>
            </a:spcBef>
            <a:spcAft>
              <a:spcPct val="20000"/>
            </a:spcAft>
            <a:buChar char="•"/>
          </a:pPr>
          <a:r>
            <a:rPr lang="es-ES" altLang="es-AR" sz="2600" kern="1200"/>
            <a:t>No_clave </a:t>
          </a:r>
          <a:r>
            <a:rPr lang="es-ES" altLang="es-AR" sz="2600" kern="1200">
              <a:sym typeface="Wingdings" panose="05000000000000000000" pitchFamily="2" charset="2"/>
            </a:rPr>
            <a:t> parte_clave</a:t>
          </a:r>
          <a:endParaRPr lang="es-ES" altLang="es-AR" sz="2600" kern="1200" dirty="0"/>
        </a:p>
      </dsp:txBody>
      <dsp:txXfrm>
        <a:off x="0" y="845437"/>
        <a:ext cx="9083385" cy="34155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98A73-BFC0-440F-AB9E-CBC58126C22B}" type="datetimeFigureOut">
              <a:rPr lang="es-AR" smtClean="0"/>
              <a:pPr/>
              <a:t>19/10/2024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1EBD0-B351-4773-9296-22C7F008DFB8}" type="slidenum">
              <a:rPr lang="es-AR" smtClean="0"/>
              <a:pPr/>
              <a:t>‹Nº›</a:t>
            </a:fld>
            <a:endParaRPr lang="es-AR"/>
          </a:p>
        </p:txBody>
      </p:sp>
    </p:spTree>
    <p:extLst>
      <p:ext uri="{BB962C8B-B14F-4D97-AF65-F5344CB8AC3E}">
        <p14:creationId xmlns:p14="http://schemas.microsoft.com/office/powerpoint/2010/main" val="32573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66D1EBD0-B351-4773-9296-22C7F008DFB8}" type="slidenum">
              <a:rPr lang="es-AR" smtClean="0"/>
              <a:pPr/>
              <a:t>1</a:t>
            </a:fld>
            <a:endParaRPr lang="es-AR"/>
          </a:p>
        </p:txBody>
      </p:sp>
    </p:spTree>
    <p:extLst>
      <p:ext uri="{BB962C8B-B14F-4D97-AF65-F5344CB8AC3E}">
        <p14:creationId xmlns:p14="http://schemas.microsoft.com/office/powerpoint/2010/main" val="876460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66D1EBD0-B351-4773-9296-22C7F008DFB8}" type="slidenum">
              <a:rPr lang="es-AR" smtClean="0"/>
              <a:pPr/>
              <a:t>2</a:t>
            </a:fld>
            <a:endParaRPr lang="es-AR"/>
          </a:p>
        </p:txBody>
      </p:sp>
    </p:spTree>
    <p:extLst>
      <p:ext uri="{BB962C8B-B14F-4D97-AF65-F5344CB8AC3E}">
        <p14:creationId xmlns:p14="http://schemas.microsoft.com/office/powerpoint/2010/main" val="1827335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66D1EBD0-B351-4773-9296-22C7F008DFB8}" type="slidenum">
              <a:rPr lang="es-AR" smtClean="0"/>
              <a:pPr/>
              <a:t>24</a:t>
            </a:fld>
            <a:endParaRPr lang="es-AR"/>
          </a:p>
        </p:txBody>
      </p:sp>
    </p:spTree>
    <p:extLst>
      <p:ext uri="{BB962C8B-B14F-4D97-AF65-F5344CB8AC3E}">
        <p14:creationId xmlns:p14="http://schemas.microsoft.com/office/powerpoint/2010/main" val="88458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66D1EBD0-B351-4773-9296-22C7F008DFB8}" type="slidenum">
              <a:rPr lang="es-AR" smtClean="0"/>
              <a:pPr/>
              <a:t>26</a:t>
            </a:fld>
            <a:endParaRPr lang="es-AR"/>
          </a:p>
        </p:txBody>
      </p:sp>
    </p:spTree>
    <p:extLst>
      <p:ext uri="{BB962C8B-B14F-4D97-AF65-F5344CB8AC3E}">
        <p14:creationId xmlns:p14="http://schemas.microsoft.com/office/powerpoint/2010/main" val="310166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ln/>
        </p:spPr>
      </p:sp>
      <p:sp>
        <p:nvSpPr>
          <p:cNvPr id="4608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AR" altLang="es-AR">
              <a:latin typeface="Arial" panose="020B0604020202020204" pitchFamily="34" charset="0"/>
            </a:endParaRPr>
          </a:p>
        </p:txBody>
      </p:sp>
      <p:sp>
        <p:nvSpPr>
          <p:cNvPr id="4608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420025-95A0-46C4-B89D-1690DF17194C}" type="slidenum">
              <a:rPr lang="es-ES" altLang="es-AR" sz="1300"/>
              <a:pPr>
                <a:spcBef>
                  <a:spcPct val="0"/>
                </a:spcBef>
              </a:pPr>
              <a:t>34</a:t>
            </a:fld>
            <a:endParaRPr lang="es-ES" altLang="es-AR" sz="1300"/>
          </a:p>
        </p:txBody>
      </p:sp>
    </p:spTree>
    <p:extLst>
      <p:ext uri="{BB962C8B-B14F-4D97-AF65-F5344CB8AC3E}">
        <p14:creationId xmlns:p14="http://schemas.microsoft.com/office/powerpoint/2010/main" val="199051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BBCD2B0-F99E-4E66-9720-B59F18651626}" type="datetime1">
              <a:rPr lang="es-ES" smtClean="0"/>
              <a:t>19/10/2024</a:t>
            </a:fld>
            <a:endParaRPr lang="es-AR"/>
          </a:p>
        </p:txBody>
      </p:sp>
      <p:sp>
        <p:nvSpPr>
          <p:cNvPr id="5" name="Footer Placeholder 4"/>
          <p:cNvSpPr>
            <a:spLocks noGrp="1"/>
          </p:cNvSpPr>
          <p:nvPr>
            <p:ph type="ftr" sz="quarter" idx="11"/>
          </p:nvPr>
        </p:nvSpPr>
        <p:spPr/>
        <p:txBody>
          <a:bodyPr/>
          <a:lstStyle/>
          <a:p>
            <a:r>
              <a:rPr lang="es-AR"/>
              <a:t>DBD Clase 2</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72527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64B1CD12-72A9-4317-A242-D7B4455C72BB}" type="datetime1">
              <a:rPr lang="es-ES" smtClean="0"/>
              <a:t>19/10/2024</a:t>
            </a:fld>
            <a:endParaRPr lang="es-AR"/>
          </a:p>
        </p:txBody>
      </p:sp>
      <p:sp>
        <p:nvSpPr>
          <p:cNvPr id="5" name="Footer Placeholder 4"/>
          <p:cNvSpPr>
            <a:spLocks noGrp="1"/>
          </p:cNvSpPr>
          <p:nvPr>
            <p:ph type="ftr" sz="quarter" idx="11"/>
          </p:nvPr>
        </p:nvSpPr>
        <p:spPr/>
        <p:txBody>
          <a:bodyPr/>
          <a:lstStyle/>
          <a:p>
            <a:r>
              <a:rPr lang="es-AR"/>
              <a:t>DBD Clase 2</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64034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E069B36-7E21-4BBD-9A78-04F57013D238}" type="datetime1">
              <a:rPr lang="es-ES" smtClean="0"/>
              <a:t>19/10/2024</a:t>
            </a:fld>
            <a:endParaRPr lang="es-AR"/>
          </a:p>
        </p:txBody>
      </p:sp>
      <p:sp>
        <p:nvSpPr>
          <p:cNvPr id="5" name="Footer Placeholder 4"/>
          <p:cNvSpPr>
            <a:spLocks noGrp="1"/>
          </p:cNvSpPr>
          <p:nvPr>
            <p:ph type="ftr" sz="quarter" idx="11"/>
          </p:nvPr>
        </p:nvSpPr>
        <p:spPr/>
        <p:txBody>
          <a:bodyPr/>
          <a:lstStyle/>
          <a:p>
            <a:r>
              <a:rPr lang="es-AR"/>
              <a:t>DBD Clase 2</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pPr/>
              <a:t>‹Nº›</a:t>
            </a:fld>
            <a:endParaRPr lang="es-A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2724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AD73C9FD-B8F1-49BC-B0A4-55BD008904AE}" type="datetime1">
              <a:rPr lang="es-ES" smtClean="0"/>
              <a:t>19/10/2024</a:t>
            </a:fld>
            <a:endParaRPr lang="es-AR"/>
          </a:p>
        </p:txBody>
      </p:sp>
      <p:sp>
        <p:nvSpPr>
          <p:cNvPr id="6" name="Footer Placeholder 5"/>
          <p:cNvSpPr>
            <a:spLocks noGrp="1"/>
          </p:cNvSpPr>
          <p:nvPr>
            <p:ph type="ftr" sz="quarter" idx="11"/>
          </p:nvPr>
        </p:nvSpPr>
        <p:spPr/>
        <p:txBody>
          <a:bodyPr/>
          <a:lstStyle/>
          <a:p>
            <a:r>
              <a:rPr lang="es-AR"/>
              <a:t>DBD Clase 2</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94705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3CDCEF9B-9026-45FB-AA1F-8ACDF1F68B15}" type="datetime1">
              <a:rPr lang="es-ES" smtClean="0"/>
              <a:t>19/10/2024</a:t>
            </a:fld>
            <a:endParaRPr lang="es-AR"/>
          </a:p>
        </p:txBody>
      </p:sp>
      <p:sp>
        <p:nvSpPr>
          <p:cNvPr id="6" name="Footer Placeholder 5"/>
          <p:cNvSpPr>
            <a:spLocks noGrp="1"/>
          </p:cNvSpPr>
          <p:nvPr>
            <p:ph type="ftr" sz="quarter" idx="11"/>
          </p:nvPr>
        </p:nvSpPr>
        <p:spPr/>
        <p:txBody>
          <a:bodyPr/>
          <a:lstStyle/>
          <a:p>
            <a:r>
              <a:rPr lang="es-AR"/>
              <a:t>DBD Clase 2</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504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17A6CD65-F983-4CA2-9EDC-43923AA887B9}" type="datetime1">
              <a:rPr lang="es-ES" smtClean="0"/>
              <a:t>19/10/2024</a:t>
            </a:fld>
            <a:endParaRPr lang="es-AR"/>
          </a:p>
        </p:txBody>
      </p:sp>
      <p:sp>
        <p:nvSpPr>
          <p:cNvPr id="6" name="Footer Placeholder 5"/>
          <p:cNvSpPr>
            <a:spLocks noGrp="1"/>
          </p:cNvSpPr>
          <p:nvPr>
            <p:ph type="ftr" sz="quarter" idx="11"/>
          </p:nvPr>
        </p:nvSpPr>
        <p:spPr/>
        <p:txBody>
          <a:bodyPr/>
          <a:lstStyle/>
          <a:p>
            <a:r>
              <a:rPr lang="es-AR"/>
              <a:t>DBD Clase 2</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4278187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E1CE1D3-DA4B-4DC4-8409-450CA6A5BD93}" type="datetime1">
              <a:rPr lang="es-ES" smtClean="0"/>
              <a:t>19/10/2024</a:t>
            </a:fld>
            <a:endParaRPr lang="es-AR"/>
          </a:p>
        </p:txBody>
      </p:sp>
      <p:sp>
        <p:nvSpPr>
          <p:cNvPr id="5" name="Footer Placeholder 4"/>
          <p:cNvSpPr>
            <a:spLocks noGrp="1"/>
          </p:cNvSpPr>
          <p:nvPr>
            <p:ph type="ftr" sz="quarter" idx="11"/>
          </p:nvPr>
        </p:nvSpPr>
        <p:spPr/>
        <p:txBody>
          <a:bodyPr/>
          <a:lstStyle/>
          <a:p>
            <a:r>
              <a:rPr lang="es-AR"/>
              <a:t>DBD Clase 2</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3334275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88FDADF-628B-4D44-A65A-4C62F441C7C2}" type="datetime1">
              <a:rPr lang="es-ES" smtClean="0"/>
              <a:t>19/10/2024</a:t>
            </a:fld>
            <a:endParaRPr lang="es-AR"/>
          </a:p>
        </p:txBody>
      </p:sp>
      <p:sp>
        <p:nvSpPr>
          <p:cNvPr id="5" name="Footer Placeholder 4"/>
          <p:cNvSpPr>
            <a:spLocks noGrp="1"/>
          </p:cNvSpPr>
          <p:nvPr>
            <p:ph type="ftr" sz="quarter" idx="11"/>
          </p:nvPr>
        </p:nvSpPr>
        <p:spPr/>
        <p:txBody>
          <a:bodyPr/>
          <a:lstStyle/>
          <a:p>
            <a:r>
              <a:rPr lang="es-AR"/>
              <a:t>DBD Clase 2</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937354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77813"/>
            <a:ext cx="10363200" cy="1143000"/>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1219200" y="1600201"/>
            <a:ext cx="5080000" cy="45307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quarter" idx="2"/>
          </p:nvPr>
        </p:nvSpPr>
        <p:spPr>
          <a:xfrm>
            <a:off x="6502400" y="1600201"/>
            <a:ext cx="5080000" cy="21891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contenido"/>
          <p:cNvSpPr>
            <a:spLocks noGrp="1"/>
          </p:cNvSpPr>
          <p:nvPr>
            <p:ph sz="quarter" idx="3"/>
          </p:nvPr>
        </p:nvSpPr>
        <p:spPr>
          <a:xfrm>
            <a:off x="6502400" y="3941763"/>
            <a:ext cx="5080000" cy="218916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Rectangle 9"/>
          <p:cNvSpPr>
            <a:spLocks noGrp="1" noChangeArrowheads="1"/>
          </p:cNvSpPr>
          <p:nvPr>
            <p:ph type="dt" sz="half" idx="10"/>
          </p:nvPr>
        </p:nvSpPr>
        <p:spPr>
          <a:ln/>
        </p:spPr>
        <p:txBody>
          <a:bodyPr/>
          <a:lstStyle>
            <a:lvl1pPr>
              <a:defRPr/>
            </a:lvl1pPr>
          </a:lstStyle>
          <a:p>
            <a:pPr>
              <a:defRPr/>
            </a:pPr>
            <a:fld id="{EB5B6827-A0A6-4EEF-B82B-6EEBB86AB3BE}" type="datetime1">
              <a:rPr lang="es-ES" smtClean="0"/>
              <a:t>19/10/2024</a:t>
            </a:fld>
            <a:endParaRPr lang="es-ES"/>
          </a:p>
        </p:txBody>
      </p:sp>
      <p:sp>
        <p:nvSpPr>
          <p:cNvPr id="7" name="Rectangle 10"/>
          <p:cNvSpPr>
            <a:spLocks noGrp="1" noChangeArrowheads="1"/>
          </p:cNvSpPr>
          <p:nvPr>
            <p:ph type="ftr" sz="quarter" idx="11"/>
          </p:nvPr>
        </p:nvSpPr>
        <p:spPr>
          <a:ln/>
        </p:spPr>
        <p:txBody>
          <a:bodyPr/>
          <a:lstStyle>
            <a:lvl1pPr>
              <a:defRPr/>
            </a:lvl1pPr>
          </a:lstStyle>
          <a:p>
            <a:pPr>
              <a:defRPr/>
            </a:pPr>
            <a:r>
              <a:rPr lang="es-ES"/>
              <a:t>DBD Clase 2</a:t>
            </a:r>
          </a:p>
        </p:txBody>
      </p:sp>
      <p:sp>
        <p:nvSpPr>
          <p:cNvPr id="8" name="Rectangle 11"/>
          <p:cNvSpPr>
            <a:spLocks noGrp="1" noChangeArrowheads="1"/>
          </p:cNvSpPr>
          <p:nvPr>
            <p:ph type="sldNum" sz="quarter" idx="12"/>
          </p:nvPr>
        </p:nvSpPr>
        <p:spPr>
          <a:ln/>
        </p:spPr>
        <p:txBody>
          <a:bodyPr/>
          <a:lstStyle>
            <a:lvl1pPr>
              <a:defRPr/>
            </a:lvl1pPr>
          </a:lstStyle>
          <a:p>
            <a:pPr>
              <a:defRPr/>
            </a:pPr>
            <a:fld id="{3C314E3F-09B6-4BA1-B1F9-A9908981C2E9}" type="slidenum">
              <a:rPr lang="es-ES" altLang="es-AR"/>
              <a:pPr>
                <a:defRPr/>
              </a:pPr>
              <a:t>‹Nº›</a:t>
            </a:fld>
            <a:r>
              <a:rPr lang="es-ES" altLang="es-AR"/>
              <a:t>/40</a:t>
            </a:r>
          </a:p>
        </p:txBody>
      </p:sp>
    </p:spTree>
    <p:extLst>
      <p:ext uri="{BB962C8B-B14F-4D97-AF65-F5344CB8AC3E}">
        <p14:creationId xmlns:p14="http://schemas.microsoft.com/office/powerpoint/2010/main" val="3697805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77813"/>
            <a:ext cx="10363200" cy="1143000"/>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1219200" y="1600201"/>
            <a:ext cx="5080000" cy="45307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502400" y="1600201"/>
            <a:ext cx="5080000" cy="45307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9"/>
          <p:cNvSpPr>
            <a:spLocks noGrp="1" noChangeArrowheads="1"/>
          </p:cNvSpPr>
          <p:nvPr>
            <p:ph type="dt" sz="half" idx="10"/>
          </p:nvPr>
        </p:nvSpPr>
        <p:spPr>
          <a:ln/>
        </p:spPr>
        <p:txBody>
          <a:bodyPr/>
          <a:lstStyle>
            <a:lvl1pPr>
              <a:defRPr/>
            </a:lvl1pPr>
          </a:lstStyle>
          <a:p>
            <a:pPr>
              <a:defRPr/>
            </a:pPr>
            <a:fld id="{1EDAE798-D7EC-4DAB-8B84-73A47587288F}" type="datetime1">
              <a:rPr lang="es-ES" smtClean="0"/>
              <a:t>19/10/2024</a:t>
            </a:fld>
            <a:endParaRPr lang="es-ES"/>
          </a:p>
        </p:txBody>
      </p:sp>
      <p:sp>
        <p:nvSpPr>
          <p:cNvPr id="6" name="Rectangle 10"/>
          <p:cNvSpPr>
            <a:spLocks noGrp="1" noChangeArrowheads="1"/>
          </p:cNvSpPr>
          <p:nvPr>
            <p:ph type="ftr" sz="quarter" idx="11"/>
          </p:nvPr>
        </p:nvSpPr>
        <p:spPr>
          <a:ln/>
        </p:spPr>
        <p:txBody>
          <a:bodyPr/>
          <a:lstStyle>
            <a:lvl1pPr>
              <a:defRPr/>
            </a:lvl1pPr>
          </a:lstStyle>
          <a:p>
            <a:pPr>
              <a:defRPr/>
            </a:pPr>
            <a:r>
              <a:rPr lang="es-ES"/>
              <a:t>DBD Clase 2</a:t>
            </a:r>
          </a:p>
        </p:txBody>
      </p:sp>
      <p:sp>
        <p:nvSpPr>
          <p:cNvPr id="7" name="Rectangle 11"/>
          <p:cNvSpPr>
            <a:spLocks noGrp="1" noChangeArrowheads="1"/>
          </p:cNvSpPr>
          <p:nvPr>
            <p:ph type="sldNum" sz="quarter" idx="12"/>
          </p:nvPr>
        </p:nvSpPr>
        <p:spPr>
          <a:ln/>
        </p:spPr>
        <p:txBody>
          <a:bodyPr/>
          <a:lstStyle>
            <a:lvl1pPr>
              <a:defRPr/>
            </a:lvl1pPr>
          </a:lstStyle>
          <a:p>
            <a:pPr>
              <a:defRPr/>
            </a:pPr>
            <a:fld id="{CA80FB37-75D3-4734-9BD5-8C08DB192B93}" type="slidenum">
              <a:rPr lang="es-ES" altLang="es-AR"/>
              <a:pPr>
                <a:defRPr/>
              </a:pPr>
              <a:t>‹Nº›</a:t>
            </a:fld>
            <a:r>
              <a:rPr lang="es-ES" altLang="es-AR"/>
              <a:t>/40</a:t>
            </a:r>
          </a:p>
        </p:txBody>
      </p:sp>
    </p:spTree>
    <p:extLst>
      <p:ext uri="{BB962C8B-B14F-4D97-AF65-F5344CB8AC3E}">
        <p14:creationId xmlns:p14="http://schemas.microsoft.com/office/powerpoint/2010/main" val="63614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180EDA8-2D89-4338-96AB-9D469218984D}" type="datetime1">
              <a:rPr lang="es-ES" smtClean="0"/>
              <a:t>19/10/2024</a:t>
            </a:fld>
            <a:endParaRPr lang="es-AR"/>
          </a:p>
        </p:txBody>
      </p:sp>
      <p:sp>
        <p:nvSpPr>
          <p:cNvPr id="5" name="Footer Placeholder 4"/>
          <p:cNvSpPr>
            <a:spLocks noGrp="1"/>
          </p:cNvSpPr>
          <p:nvPr>
            <p:ph type="ftr" sz="quarter" idx="11"/>
          </p:nvPr>
        </p:nvSpPr>
        <p:spPr/>
        <p:txBody>
          <a:bodyPr/>
          <a:lstStyle/>
          <a:p>
            <a:r>
              <a:rPr lang="es-AR"/>
              <a:t>DBD Clase 2</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78600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61DC3253-9DAC-495D-AB97-9933F79E3F5F}" type="datetime1">
              <a:rPr lang="es-ES" smtClean="0"/>
              <a:t>19/10/2024</a:t>
            </a:fld>
            <a:endParaRPr lang="es-AR"/>
          </a:p>
        </p:txBody>
      </p:sp>
      <p:sp>
        <p:nvSpPr>
          <p:cNvPr id="5" name="Footer Placeholder 4"/>
          <p:cNvSpPr>
            <a:spLocks noGrp="1"/>
          </p:cNvSpPr>
          <p:nvPr>
            <p:ph type="ftr" sz="quarter" idx="11"/>
          </p:nvPr>
        </p:nvSpPr>
        <p:spPr/>
        <p:txBody>
          <a:bodyPr/>
          <a:lstStyle/>
          <a:p>
            <a:r>
              <a:rPr lang="es-AR"/>
              <a:t>DBD Clase 2</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336877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C9B7D75-8E3F-4699-804E-27DF366BB64E}" type="datetime1">
              <a:rPr lang="es-ES" smtClean="0"/>
              <a:t>19/10/2024</a:t>
            </a:fld>
            <a:endParaRPr lang="es-AR"/>
          </a:p>
        </p:txBody>
      </p:sp>
      <p:sp>
        <p:nvSpPr>
          <p:cNvPr id="6" name="Footer Placeholder 5"/>
          <p:cNvSpPr>
            <a:spLocks noGrp="1"/>
          </p:cNvSpPr>
          <p:nvPr>
            <p:ph type="ftr" sz="quarter" idx="11"/>
          </p:nvPr>
        </p:nvSpPr>
        <p:spPr/>
        <p:txBody>
          <a:bodyPr/>
          <a:lstStyle/>
          <a:p>
            <a:r>
              <a:rPr lang="es-AR"/>
              <a:t>DBD Clase 2</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115684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2D8416E-0A87-4665-B94F-5667EEFC7619}" type="datetime1">
              <a:rPr lang="es-ES" smtClean="0"/>
              <a:t>19/10/2024</a:t>
            </a:fld>
            <a:endParaRPr lang="es-AR"/>
          </a:p>
        </p:txBody>
      </p:sp>
      <p:sp>
        <p:nvSpPr>
          <p:cNvPr id="8" name="Footer Placeholder 7"/>
          <p:cNvSpPr>
            <a:spLocks noGrp="1"/>
          </p:cNvSpPr>
          <p:nvPr>
            <p:ph type="ftr" sz="quarter" idx="11"/>
          </p:nvPr>
        </p:nvSpPr>
        <p:spPr/>
        <p:txBody>
          <a:bodyPr/>
          <a:lstStyle/>
          <a:p>
            <a:r>
              <a:rPr lang="es-AR"/>
              <a:t>DBD Clase 2</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02968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3EED211-F03F-4D5A-BA08-134EC9ED2F10}" type="datetime1">
              <a:rPr lang="es-ES" smtClean="0"/>
              <a:t>19/10/2024</a:t>
            </a:fld>
            <a:endParaRPr lang="es-AR"/>
          </a:p>
        </p:txBody>
      </p:sp>
      <p:sp>
        <p:nvSpPr>
          <p:cNvPr id="4" name="Footer Placeholder 3"/>
          <p:cNvSpPr>
            <a:spLocks noGrp="1"/>
          </p:cNvSpPr>
          <p:nvPr>
            <p:ph type="ftr" sz="quarter" idx="11"/>
          </p:nvPr>
        </p:nvSpPr>
        <p:spPr/>
        <p:txBody>
          <a:bodyPr/>
          <a:lstStyle/>
          <a:p>
            <a:r>
              <a:rPr lang="es-AR"/>
              <a:t>DBD Clase 2</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104219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375C6-F92C-4EB7-85B4-D7B7FCB0D8DD}" type="datetime1">
              <a:rPr lang="es-ES" smtClean="0"/>
              <a:t>19/10/2024</a:t>
            </a:fld>
            <a:endParaRPr lang="es-AR"/>
          </a:p>
        </p:txBody>
      </p:sp>
      <p:sp>
        <p:nvSpPr>
          <p:cNvPr id="3" name="Footer Placeholder 2"/>
          <p:cNvSpPr>
            <a:spLocks noGrp="1"/>
          </p:cNvSpPr>
          <p:nvPr>
            <p:ph type="ftr" sz="quarter" idx="11"/>
          </p:nvPr>
        </p:nvSpPr>
        <p:spPr/>
        <p:txBody>
          <a:bodyPr/>
          <a:lstStyle/>
          <a:p>
            <a:r>
              <a:rPr lang="es-AR"/>
              <a:t>DBD Clase 2</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34464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D1E4E53-36B1-47F9-A1AF-3606EF52F1EE}" type="datetime1">
              <a:rPr lang="es-ES" smtClean="0"/>
              <a:t>19/10/2024</a:t>
            </a:fld>
            <a:endParaRPr lang="es-AR"/>
          </a:p>
        </p:txBody>
      </p:sp>
      <p:sp>
        <p:nvSpPr>
          <p:cNvPr id="6" name="Footer Placeholder 5"/>
          <p:cNvSpPr>
            <a:spLocks noGrp="1"/>
          </p:cNvSpPr>
          <p:nvPr>
            <p:ph type="ftr" sz="quarter" idx="11"/>
          </p:nvPr>
        </p:nvSpPr>
        <p:spPr/>
        <p:txBody>
          <a:bodyPr/>
          <a:lstStyle/>
          <a:p>
            <a:r>
              <a:rPr lang="es-AR"/>
              <a:t>DBD Clase 2</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405756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B6E3692-AC13-41A0-B678-5C699427D22F}" type="datetime1">
              <a:rPr lang="es-ES" smtClean="0"/>
              <a:t>19/10/2024</a:t>
            </a:fld>
            <a:endParaRPr lang="es-AR"/>
          </a:p>
        </p:txBody>
      </p:sp>
      <p:sp>
        <p:nvSpPr>
          <p:cNvPr id="6" name="Footer Placeholder 5"/>
          <p:cNvSpPr>
            <a:spLocks noGrp="1"/>
          </p:cNvSpPr>
          <p:nvPr>
            <p:ph type="ftr" sz="quarter" idx="11"/>
          </p:nvPr>
        </p:nvSpPr>
        <p:spPr/>
        <p:txBody>
          <a:bodyPr/>
          <a:lstStyle/>
          <a:p>
            <a:r>
              <a:rPr lang="es-AR"/>
              <a:t>DBD Clase 2</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87446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080375A-386A-4BC8-B4F0-5CC86E1DE779}" type="datetime1">
              <a:rPr lang="es-ES" smtClean="0"/>
              <a:t>19/10/2024</a:t>
            </a:fld>
            <a:endParaRPr lang="es-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s-AR"/>
              <a:t>DBD Clase 2</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929C196-6EC7-4118-A5C6-AEB17F0475D0}" type="slidenum">
              <a:rPr lang="es-AR" smtClean="0"/>
              <a:pPr/>
              <a:t>‹Nº›</a:t>
            </a:fld>
            <a:endParaRPr lang="es-AR"/>
          </a:p>
        </p:txBody>
      </p:sp>
    </p:spTree>
    <p:extLst>
      <p:ext uri="{BB962C8B-B14F-4D97-AF65-F5344CB8AC3E}">
        <p14:creationId xmlns:p14="http://schemas.microsoft.com/office/powerpoint/2010/main" val="31057351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Diseño de Bases de Datos	</a:t>
            </a:r>
            <a:endParaRPr lang="es-AR" dirty="0"/>
          </a:p>
        </p:txBody>
      </p:sp>
      <p:sp>
        <p:nvSpPr>
          <p:cNvPr id="3" name="Marcador de texto 2"/>
          <p:cNvSpPr>
            <a:spLocks noGrp="1"/>
          </p:cNvSpPr>
          <p:nvPr>
            <p:ph type="body" idx="1"/>
          </p:nvPr>
        </p:nvSpPr>
        <p:spPr/>
        <p:txBody>
          <a:bodyPr/>
          <a:lstStyle/>
          <a:p>
            <a:r>
              <a:rPr lang="es-AR"/>
              <a:t>Clase 1</a:t>
            </a:r>
            <a:endParaRPr lang="es-AR" dirty="0"/>
          </a:p>
        </p:txBody>
      </p:sp>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2490520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Dependencias Funcionales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976982540"/>
              </p:ext>
            </p:extLst>
          </p:nvPr>
        </p:nvGraphicFramePr>
        <p:xfrm>
          <a:off x="2421228" y="1596980"/>
          <a:ext cx="9083385" cy="4314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102814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Normalización</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615823031"/>
              </p:ext>
            </p:extLst>
          </p:nvPr>
        </p:nvGraphicFramePr>
        <p:xfrm>
          <a:off x="2292439" y="1712890"/>
          <a:ext cx="9212174" cy="4198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500601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11" name="Marcador de contenido 10"/>
          <p:cNvGraphicFramePr>
            <a:graphicFrameLocks noGrp="1"/>
          </p:cNvGraphicFramePr>
          <p:nvPr>
            <p:ph idx="1"/>
            <p:extLst>
              <p:ext uri="{D42A27DB-BD31-4B8C-83A1-F6EECF244321}">
                <p14:modId xmlns:p14="http://schemas.microsoft.com/office/powerpoint/2010/main" val="1129442706"/>
              </p:ext>
            </p:extLst>
          </p:nvPr>
        </p:nvGraphicFramePr>
        <p:xfrm>
          <a:off x="2150772" y="1481070"/>
          <a:ext cx="9353840" cy="465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19895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699813472"/>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51027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2010113619"/>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1915665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8917330"/>
              </p:ext>
            </p:extLst>
          </p:nvPr>
        </p:nvGraphicFramePr>
        <p:xfrm>
          <a:off x="2292439" y="1751527"/>
          <a:ext cx="9212174" cy="4160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779616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286572506"/>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4025829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4182369780"/>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426575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251503831"/>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514773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19091140"/>
              </p:ext>
            </p:extLst>
          </p:nvPr>
        </p:nvGraphicFramePr>
        <p:xfrm>
          <a:off x="2228045" y="1558344"/>
          <a:ext cx="9276568" cy="4353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35005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AR"/>
              <a:t>Agenda</a:t>
            </a:r>
            <a:endParaRPr lang="es-AR" dirty="0"/>
          </a:p>
        </p:txBody>
      </p:sp>
      <p:graphicFrame>
        <p:nvGraphicFramePr>
          <p:cNvPr id="9" name="Marcador de contenido 8"/>
          <p:cNvGraphicFramePr>
            <a:graphicFrameLocks noGrp="1"/>
          </p:cNvGraphicFramePr>
          <p:nvPr>
            <p:ph idx="1"/>
            <p:extLst>
              <p:ext uri="{D42A27DB-BD31-4B8C-83A1-F6EECF244321}">
                <p14:modId xmlns:p14="http://schemas.microsoft.com/office/powerpoint/2010/main" val="1803695889"/>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2678382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sp>
        <p:nvSpPr>
          <p:cNvPr id="10" name="Marcador de contenido 9"/>
          <p:cNvSpPr>
            <a:spLocks noGrp="1"/>
          </p:cNvSpPr>
          <p:nvPr>
            <p:ph idx="1"/>
          </p:nvPr>
        </p:nvSpPr>
        <p:spPr>
          <a:xfrm>
            <a:off x="2318197" y="1905000"/>
            <a:ext cx="9186415" cy="4006222"/>
          </a:xfrm>
        </p:spPr>
        <p:txBody>
          <a:bodyPr>
            <a:normAutofit fontScale="92500" lnSpcReduction="20000"/>
          </a:bodyPr>
          <a:lstStyle/>
          <a:p>
            <a:pPr lvl="1"/>
            <a:r>
              <a:rPr lang="es-ES" altLang="es-AR" dirty="0"/>
              <a:t>#</a:t>
            </a:r>
            <a:r>
              <a:rPr lang="es-ES" altLang="es-AR" dirty="0" err="1"/>
              <a:t>depto</a:t>
            </a:r>
            <a:r>
              <a:rPr lang="es-ES" altLang="es-AR" dirty="0"/>
              <a:t> </a:t>
            </a:r>
            <a:r>
              <a:rPr lang="es-ES" altLang="es-AR" dirty="0">
                <a:sym typeface="Wingdings" panose="05000000000000000000" pitchFamily="2" charset="2"/>
              </a:rPr>
              <a:t> </a:t>
            </a:r>
            <a:r>
              <a:rPr lang="es-ES" altLang="es-AR" dirty="0" err="1">
                <a:sym typeface="Wingdings" panose="05000000000000000000" pitchFamily="2" charset="2"/>
              </a:rPr>
              <a:t>nombredepto</a:t>
            </a:r>
            <a:r>
              <a:rPr lang="es-ES" altLang="es-AR" dirty="0">
                <a:sym typeface="Wingdings" panose="05000000000000000000" pitchFamily="2" charset="2"/>
              </a:rPr>
              <a:t> (DT)</a:t>
            </a:r>
            <a:endParaRPr lang="es-AR" dirty="0"/>
          </a:p>
          <a:p>
            <a:pPr lvl="1"/>
            <a:r>
              <a:rPr lang="es-ES" altLang="es-AR" dirty="0"/>
              <a:t>Solución</a:t>
            </a:r>
          </a:p>
          <a:p>
            <a:pPr lvl="2"/>
            <a:r>
              <a:rPr lang="es-ES" altLang="es-AR" dirty="0"/>
              <a:t>Empleado = (</a:t>
            </a:r>
            <a:r>
              <a:rPr lang="es-ES" altLang="es-AR" u="sng" dirty="0" err="1"/>
              <a:t>dniempleado</a:t>
            </a:r>
            <a:r>
              <a:rPr lang="es-ES" altLang="es-AR" dirty="0"/>
              <a:t>, nombre, #</a:t>
            </a:r>
            <a:r>
              <a:rPr lang="es-ES" altLang="es-AR" dirty="0" err="1"/>
              <a:t>depto</a:t>
            </a:r>
            <a:r>
              <a:rPr lang="es-ES" altLang="es-AR" dirty="0"/>
              <a:t> )</a:t>
            </a:r>
          </a:p>
          <a:p>
            <a:pPr lvl="2"/>
            <a:r>
              <a:rPr lang="es-ES" altLang="es-AR" dirty="0"/>
              <a:t>Departamento = </a:t>
            </a:r>
            <a:r>
              <a:rPr lang="es-ES" altLang="es-AR" u="sng" dirty="0"/>
              <a:t>(#</a:t>
            </a:r>
            <a:r>
              <a:rPr lang="es-ES" altLang="es-AR" u="sng" dirty="0" err="1"/>
              <a:t>depto</a:t>
            </a:r>
            <a:r>
              <a:rPr lang="es-ES" altLang="es-AR" dirty="0"/>
              <a:t>, </a:t>
            </a:r>
            <a:r>
              <a:rPr lang="es-ES" altLang="es-AR" dirty="0" err="1"/>
              <a:t>nombredepto</a:t>
            </a:r>
            <a:r>
              <a:rPr lang="es-ES" altLang="es-AR" dirty="0"/>
              <a:t>)</a:t>
            </a:r>
          </a:p>
          <a:p>
            <a:pPr lvl="1"/>
            <a:r>
              <a:rPr lang="es-ES" altLang="es-AR" dirty="0"/>
              <a:t>Ej2 parcelas = (</a:t>
            </a:r>
            <a:r>
              <a:rPr lang="es-ES" altLang="es-AR" u="sng" dirty="0"/>
              <a:t>#propiedad</a:t>
            </a:r>
            <a:r>
              <a:rPr lang="es-ES" altLang="es-AR" dirty="0"/>
              <a:t>, municipio, </a:t>
            </a:r>
            <a:r>
              <a:rPr lang="es-ES" altLang="es-AR" dirty="0" err="1"/>
              <a:t>númeroparcela</a:t>
            </a:r>
            <a:r>
              <a:rPr lang="es-ES" altLang="es-AR" dirty="0"/>
              <a:t>, </a:t>
            </a:r>
            <a:r>
              <a:rPr lang="es-ES" altLang="es-AR" dirty="0" err="1"/>
              <a:t>area</a:t>
            </a:r>
            <a:r>
              <a:rPr lang="es-ES" altLang="es-AR" dirty="0"/>
              <a:t>, precio, tasa fiscal)</a:t>
            </a:r>
          </a:p>
          <a:p>
            <a:pPr lvl="1"/>
            <a:r>
              <a:rPr lang="es-ES" altLang="es-AR" dirty="0"/>
              <a:t>Dependencias</a:t>
            </a:r>
          </a:p>
          <a:p>
            <a:pPr lvl="2"/>
            <a:r>
              <a:rPr lang="es-ES" altLang="es-AR" dirty="0"/>
              <a:t>#propiedad </a:t>
            </a:r>
            <a:r>
              <a:rPr lang="es-ES" altLang="es-AR" dirty="0">
                <a:sym typeface="Wingdings" panose="05000000000000000000" pitchFamily="2" charset="2"/>
              </a:rPr>
              <a:t> municipio, </a:t>
            </a:r>
            <a:r>
              <a:rPr lang="es-ES" altLang="es-AR" dirty="0" err="1">
                <a:sym typeface="Wingdings" panose="05000000000000000000" pitchFamily="2" charset="2"/>
              </a:rPr>
              <a:t>numeroparcela</a:t>
            </a:r>
            <a:r>
              <a:rPr lang="es-ES" altLang="es-AR" dirty="0">
                <a:sym typeface="Wingdings" panose="05000000000000000000" pitchFamily="2" charset="2"/>
              </a:rPr>
              <a:t>, </a:t>
            </a:r>
            <a:r>
              <a:rPr lang="es-ES" altLang="es-AR" dirty="0" err="1">
                <a:sym typeface="Wingdings" panose="05000000000000000000" pitchFamily="2" charset="2"/>
              </a:rPr>
              <a:t>area</a:t>
            </a:r>
            <a:r>
              <a:rPr lang="es-ES" altLang="es-AR" dirty="0">
                <a:sym typeface="Wingdings" panose="05000000000000000000" pitchFamily="2" charset="2"/>
              </a:rPr>
              <a:t>, precio, tasa fiscal (DF)</a:t>
            </a:r>
          </a:p>
          <a:p>
            <a:pPr lvl="2"/>
            <a:r>
              <a:rPr lang="es-ES" altLang="es-AR" dirty="0">
                <a:sym typeface="Wingdings" panose="05000000000000000000" pitchFamily="2" charset="2"/>
              </a:rPr>
              <a:t>Municipio  tasa fiscal (DT)</a:t>
            </a:r>
          </a:p>
          <a:p>
            <a:pPr lvl="2"/>
            <a:r>
              <a:rPr lang="es-ES" altLang="es-AR" dirty="0" err="1">
                <a:sym typeface="Wingdings" panose="05000000000000000000" pitchFamily="2" charset="2"/>
              </a:rPr>
              <a:t>Area</a:t>
            </a:r>
            <a:r>
              <a:rPr lang="es-ES" altLang="es-AR" dirty="0">
                <a:sym typeface="Wingdings" panose="05000000000000000000" pitchFamily="2" charset="2"/>
              </a:rPr>
              <a:t>  precio (DT)</a:t>
            </a:r>
          </a:p>
          <a:p>
            <a:pPr lvl="1"/>
            <a:r>
              <a:rPr lang="es-ES" altLang="es-AR" dirty="0"/>
              <a:t>Solución</a:t>
            </a:r>
          </a:p>
          <a:p>
            <a:pPr lvl="2"/>
            <a:r>
              <a:rPr lang="es-ES" altLang="es-AR" dirty="0"/>
              <a:t>Parcela = (</a:t>
            </a:r>
            <a:r>
              <a:rPr lang="es-ES" altLang="es-AR" u="sng" dirty="0"/>
              <a:t>#propiedad, </a:t>
            </a:r>
            <a:r>
              <a:rPr lang="es-ES" altLang="es-AR" dirty="0"/>
              <a:t>municipio, </a:t>
            </a:r>
            <a:r>
              <a:rPr lang="es-ES" altLang="es-AR" dirty="0" err="1"/>
              <a:t>númeroparcela</a:t>
            </a:r>
            <a:r>
              <a:rPr lang="es-ES" altLang="es-AR" dirty="0"/>
              <a:t> , </a:t>
            </a:r>
            <a:r>
              <a:rPr lang="es-ES" altLang="es-AR" dirty="0" err="1"/>
              <a:t>area</a:t>
            </a:r>
            <a:r>
              <a:rPr lang="es-ES" altLang="es-AR" dirty="0"/>
              <a:t>)</a:t>
            </a:r>
          </a:p>
          <a:p>
            <a:pPr lvl="2"/>
            <a:r>
              <a:rPr lang="es-ES" altLang="es-AR" dirty="0"/>
              <a:t>Municipio = (</a:t>
            </a:r>
            <a:r>
              <a:rPr lang="es-ES" altLang="es-AR" u="sng" dirty="0"/>
              <a:t> municipio</a:t>
            </a:r>
            <a:r>
              <a:rPr lang="es-ES" altLang="es-AR" dirty="0"/>
              <a:t>, tasa fiscal)</a:t>
            </a:r>
          </a:p>
          <a:p>
            <a:pPr lvl="2"/>
            <a:r>
              <a:rPr lang="es-ES" altLang="es-AR" dirty="0" err="1"/>
              <a:t>Areas</a:t>
            </a:r>
            <a:r>
              <a:rPr lang="es-ES" altLang="es-AR" dirty="0"/>
              <a:t> = ( </a:t>
            </a:r>
            <a:r>
              <a:rPr lang="es-ES" altLang="es-AR" u="sng" dirty="0" err="1"/>
              <a:t>area</a:t>
            </a:r>
            <a:r>
              <a:rPr lang="es-ES" altLang="es-AR" dirty="0"/>
              <a:t>, precio )</a:t>
            </a:r>
          </a:p>
          <a:p>
            <a:endParaRPr lang="es-AR" dirty="0"/>
          </a:p>
        </p:txBody>
      </p:sp>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2181660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468423905"/>
              </p:ext>
            </p:extLst>
          </p:nvPr>
        </p:nvGraphicFramePr>
        <p:xfrm>
          <a:off x="2086376" y="1519707"/>
          <a:ext cx="9710671" cy="4803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025618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sp>
        <p:nvSpPr>
          <p:cNvPr id="10" name="Marcador de contenido 9"/>
          <p:cNvSpPr>
            <a:spLocks noGrp="1"/>
          </p:cNvSpPr>
          <p:nvPr>
            <p:ph idx="1"/>
          </p:nvPr>
        </p:nvSpPr>
        <p:spPr>
          <a:xfrm>
            <a:off x="2086377" y="1635617"/>
            <a:ext cx="9418235" cy="4275605"/>
          </a:xfrm>
        </p:spPr>
        <p:txBody>
          <a:bodyPr>
            <a:normAutofit fontScale="92500" lnSpcReduction="20000"/>
          </a:bodyPr>
          <a:lstStyle/>
          <a:p>
            <a:pPr>
              <a:lnSpc>
                <a:spcPct val="90000"/>
              </a:lnSpc>
            </a:pPr>
            <a:r>
              <a:rPr lang="es-ES" altLang="es-AR" sz="2400" dirty="0"/>
              <a:t>Ejemplo entrevista = </a:t>
            </a:r>
            <a:r>
              <a:rPr lang="es-ES" altLang="es-AR" sz="2400" u="sng" dirty="0"/>
              <a:t>(#cliente, </a:t>
            </a:r>
            <a:r>
              <a:rPr lang="es-ES" altLang="es-AR" sz="2400" u="sng" dirty="0" err="1"/>
              <a:t>fechaentrevista</a:t>
            </a:r>
            <a:r>
              <a:rPr lang="es-ES" altLang="es-AR" sz="2400" dirty="0"/>
              <a:t>, </a:t>
            </a:r>
            <a:r>
              <a:rPr lang="es-ES" altLang="es-AR" sz="2400" dirty="0" err="1"/>
              <a:t>horaentrevista</a:t>
            </a:r>
            <a:r>
              <a:rPr lang="es-ES" altLang="es-AR" sz="2400" dirty="0"/>
              <a:t>, empleado, </a:t>
            </a:r>
            <a:r>
              <a:rPr lang="es-ES" altLang="es-AR" sz="2400" dirty="0" err="1"/>
              <a:t>lugarentrevista</a:t>
            </a:r>
            <a:r>
              <a:rPr lang="es-ES" altLang="es-AR" sz="2400" dirty="0"/>
              <a:t>)</a:t>
            </a:r>
          </a:p>
          <a:p>
            <a:pPr lvl="1">
              <a:lnSpc>
                <a:spcPct val="90000"/>
              </a:lnSpc>
            </a:pPr>
            <a:r>
              <a:rPr lang="es-ES" altLang="es-AR" sz="2300" dirty="0"/>
              <a:t>las DF existentes son:</a:t>
            </a:r>
          </a:p>
          <a:p>
            <a:pPr lvl="2">
              <a:lnSpc>
                <a:spcPct val="90000"/>
              </a:lnSpc>
            </a:pPr>
            <a:r>
              <a:rPr lang="es-ES" altLang="es-AR" sz="2000" dirty="0"/>
              <a:t>#cliente, </a:t>
            </a:r>
            <a:r>
              <a:rPr lang="es-ES" altLang="es-AR" sz="2000" dirty="0" err="1"/>
              <a:t>fechaentrevista</a:t>
            </a:r>
            <a:r>
              <a:rPr lang="es-ES" altLang="es-AR" sz="2000" dirty="0"/>
              <a:t> </a:t>
            </a:r>
            <a:r>
              <a:rPr lang="es-ES" altLang="es-AR" sz="2000" dirty="0">
                <a:sym typeface="Wingdings" panose="05000000000000000000" pitchFamily="2" charset="2"/>
              </a:rPr>
              <a:t> hora entrevista, empleado, </a:t>
            </a:r>
            <a:r>
              <a:rPr lang="es-ES" altLang="es-AR" sz="2000" dirty="0" err="1">
                <a:sym typeface="Wingdings" panose="05000000000000000000" pitchFamily="2" charset="2"/>
              </a:rPr>
              <a:t>lugarentrevista</a:t>
            </a:r>
            <a:r>
              <a:rPr lang="es-ES" altLang="es-AR" sz="2000" dirty="0">
                <a:sym typeface="Wingdings" panose="05000000000000000000" pitchFamily="2" charset="2"/>
              </a:rPr>
              <a:t> (CP)</a:t>
            </a:r>
          </a:p>
          <a:p>
            <a:pPr lvl="2">
              <a:lnSpc>
                <a:spcPct val="90000"/>
              </a:lnSpc>
            </a:pPr>
            <a:r>
              <a:rPr lang="es-ES" altLang="es-AR" sz="2000" dirty="0">
                <a:sym typeface="Wingdings" panose="05000000000000000000" pitchFamily="2" charset="2"/>
              </a:rPr>
              <a:t>Empleado, </a:t>
            </a:r>
            <a:r>
              <a:rPr lang="es-ES" altLang="es-AR" sz="2000" dirty="0" err="1">
                <a:sym typeface="Wingdings" panose="05000000000000000000" pitchFamily="2" charset="2"/>
              </a:rPr>
              <a:t>fechaentrevista</a:t>
            </a:r>
            <a:r>
              <a:rPr lang="es-ES" altLang="es-AR" sz="2000" dirty="0">
                <a:sym typeface="Wingdings" panose="05000000000000000000" pitchFamily="2" charset="2"/>
              </a:rPr>
              <a:t>, </a:t>
            </a:r>
            <a:r>
              <a:rPr lang="es-ES" altLang="es-AR" sz="2000" dirty="0" err="1">
                <a:sym typeface="Wingdings" panose="05000000000000000000" pitchFamily="2" charset="2"/>
              </a:rPr>
              <a:t>horaentrevista</a:t>
            </a:r>
            <a:r>
              <a:rPr lang="es-ES" altLang="es-AR" sz="2000" dirty="0">
                <a:sym typeface="Wingdings" panose="05000000000000000000" pitchFamily="2" charset="2"/>
              </a:rPr>
              <a:t>  #cliente (CC)</a:t>
            </a:r>
          </a:p>
          <a:p>
            <a:pPr lvl="2">
              <a:lnSpc>
                <a:spcPct val="90000"/>
              </a:lnSpc>
            </a:pPr>
            <a:r>
              <a:rPr lang="es-ES" altLang="es-AR" sz="2000" dirty="0" err="1">
                <a:sym typeface="Wingdings" panose="05000000000000000000" pitchFamily="2" charset="2"/>
              </a:rPr>
              <a:t>Lugarentrevista</a:t>
            </a:r>
            <a:r>
              <a:rPr lang="es-ES" altLang="es-AR" sz="2000" dirty="0">
                <a:sym typeface="Wingdings" panose="05000000000000000000" pitchFamily="2" charset="2"/>
              </a:rPr>
              <a:t>, </a:t>
            </a:r>
            <a:r>
              <a:rPr lang="es-ES" altLang="es-AR" sz="2000" dirty="0" err="1">
                <a:sym typeface="Wingdings" panose="05000000000000000000" pitchFamily="2" charset="2"/>
              </a:rPr>
              <a:t>fechaentrevista</a:t>
            </a:r>
            <a:r>
              <a:rPr lang="es-ES" altLang="es-AR" sz="2000" dirty="0">
                <a:sym typeface="Wingdings" panose="05000000000000000000" pitchFamily="2" charset="2"/>
              </a:rPr>
              <a:t>, </a:t>
            </a:r>
            <a:r>
              <a:rPr lang="es-ES" altLang="es-AR" sz="2000" dirty="0" err="1">
                <a:sym typeface="Wingdings" panose="05000000000000000000" pitchFamily="2" charset="2"/>
              </a:rPr>
              <a:t>horaentrevista</a:t>
            </a:r>
            <a:r>
              <a:rPr lang="es-ES" altLang="es-AR" sz="2000" dirty="0">
                <a:sym typeface="Wingdings" panose="05000000000000000000" pitchFamily="2" charset="2"/>
              </a:rPr>
              <a:t>  empleado, #cliente (CC)</a:t>
            </a:r>
          </a:p>
          <a:p>
            <a:pPr lvl="2">
              <a:lnSpc>
                <a:spcPct val="90000"/>
              </a:lnSpc>
            </a:pPr>
            <a:r>
              <a:rPr lang="es-ES" altLang="es-AR" sz="2000" dirty="0">
                <a:sym typeface="Wingdings" panose="05000000000000000000" pitchFamily="2" charset="2"/>
              </a:rPr>
              <a:t>Empleado, </a:t>
            </a:r>
            <a:r>
              <a:rPr lang="es-ES" altLang="es-AR" sz="2000" dirty="0" err="1">
                <a:sym typeface="Wingdings" panose="05000000000000000000" pitchFamily="2" charset="2"/>
              </a:rPr>
              <a:t>fechaentrevista</a:t>
            </a:r>
            <a:r>
              <a:rPr lang="es-ES" altLang="es-AR" sz="2000" dirty="0">
                <a:sym typeface="Wingdings" panose="05000000000000000000" pitchFamily="2" charset="2"/>
              </a:rPr>
              <a:t>  </a:t>
            </a:r>
            <a:r>
              <a:rPr lang="es-ES" altLang="es-AR" sz="2000" dirty="0" err="1">
                <a:sym typeface="Wingdings" panose="05000000000000000000" pitchFamily="2" charset="2"/>
              </a:rPr>
              <a:t>lugarentrevista</a:t>
            </a:r>
            <a:endParaRPr lang="es-ES" altLang="es-AR" sz="2000" dirty="0">
              <a:sym typeface="Wingdings" panose="05000000000000000000" pitchFamily="2" charset="2"/>
            </a:endParaRPr>
          </a:p>
          <a:p>
            <a:pPr lvl="1">
              <a:lnSpc>
                <a:spcPct val="90000"/>
              </a:lnSpc>
            </a:pPr>
            <a:r>
              <a:rPr lang="es-ES" altLang="es-AR" sz="2300" dirty="0"/>
              <a:t>Como los tres primeros determinantes son CP o CC no generan inconvenientes.</a:t>
            </a:r>
          </a:p>
          <a:p>
            <a:pPr lvl="1">
              <a:lnSpc>
                <a:spcPct val="90000"/>
              </a:lnSpc>
            </a:pPr>
            <a:r>
              <a:rPr lang="es-ES" altLang="es-AR" sz="2300" dirty="0"/>
              <a:t>Debemos, entonces, analizar la cuarta DF.</a:t>
            </a:r>
          </a:p>
          <a:p>
            <a:pPr lvl="2">
              <a:lnSpc>
                <a:spcPct val="90000"/>
              </a:lnSpc>
            </a:pPr>
            <a:r>
              <a:rPr lang="es-ES" altLang="es-AR" sz="2000" dirty="0"/>
              <a:t>No hay problema con DP o DT</a:t>
            </a:r>
          </a:p>
          <a:p>
            <a:pPr lvl="2">
              <a:lnSpc>
                <a:spcPct val="90000"/>
              </a:lnSpc>
            </a:pPr>
            <a:r>
              <a:rPr lang="es-ES" altLang="es-AR" sz="2000" dirty="0"/>
              <a:t>Pero el determinante no es CC o CP </a:t>
            </a:r>
            <a:r>
              <a:rPr lang="es-ES" altLang="es-AR" sz="2000" dirty="0">
                <a:sym typeface="Wingdings" panose="05000000000000000000" pitchFamily="2" charset="2"/>
              </a:rPr>
              <a:t> no está en BCNF</a:t>
            </a:r>
            <a:endParaRPr lang="es-ES" altLang="es-AR" sz="2000" dirty="0"/>
          </a:p>
          <a:p>
            <a:endParaRPr lang="es-AR" dirty="0"/>
          </a:p>
        </p:txBody>
      </p:sp>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940386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sp>
        <p:nvSpPr>
          <p:cNvPr id="10" name="Marcador de contenido 9"/>
          <p:cNvSpPr>
            <a:spLocks noGrp="1"/>
          </p:cNvSpPr>
          <p:nvPr>
            <p:ph idx="1"/>
          </p:nvPr>
        </p:nvSpPr>
        <p:spPr/>
        <p:txBody>
          <a:bodyPr>
            <a:normAutofit fontScale="92500" lnSpcReduction="10000"/>
          </a:bodyPr>
          <a:lstStyle/>
          <a:p>
            <a:pPr lvl="2"/>
            <a:r>
              <a:rPr lang="es-ES" altLang="es-AR" sz="2100" dirty="0"/>
              <a:t>Veamos los problemas que pueden surgir</a:t>
            </a:r>
          </a:p>
          <a:p>
            <a:pPr lvl="2"/>
            <a:endParaRPr lang="es-ES" altLang="es-AR" sz="2100" dirty="0"/>
          </a:p>
          <a:p>
            <a:pPr lvl="2"/>
            <a:endParaRPr lang="es-ES" altLang="es-AR" sz="2100" dirty="0"/>
          </a:p>
          <a:p>
            <a:pPr lvl="2"/>
            <a:endParaRPr lang="es-ES" altLang="es-AR" sz="2100" dirty="0"/>
          </a:p>
          <a:p>
            <a:pPr lvl="2"/>
            <a:endParaRPr lang="es-ES" altLang="es-AR" sz="2100" dirty="0"/>
          </a:p>
          <a:p>
            <a:pPr lvl="2"/>
            <a:endParaRPr lang="es-ES" altLang="es-AR" sz="2100" dirty="0"/>
          </a:p>
          <a:p>
            <a:pPr lvl="3"/>
            <a:endParaRPr lang="es-ES" altLang="es-AR" sz="1800" dirty="0"/>
          </a:p>
          <a:p>
            <a:pPr lvl="3"/>
            <a:r>
              <a:rPr lang="es-ES" altLang="es-AR" sz="1800" dirty="0"/>
              <a:t>Si el empleado </a:t>
            </a:r>
            <a:r>
              <a:rPr lang="es-ES" altLang="es-AR" sz="1800" dirty="0" err="1"/>
              <a:t>Perez</a:t>
            </a:r>
            <a:r>
              <a:rPr lang="es-ES" altLang="es-AR" sz="1800" dirty="0"/>
              <a:t> cambia su cita del día 12/12/2004 del aula 3 al aula 20, que pasa? Cuantos renglones hay que cambiar?  </a:t>
            </a:r>
          </a:p>
          <a:p>
            <a:pPr lvl="3"/>
            <a:r>
              <a:rPr lang="es-ES" altLang="es-AR" sz="1800" dirty="0"/>
              <a:t>Entonces es claramente visible que la información está repetida</a:t>
            </a:r>
          </a:p>
          <a:p>
            <a:endParaRPr lang="es-AR" dirty="0"/>
          </a:p>
        </p:txBody>
      </p:sp>
      <p:graphicFrame>
        <p:nvGraphicFramePr>
          <p:cNvPr id="6" name="Group 78"/>
          <p:cNvGraphicFramePr>
            <a:graphicFrameLocks/>
          </p:cNvGraphicFramePr>
          <p:nvPr>
            <p:extLst>
              <p:ext uri="{D42A27DB-BD31-4B8C-83A1-F6EECF244321}">
                <p14:modId xmlns:p14="http://schemas.microsoft.com/office/powerpoint/2010/main" val="1502021600"/>
              </p:ext>
            </p:extLst>
          </p:nvPr>
        </p:nvGraphicFramePr>
        <p:xfrm>
          <a:off x="3409659" y="2661634"/>
          <a:ext cx="7416800" cy="1676400"/>
        </p:xfrm>
        <a:graphic>
          <a:graphicData uri="http://schemas.openxmlformats.org/drawingml/2006/table">
            <a:tbl>
              <a:tblPr/>
              <a:tblGrid>
                <a:gridCol w="1152525">
                  <a:extLst>
                    <a:ext uri="{9D8B030D-6E8A-4147-A177-3AD203B41FA5}">
                      <a16:colId xmlns:a16="http://schemas.microsoft.com/office/drawing/2014/main" val="20000"/>
                    </a:ext>
                  </a:extLst>
                </a:gridCol>
                <a:gridCol w="1763712">
                  <a:extLst>
                    <a:ext uri="{9D8B030D-6E8A-4147-A177-3AD203B41FA5}">
                      <a16:colId xmlns:a16="http://schemas.microsoft.com/office/drawing/2014/main" val="20001"/>
                    </a:ext>
                  </a:extLst>
                </a:gridCol>
                <a:gridCol w="1612900">
                  <a:extLst>
                    <a:ext uri="{9D8B030D-6E8A-4147-A177-3AD203B41FA5}">
                      <a16:colId xmlns:a16="http://schemas.microsoft.com/office/drawing/2014/main" val="20002"/>
                    </a:ext>
                  </a:extLst>
                </a:gridCol>
                <a:gridCol w="1225550">
                  <a:extLst>
                    <a:ext uri="{9D8B030D-6E8A-4147-A177-3AD203B41FA5}">
                      <a16:colId xmlns:a16="http://schemas.microsoft.com/office/drawing/2014/main" val="20003"/>
                    </a:ext>
                  </a:extLst>
                </a:gridCol>
                <a:gridCol w="1662113">
                  <a:extLst>
                    <a:ext uri="{9D8B030D-6E8A-4147-A177-3AD203B41FA5}">
                      <a16:colId xmlns:a16="http://schemas.microsoft.com/office/drawing/2014/main" val="20004"/>
                    </a:ext>
                  </a:extLst>
                </a:gridCol>
              </a:tblGrid>
              <a:tr h="158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1" i="1" u="none" strike="noStrike" cap="none" normalizeH="0" baseline="0" dirty="0">
                          <a:ln>
                            <a:noFill/>
                          </a:ln>
                          <a:solidFill>
                            <a:schemeClr val="tx1"/>
                          </a:solidFill>
                          <a:effectLst/>
                          <a:latin typeface="Arial" charset="0"/>
                        </a:rPr>
                        <a:t>#cliente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1" i="1" u="none" strike="noStrike" cap="none" normalizeH="0" baseline="0">
                          <a:ln>
                            <a:noFill/>
                          </a:ln>
                          <a:solidFill>
                            <a:schemeClr val="tx1"/>
                          </a:solidFill>
                          <a:effectLst/>
                          <a:latin typeface="Arial" charset="0"/>
                        </a:rPr>
                        <a:t>fechaentrevista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1" i="1" u="none" strike="noStrike" cap="none" normalizeH="0" baseline="0">
                          <a:ln>
                            <a:noFill/>
                          </a:ln>
                          <a:solidFill>
                            <a:schemeClr val="tx1"/>
                          </a:solidFill>
                          <a:effectLst/>
                          <a:latin typeface="Arial" charset="0"/>
                        </a:rPr>
                        <a:t>Horaentrevista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1" i="1" u="none" strike="noStrike" cap="none" normalizeH="0" baseline="0">
                          <a:ln>
                            <a:noFill/>
                          </a:ln>
                          <a:solidFill>
                            <a:schemeClr val="tx1"/>
                          </a:solidFill>
                          <a:effectLst/>
                          <a:latin typeface="Arial" charset="0"/>
                        </a:rPr>
                        <a:t>Empleado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1" i="1" u="none" strike="noStrike" cap="none" normalizeH="0" baseline="0">
                          <a:ln>
                            <a:noFill/>
                          </a:ln>
                          <a:solidFill>
                            <a:schemeClr val="tx1"/>
                          </a:solidFill>
                          <a:effectLst/>
                          <a:latin typeface="Arial" charset="0"/>
                        </a:rPr>
                        <a:t>lugarentrevista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C123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12/12/2004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12:30 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Aula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71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C332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12/12/2004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12:30 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dirty="0">
                          <a:ln>
                            <a:noFill/>
                          </a:ln>
                          <a:solidFill>
                            <a:schemeClr val="tx1"/>
                          </a:solidFill>
                          <a:effectLst/>
                          <a:latin typeface="Arial" charset="0"/>
                        </a:rPr>
                        <a:t>Aula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8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dirty="0">
                          <a:ln>
                            <a:noFill/>
                          </a:ln>
                          <a:solidFill>
                            <a:schemeClr val="tx1"/>
                          </a:solidFill>
                          <a:effectLst/>
                          <a:latin typeface="Arial" charset="0"/>
                        </a:rPr>
                        <a:t>C340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dirty="0">
                          <a:ln>
                            <a:noFill/>
                          </a:ln>
                          <a:solidFill>
                            <a:schemeClr val="tx1"/>
                          </a:solidFill>
                          <a:effectLst/>
                          <a:latin typeface="Arial" charset="0"/>
                        </a:rPr>
                        <a:t>15/12/2004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13:00 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dirty="0">
                          <a:ln>
                            <a:noFill/>
                          </a:ln>
                          <a:solidFill>
                            <a:schemeClr val="tx1"/>
                          </a:solidFill>
                          <a:effectLst/>
                          <a:latin typeface="Arial" charset="0"/>
                        </a:rPr>
                        <a:t>Aula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8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C124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12/12/2004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13:00 hs.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dirty="0">
                          <a:ln>
                            <a:noFill/>
                          </a:ln>
                          <a:solidFill>
                            <a:schemeClr val="tx1"/>
                          </a:solidFill>
                          <a:effectLst/>
                          <a:latin typeface="Arial" charset="0"/>
                        </a:rPr>
                        <a:t>Aula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4192270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sp>
        <p:nvSpPr>
          <p:cNvPr id="10" name="Marcador de contenido 9"/>
          <p:cNvSpPr>
            <a:spLocks noGrp="1"/>
          </p:cNvSpPr>
          <p:nvPr>
            <p:ph idx="1"/>
          </p:nvPr>
        </p:nvSpPr>
        <p:spPr>
          <a:xfrm>
            <a:off x="2176530" y="1751527"/>
            <a:ext cx="9328082" cy="4159695"/>
          </a:xfrm>
        </p:spPr>
        <p:txBody>
          <a:bodyPr>
            <a:noAutofit/>
          </a:bodyPr>
          <a:lstStyle/>
          <a:p>
            <a:pPr lvl="2"/>
            <a:r>
              <a:rPr lang="es-ES" altLang="es-AR" sz="2000" dirty="0"/>
              <a:t>Como resolvemos el problema anterior</a:t>
            </a:r>
          </a:p>
          <a:p>
            <a:pPr lvl="3"/>
            <a:r>
              <a:rPr lang="es-ES" altLang="es-AR" sz="1800" dirty="0"/>
              <a:t>Entrevista= (#cliente, </a:t>
            </a:r>
            <a:r>
              <a:rPr lang="es-ES" altLang="es-AR" sz="1800" dirty="0" err="1"/>
              <a:t>fechaentrevista</a:t>
            </a:r>
            <a:r>
              <a:rPr lang="es-ES" altLang="es-AR" sz="1800" dirty="0"/>
              <a:t>, </a:t>
            </a:r>
            <a:r>
              <a:rPr lang="es-ES" altLang="es-AR" sz="1800" dirty="0" err="1"/>
              <a:t>horaentrevista</a:t>
            </a:r>
            <a:r>
              <a:rPr lang="es-ES" altLang="es-AR" sz="1800" dirty="0"/>
              <a:t>, empleado)</a:t>
            </a:r>
          </a:p>
          <a:p>
            <a:pPr lvl="3"/>
            <a:r>
              <a:rPr lang="es-ES" altLang="es-AR" sz="1800" dirty="0" err="1"/>
              <a:t>lugarreunión</a:t>
            </a:r>
            <a:r>
              <a:rPr lang="es-ES" altLang="es-AR" sz="1800" dirty="0"/>
              <a:t> = (empleado, </a:t>
            </a:r>
            <a:r>
              <a:rPr lang="es-ES" altLang="es-AR" sz="1800" dirty="0" err="1"/>
              <a:t>fechaentrevista</a:t>
            </a:r>
            <a:r>
              <a:rPr lang="es-ES" altLang="es-AR" sz="1800" dirty="0"/>
              <a:t>, </a:t>
            </a:r>
            <a:r>
              <a:rPr lang="es-ES" altLang="es-AR" sz="1800" dirty="0" err="1"/>
              <a:t>lugarenrevista</a:t>
            </a:r>
            <a:r>
              <a:rPr lang="es-ES" altLang="es-AR" sz="1800" dirty="0"/>
              <a:t>)</a:t>
            </a:r>
          </a:p>
          <a:p>
            <a:pPr lvl="2"/>
            <a:r>
              <a:rPr lang="es-ES" altLang="es-AR" sz="2000" dirty="0"/>
              <a:t>En la conversión realizada</a:t>
            </a:r>
          </a:p>
          <a:p>
            <a:pPr lvl="3"/>
            <a:r>
              <a:rPr lang="es-ES" altLang="es-AR" sz="1800" dirty="0"/>
              <a:t>#cliente, </a:t>
            </a:r>
            <a:r>
              <a:rPr lang="es-ES" altLang="es-AR" sz="1800" dirty="0" err="1"/>
              <a:t>fechaentrevista</a:t>
            </a:r>
            <a:r>
              <a:rPr lang="es-ES" altLang="es-AR" sz="1800" dirty="0"/>
              <a:t> </a:t>
            </a:r>
            <a:r>
              <a:rPr lang="es-ES" altLang="es-AR" sz="1800" dirty="0">
                <a:sym typeface="Wingdings" panose="05000000000000000000" pitchFamily="2" charset="2"/>
              </a:rPr>
              <a:t> </a:t>
            </a:r>
            <a:r>
              <a:rPr lang="es-ES" altLang="es-AR" sz="1800" dirty="0" err="1">
                <a:sym typeface="Wingdings" panose="05000000000000000000" pitchFamily="2" charset="2"/>
              </a:rPr>
              <a:t>hora_entrevista</a:t>
            </a:r>
            <a:r>
              <a:rPr lang="es-ES" altLang="es-AR" sz="1800" dirty="0">
                <a:sym typeface="Wingdings" panose="05000000000000000000" pitchFamily="2" charset="2"/>
              </a:rPr>
              <a:t>, empleado (CP)</a:t>
            </a:r>
          </a:p>
          <a:p>
            <a:pPr lvl="3"/>
            <a:r>
              <a:rPr lang="es-ES" altLang="es-AR" sz="1800" dirty="0">
                <a:sym typeface="Wingdings" panose="05000000000000000000" pitchFamily="2" charset="2"/>
              </a:rPr>
              <a:t>Empleado, </a:t>
            </a:r>
            <a:r>
              <a:rPr lang="es-ES" altLang="es-AR" sz="1800" dirty="0" err="1">
                <a:sym typeface="Wingdings" panose="05000000000000000000" pitchFamily="2" charset="2"/>
              </a:rPr>
              <a:t>fechaentrevista</a:t>
            </a:r>
            <a:r>
              <a:rPr lang="es-ES" altLang="es-AR" sz="1800" dirty="0">
                <a:sym typeface="Wingdings" panose="05000000000000000000" pitchFamily="2" charset="2"/>
              </a:rPr>
              <a:t>, </a:t>
            </a:r>
            <a:r>
              <a:rPr lang="es-ES" altLang="es-AR" sz="1800" dirty="0" err="1">
                <a:sym typeface="Wingdings" panose="05000000000000000000" pitchFamily="2" charset="2"/>
              </a:rPr>
              <a:t>horaentrevista</a:t>
            </a:r>
            <a:r>
              <a:rPr lang="es-ES" altLang="es-AR" sz="1800" dirty="0">
                <a:sym typeface="Wingdings" panose="05000000000000000000" pitchFamily="2" charset="2"/>
              </a:rPr>
              <a:t>  #cliente (CC)</a:t>
            </a:r>
          </a:p>
          <a:p>
            <a:pPr lvl="3"/>
            <a:r>
              <a:rPr lang="es-ES" altLang="es-AR" sz="1800" dirty="0">
                <a:sym typeface="Wingdings" panose="05000000000000000000" pitchFamily="2" charset="2"/>
              </a:rPr>
              <a:t>Empleado, fecha entrevista  </a:t>
            </a:r>
            <a:r>
              <a:rPr lang="es-ES" altLang="es-AR" sz="1800" dirty="0" err="1">
                <a:sym typeface="Wingdings" panose="05000000000000000000" pitchFamily="2" charset="2"/>
              </a:rPr>
              <a:t>lugarentrevista</a:t>
            </a:r>
            <a:r>
              <a:rPr lang="es-ES" altLang="es-AR" sz="1800" dirty="0">
                <a:sym typeface="Wingdings" panose="05000000000000000000" pitchFamily="2" charset="2"/>
              </a:rPr>
              <a:t> (CP)</a:t>
            </a:r>
          </a:p>
          <a:p>
            <a:pPr lvl="3"/>
            <a:r>
              <a:rPr lang="es-ES" altLang="es-AR" sz="1800" dirty="0">
                <a:sym typeface="Wingdings" panose="05000000000000000000" pitchFamily="2" charset="2"/>
              </a:rPr>
              <a:t>Pero se ha perdido una CC del problema</a:t>
            </a:r>
          </a:p>
          <a:p>
            <a:pPr lvl="4"/>
            <a:r>
              <a:rPr lang="es-ES" altLang="es-AR" sz="1800" dirty="0" err="1">
                <a:sym typeface="Wingdings" panose="05000000000000000000" pitchFamily="2" charset="2"/>
              </a:rPr>
              <a:t>Lugarentrevista</a:t>
            </a:r>
            <a:r>
              <a:rPr lang="es-ES" altLang="es-AR" sz="1800" dirty="0">
                <a:sym typeface="Wingdings" panose="05000000000000000000" pitchFamily="2" charset="2"/>
              </a:rPr>
              <a:t>, </a:t>
            </a:r>
            <a:r>
              <a:rPr lang="es-ES" altLang="es-AR" sz="1800" dirty="0" err="1">
                <a:sym typeface="Wingdings" panose="05000000000000000000" pitchFamily="2" charset="2"/>
              </a:rPr>
              <a:t>fechaentrevista</a:t>
            </a:r>
            <a:r>
              <a:rPr lang="es-ES" altLang="es-AR" sz="1800" dirty="0">
                <a:sym typeface="Wingdings" panose="05000000000000000000" pitchFamily="2" charset="2"/>
              </a:rPr>
              <a:t>, </a:t>
            </a:r>
            <a:r>
              <a:rPr lang="es-ES" altLang="es-AR" sz="1800" dirty="0" err="1">
                <a:sym typeface="Wingdings" panose="05000000000000000000" pitchFamily="2" charset="2"/>
              </a:rPr>
              <a:t>horaentrevista</a:t>
            </a:r>
            <a:r>
              <a:rPr lang="es-ES" altLang="es-AR" sz="1800" dirty="0">
                <a:sym typeface="Wingdings" panose="05000000000000000000" pitchFamily="2" charset="2"/>
              </a:rPr>
              <a:t>  empleado, #cliente (CC)</a:t>
            </a:r>
            <a:endParaRPr lang="es-ES" altLang="es-AR" sz="1800" dirty="0"/>
          </a:p>
        </p:txBody>
      </p:sp>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309466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2436550970"/>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376587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s-ES" altLang="es-AR"/>
              <a:t>Dependencias Multivaluadas</a:t>
            </a:r>
          </a:p>
        </p:txBody>
      </p:sp>
      <p:sp>
        <p:nvSpPr>
          <p:cNvPr id="35846" name="Rectangle 3"/>
          <p:cNvSpPr>
            <a:spLocks noGrp="1" noChangeArrowheads="1"/>
          </p:cNvSpPr>
          <p:nvPr>
            <p:ph type="body" idx="1"/>
          </p:nvPr>
        </p:nvSpPr>
        <p:spPr/>
        <p:txBody>
          <a:bodyPr>
            <a:normAutofit fontScale="92500"/>
          </a:bodyPr>
          <a:lstStyle/>
          <a:p>
            <a:pPr eaLnBrk="1" hangingPunct="1">
              <a:lnSpc>
                <a:spcPct val="90000"/>
              </a:lnSpc>
            </a:pPr>
            <a:r>
              <a:rPr lang="es-ES" altLang="es-AR" sz="2400" dirty="0"/>
              <a:t>La posible existencia de DM en una relación se debe a 1NF, que impide que una </a:t>
            </a:r>
            <a:r>
              <a:rPr lang="es-ES" altLang="es-AR" sz="2400" dirty="0" err="1"/>
              <a:t>tupla</a:t>
            </a:r>
            <a:r>
              <a:rPr lang="es-ES" altLang="es-AR" sz="2400" dirty="0"/>
              <a:t> tenga un conjunto de valores diferentes.</a:t>
            </a:r>
          </a:p>
          <a:p>
            <a:pPr eaLnBrk="1" hangingPunct="1">
              <a:lnSpc>
                <a:spcPct val="90000"/>
              </a:lnSpc>
            </a:pPr>
            <a:r>
              <a:rPr lang="es-ES" altLang="es-AR" sz="2400" dirty="0"/>
              <a:t>Así, si una tabla tiene dos atributos </a:t>
            </a:r>
            <a:r>
              <a:rPr lang="es-ES" altLang="es-AR" sz="2400" dirty="0" err="1"/>
              <a:t>multivaluados</a:t>
            </a:r>
            <a:r>
              <a:rPr lang="es-ES" altLang="es-AR" sz="2400" dirty="0"/>
              <a:t>, es necesario repetir cada valor de uno de los atributos con cada uno de los valores del otro. Así se garantiza la coherencia en la BD. </a:t>
            </a:r>
          </a:p>
          <a:p>
            <a:pPr eaLnBrk="1" hangingPunct="1">
              <a:lnSpc>
                <a:spcPct val="90000"/>
              </a:lnSpc>
            </a:pPr>
            <a:r>
              <a:rPr lang="es-ES" altLang="es-AR" sz="2400" dirty="0"/>
              <a:t>En general,  una DM se da entre atributos A, B y C en una relación de modo que para cada valor de A hay un conjunto de valores de B y un conjunto de valores de C,  sin embargo los conjuntos B y C no tienen nada entre sí.</a:t>
            </a:r>
          </a:p>
        </p:txBody>
      </p:sp>
      <p:sp>
        <p:nvSpPr>
          <p:cNvPr id="2" name="Marcador de pie de página 1"/>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1155335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s-ES" altLang="es-AR"/>
              <a:t>Dependencias Multivaluadas</a:t>
            </a:r>
          </a:p>
        </p:txBody>
      </p:sp>
      <p:sp>
        <p:nvSpPr>
          <p:cNvPr id="36870" name="Rectangle 3"/>
          <p:cNvSpPr>
            <a:spLocks noGrp="1" noChangeArrowheads="1"/>
          </p:cNvSpPr>
          <p:nvPr>
            <p:ph type="body" sz="half" idx="1"/>
          </p:nvPr>
        </p:nvSpPr>
        <p:spPr>
          <a:xfrm>
            <a:off x="2438401" y="1600201"/>
            <a:ext cx="9143999" cy="4530725"/>
          </a:xfrm>
        </p:spPr>
        <p:txBody>
          <a:bodyPr/>
          <a:lstStyle/>
          <a:p>
            <a:pPr lvl="1" eaLnBrk="1" hangingPunct="1"/>
            <a:r>
              <a:rPr lang="es-ES" altLang="es-AR" sz="2200" dirty="0"/>
              <a:t>Ejemplo T1=(</a:t>
            </a:r>
            <a:r>
              <a:rPr lang="es-ES" altLang="es-AR" sz="2200" dirty="0" err="1"/>
              <a:t>nombre_empleado</a:t>
            </a:r>
            <a:r>
              <a:rPr lang="es-ES" altLang="es-AR" sz="2200" dirty="0"/>
              <a:t>, </a:t>
            </a:r>
            <a:r>
              <a:rPr lang="es-ES" altLang="es-AR" sz="2200" dirty="0" err="1"/>
              <a:t>nombre_propietario</a:t>
            </a:r>
            <a:r>
              <a:rPr lang="es-ES" altLang="es-AR" sz="2200" dirty="0"/>
              <a:t>, sucursal)</a:t>
            </a:r>
          </a:p>
          <a:p>
            <a:pPr lvl="1" eaLnBrk="1" hangingPunct="1"/>
            <a:endParaRPr lang="es-ES" altLang="es-AR" sz="2200" dirty="0"/>
          </a:p>
          <a:p>
            <a:pPr lvl="1" eaLnBrk="1" hangingPunct="1"/>
            <a:endParaRPr lang="es-ES" altLang="es-AR" sz="2200" dirty="0"/>
          </a:p>
          <a:p>
            <a:pPr lvl="1" eaLnBrk="1" hangingPunct="1"/>
            <a:endParaRPr lang="es-ES" altLang="es-AR" sz="2200" dirty="0"/>
          </a:p>
          <a:p>
            <a:pPr lvl="1" eaLnBrk="1" hangingPunct="1"/>
            <a:endParaRPr lang="es-ES" altLang="es-AR" sz="2200" dirty="0"/>
          </a:p>
          <a:p>
            <a:pPr lvl="2" eaLnBrk="1" hangingPunct="1"/>
            <a:r>
              <a:rPr lang="es-ES" altLang="es-AR" sz="2100" dirty="0"/>
              <a:t>Supongamos que aparece el empleado </a:t>
            </a:r>
            <a:r>
              <a:rPr lang="es-ES" altLang="es-AR" sz="2100" dirty="0" err="1"/>
              <a:t>Fernandez</a:t>
            </a:r>
            <a:r>
              <a:rPr lang="es-ES" altLang="es-AR" sz="2100" dirty="0"/>
              <a:t> </a:t>
            </a:r>
            <a:r>
              <a:rPr lang="es-ES" altLang="es-AR" sz="2100" dirty="0">
                <a:sym typeface="Wingdings" panose="05000000000000000000" pitchFamily="2" charset="2"/>
              </a:rPr>
              <a:t></a:t>
            </a:r>
            <a:endParaRPr lang="es-ES" altLang="es-AR" sz="2100" dirty="0"/>
          </a:p>
          <a:p>
            <a:pPr eaLnBrk="1" hangingPunct="1"/>
            <a:endParaRPr lang="es-ES" altLang="es-AR" sz="1200" dirty="0"/>
          </a:p>
        </p:txBody>
      </p:sp>
      <p:graphicFrame>
        <p:nvGraphicFramePr>
          <p:cNvPr id="114785" name="Group 97"/>
          <p:cNvGraphicFramePr>
            <a:graphicFrameLocks noGrp="1"/>
          </p:cNvGraphicFramePr>
          <p:nvPr>
            <p:ph sz="quarter" idx="2"/>
            <p:extLst>
              <p:ext uri="{D42A27DB-BD31-4B8C-83A1-F6EECF244321}">
                <p14:modId xmlns:p14="http://schemas.microsoft.com/office/powerpoint/2010/main" val="3802870461"/>
              </p:ext>
            </p:extLst>
          </p:nvPr>
        </p:nvGraphicFramePr>
        <p:xfrm>
          <a:off x="4166986" y="2469658"/>
          <a:ext cx="3810000" cy="1524000"/>
        </p:xfrm>
        <a:graphic>
          <a:graphicData uri="http://schemas.openxmlformats.org/drawingml/2006/table">
            <a:tbl>
              <a:tblPr/>
              <a:tblGrid>
                <a:gridCol w="1271588">
                  <a:extLst>
                    <a:ext uri="{9D8B030D-6E8A-4147-A177-3AD203B41FA5}">
                      <a16:colId xmlns:a16="http://schemas.microsoft.com/office/drawing/2014/main" val="20000"/>
                    </a:ext>
                  </a:extLst>
                </a:gridCol>
                <a:gridCol w="1266825">
                  <a:extLst>
                    <a:ext uri="{9D8B030D-6E8A-4147-A177-3AD203B41FA5}">
                      <a16:colId xmlns:a16="http://schemas.microsoft.com/office/drawing/2014/main" val="20001"/>
                    </a:ext>
                  </a:extLst>
                </a:gridCol>
                <a:gridCol w="1271587">
                  <a:extLst>
                    <a:ext uri="{9D8B030D-6E8A-4147-A177-3AD203B41FA5}">
                      <a16:colId xmlns:a16="http://schemas.microsoft.com/office/drawing/2014/main" val="20002"/>
                    </a:ext>
                  </a:extLst>
                </a:gridCol>
              </a:tblGrid>
              <a:tr h="150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a:ln>
                            <a:noFill/>
                          </a:ln>
                          <a:solidFill>
                            <a:schemeClr val="tx1"/>
                          </a:solidFill>
                          <a:effectLst/>
                          <a:latin typeface="Arial" charset="0"/>
                        </a:rPr>
                        <a:t>Sucursal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a:ln>
                            <a:noFill/>
                          </a:ln>
                          <a:solidFill>
                            <a:schemeClr val="tx1"/>
                          </a:solidFill>
                          <a:effectLst/>
                          <a:latin typeface="Arial" charset="0"/>
                        </a:rPr>
                        <a:t>Empleado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a:ln>
                            <a:noFill/>
                          </a:ln>
                          <a:solidFill>
                            <a:schemeClr val="tx1"/>
                          </a:solidFill>
                          <a:effectLst/>
                          <a:latin typeface="Arial" charset="0"/>
                        </a:rPr>
                        <a:t>propietario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Gomez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0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Gomez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Rodriguez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0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Rodriguez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14800" name="Group 112"/>
          <p:cNvGraphicFramePr>
            <a:graphicFrameLocks noGrp="1"/>
          </p:cNvGraphicFramePr>
          <p:nvPr>
            <p:ph sz="quarter" idx="3"/>
            <p:extLst>
              <p:ext uri="{D42A27DB-BD31-4B8C-83A1-F6EECF244321}">
                <p14:modId xmlns:p14="http://schemas.microsoft.com/office/powerpoint/2010/main" val="324873710"/>
              </p:ext>
            </p:extLst>
          </p:nvPr>
        </p:nvGraphicFramePr>
        <p:xfrm>
          <a:off x="4959642" y="4623202"/>
          <a:ext cx="3810000" cy="2133600"/>
        </p:xfrm>
        <a:graphic>
          <a:graphicData uri="http://schemas.openxmlformats.org/drawingml/2006/table">
            <a:tbl>
              <a:tblPr/>
              <a:tblGrid>
                <a:gridCol w="1271587">
                  <a:extLst>
                    <a:ext uri="{9D8B030D-6E8A-4147-A177-3AD203B41FA5}">
                      <a16:colId xmlns:a16="http://schemas.microsoft.com/office/drawing/2014/main" val="20000"/>
                    </a:ext>
                  </a:extLst>
                </a:gridCol>
                <a:gridCol w="1266825">
                  <a:extLst>
                    <a:ext uri="{9D8B030D-6E8A-4147-A177-3AD203B41FA5}">
                      <a16:colId xmlns:a16="http://schemas.microsoft.com/office/drawing/2014/main" val="20001"/>
                    </a:ext>
                  </a:extLst>
                </a:gridCol>
                <a:gridCol w="1271588">
                  <a:extLst>
                    <a:ext uri="{9D8B030D-6E8A-4147-A177-3AD203B41FA5}">
                      <a16:colId xmlns:a16="http://schemas.microsoft.com/office/drawing/2014/main" val="20002"/>
                    </a:ext>
                  </a:extLst>
                </a:gridCol>
              </a:tblGrid>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a:ln>
                            <a:noFill/>
                          </a:ln>
                          <a:solidFill>
                            <a:schemeClr val="tx1"/>
                          </a:solidFill>
                          <a:effectLst/>
                          <a:latin typeface="Arial" charset="0"/>
                        </a:rPr>
                        <a:t>Sucursal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a:ln>
                            <a:noFill/>
                          </a:ln>
                          <a:solidFill>
                            <a:schemeClr val="tx1"/>
                          </a:solidFill>
                          <a:effectLst/>
                          <a:latin typeface="Arial" charset="0"/>
                        </a:rPr>
                        <a:t>Empleado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a:ln>
                            <a:noFill/>
                          </a:ln>
                          <a:solidFill>
                            <a:schemeClr val="tx1"/>
                          </a:solidFill>
                          <a:effectLst/>
                          <a:latin typeface="Arial" charset="0"/>
                        </a:rPr>
                        <a:t>propietario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Gomez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03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Gomez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Rodriguez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Rodriguez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Fernandez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Fernandez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Marcador de pie de página 1"/>
          <p:cNvSpPr>
            <a:spLocks noGrp="1"/>
          </p:cNvSpPr>
          <p:nvPr>
            <p:ph type="ftr" sz="quarter" idx="11"/>
          </p:nvPr>
        </p:nvSpPr>
        <p:spPr/>
        <p:txBody>
          <a:bodyPr/>
          <a:lstStyle/>
          <a:p>
            <a:pPr>
              <a:defRPr/>
            </a:pPr>
            <a:r>
              <a:rPr lang="es-ES"/>
              <a:t>DBD Clase 2</a:t>
            </a:r>
          </a:p>
        </p:txBody>
      </p:sp>
    </p:spTree>
    <p:extLst>
      <p:ext uri="{BB962C8B-B14F-4D97-AF65-F5344CB8AC3E}">
        <p14:creationId xmlns:p14="http://schemas.microsoft.com/office/powerpoint/2010/main" val="2027611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r>
              <a:rPr lang="es-ES" altLang="es-AR"/>
              <a:t>Dependencias Multivaluadas</a:t>
            </a:r>
          </a:p>
        </p:txBody>
      </p:sp>
      <p:sp>
        <p:nvSpPr>
          <p:cNvPr id="37894" name="Rectangle 3"/>
          <p:cNvSpPr>
            <a:spLocks noGrp="1" noChangeArrowheads="1"/>
          </p:cNvSpPr>
          <p:nvPr>
            <p:ph type="body" sz="half" idx="1"/>
          </p:nvPr>
        </p:nvSpPr>
        <p:spPr>
          <a:xfrm>
            <a:off x="2438400" y="1600201"/>
            <a:ext cx="7905750" cy="4530725"/>
          </a:xfrm>
        </p:spPr>
        <p:txBody>
          <a:bodyPr>
            <a:normAutofit fontScale="92500" lnSpcReduction="10000"/>
          </a:bodyPr>
          <a:lstStyle/>
          <a:p>
            <a:pPr lvl="2" eaLnBrk="1" hangingPunct="1"/>
            <a:r>
              <a:rPr lang="es-ES" altLang="es-AR" sz="2100"/>
              <a:t>Supongamos que aparece el propietario Alvarez</a:t>
            </a:r>
            <a:r>
              <a:rPr lang="es-ES" altLang="es-AR" sz="2100">
                <a:sym typeface="Wingdings" panose="05000000000000000000" pitchFamily="2" charset="2"/>
              </a:rPr>
              <a:t></a:t>
            </a:r>
          </a:p>
          <a:p>
            <a:pPr lvl="2" eaLnBrk="1" hangingPunct="1"/>
            <a:endParaRPr lang="es-ES" altLang="es-AR" sz="2100">
              <a:sym typeface="Wingdings" panose="05000000000000000000" pitchFamily="2" charset="2"/>
            </a:endParaRPr>
          </a:p>
          <a:p>
            <a:pPr lvl="2" eaLnBrk="1" hangingPunct="1"/>
            <a:endParaRPr lang="es-ES" altLang="es-AR" sz="2100">
              <a:sym typeface="Wingdings" panose="05000000000000000000" pitchFamily="2" charset="2"/>
            </a:endParaRPr>
          </a:p>
          <a:p>
            <a:pPr lvl="2" eaLnBrk="1" hangingPunct="1"/>
            <a:endParaRPr lang="es-ES" altLang="es-AR" sz="2100">
              <a:sym typeface="Wingdings" panose="05000000000000000000" pitchFamily="2" charset="2"/>
            </a:endParaRPr>
          </a:p>
          <a:p>
            <a:pPr lvl="2" eaLnBrk="1" hangingPunct="1"/>
            <a:endParaRPr lang="es-ES" altLang="es-AR" sz="2100">
              <a:sym typeface="Wingdings" panose="05000000000000000000" pitchFamily="2" charset="2"/>
            </a:endParaRPr>
          </a:p>
          <a:p>
            <a:pPr lvl="2" eaLnBrk="1" hangingPunct="1"/>
            <a:endParaRPr lang="es-ES" altLang="es-AR" sz="2100">
              <a:sym typeface="Wingdings" panose="05000000000000000000" pitchFamily="2" charset="2"/>
            </a:endParaRPr>
          </a:p>
          <a:p>
            <a:pPr lvl="2" eaLnBrk="1" hangingPunct="1"/>
            <a:endParaRPr lang="es-ES" altLang="es-AR" sz="2100">
              <a:sym typeface="Wingdings" panose="05000000000000000000" pitchFamily="2" charset="2"/>
            </a:endParaRPr>
          </a:p>
          <a:p>
            <a:pPr lvl="2" eaLnBrk="1" hangingPunct="1"/>
            <a:endParaRPr lang="es-ES" altLang="es-AR" sz="2100">
              <a:sym typeface="Wingdings" panose="05000000000000000000" pitchFamily="2" charset="2"/>
            </a:endParaRPr>
          </a:p>
          <a:p>
            <a:pPr lvl="2" eaLnBrk="1" hangingPunct="1"/>
            <a:endParaRPr lang="es-ES" altLang="es-AR" sz="2100">
              <a:sym typeface="Wingdings" panose="05000000000000000000" pitchFamily="2" charset="2"/>
            </a:endParaRPr>
          </a:p>
          <a:p>
            <a:pPr lvl="2" eaLnBrk="1" hangingPunct="1"/>
            <a:endParaRPr lang="es-ES" altLang="es-AR" sz="2100">
              <a:sym typeface="Wingdings" panose="05000000000000000000" pitchFamily="2" charset="2"/>
            </a:endParaRPr>
          </a:p>
          <a:p>
            <a:pPr lvl="2" eaLnBrk="1" hangingPunct="1"/>
            <a:r>
              <a:rPr lang="es-ES" altLang="es-AR" sz="2100">
                <a:sym typeface="Wingdings" panose="05000000000000000000" pitchFamily="2" charset="2"/>
              </a:rPr>
              <a:t>La cantidad de información que se repite es muy alta</a:t>
            </a:r>
            <a:endParaRPr lang="es-ES" altLang="es-AR" sz="2100"/>
          </a:p>
        </p:txBody>
      </p:sp>
      <p:graphicFrame>
        <p:nvGraphicFramePr>
          <p:cNvPr id="131132" name="Group 60"/>
          <p:cNvGraphicFramePr>
            <a:graphicFrameLocks noGrp="1"/>
          </p:cNvGraphicFramePr>
          <p:nvPr>
            <p:ph sz="half" idx="2"/>
          </p:nvPr>
        </p:nvGraphicFramePr>
        <p:xfrm>
          <a:off x="4440238" y="2060575"/>
          <a:ext cx="3810000" cy="3048000"/>
        </p:xfrm>
        <a:graphic>
          <a:graphicData uri="http://schemas.openxmlformats.org/drawingml/2006/table">
            <a:tbl>
              <a:tblPr/>
              <a:tblGrid>
                <a:gridCol w="1271587">
                  <a:extLst>
                    <a:ext uri="{9D8B030D-6E8A-4147-A177-3AD203B41FA5}">
                      <a16:colId xmlns:a16="http://schemas.microsoft.com/office/drawing/2014/main" val="20000"/>
                    </a:ext>
                  </a:extLst>
                </a:gridCol>
                <a:gridCol w="1266825">
                  <a:extLst>
                    <a:ext uri="{9D8B030D-6E8A-4147-A177-3AD203B41FA5}">
                      <a16:colId xmlns:a16="http://schemas.microsoft.com/office/drawing/2014/main" val="20001"/>
                    </a:ext>
                  </a:extLst>
                </a:gridCol>
                <a:gridCol w="1271588">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dirty="0">
                          <a:ln>
                            <a:noFill/>
                          </a:ln>
                          <a:solidFill>
                            <a:schemeClr val="tx1"/>
                          </a:solidFill>
                          <a:effectLst/>
                          <a:latin typeface="Arial" charset="0"/>
                        </a:rPr>
                        <a:t>Sucursal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dirty="0">
                          <a:ln>
                            <a:noFill/>
                          </a:ln>
                          <a:solidFill>
                            <a:schemeClr val="tx1"/>
                          </a:solidFill>
                          <a:effectLst/>
                          <a:latin typeface="Arial" charset="0"/>
                        </a:rPr>
                        <a:t>Empleado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a:ln>
                            <a:noFill/>
                          </a:ln>
                          <a:solidFill>
                            <a:schemeClr val="tx1"/>
                          </a:solidFill>
                          <a:effectLst/>
                          <a:latin typeface="Arial" charset="0"/>
                        </a:rPr>
                        <a:t>propietario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err="1">
                          <a:ln>
                            <a:noFill/>
                          </a:ln>
                          <a:solidFill>
                            <a:schemeClr val="tx1"/>
                          </a:solidFill>
                          <a:effectLst/>
                          <a:latin typeface="Arial" charset="0"/>
                        </a:rPr>
                        <a:t>Gomez</a:t>
                      </a:r>
                      <a:endParaRPr kumimoji="0" lang="es-E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Gomez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Rodriguez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Rodriguez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Fernandez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Fernandez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Gomez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err="1">
                          <a:ln>
                            <a:noFill/>
                          </a:ln>
                          <a:solidFill>
                            <a:schemeClr val="tx1"/>
                          </a:solidFill>
                          <a:effectLst/>
                          <a:latin typeface="Arial" charset="0"/>
                        </a:rPr>
                        <a:t>Alvarez</a:t>
                      </a:r>
                      <a:endParaRPr kumimoji="0" lang="es-E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Rodriguez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err="1">
                          <a:ln>
                            <a:noFill/>
                          </a:ln>
                          <a:solidFill>
                            <a:schemeClr val="tx1"/>
                          </a:solidFill>
                          <a:effectLst/>
                          <a:latin typeface="Arial" charset="0"/>
                        </a:rPr>
                        <a:t>Alvarez</a:t>
                      </a:r>
                      <a:endParaRPr kumimoji="0" lang="es-E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Fernandez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err="1">
                          <a:ln>
                            <a:noFill/>
                          </a:ln>
                          <a:solidFill>
                            <a:schemeClr val="tx1"/>
                          </a:solidFill>
                          <a:effectLst/>
                          <a:latin typeface="Arial" charset="0"/>
                        </a:rPr>
                        <a:t>Alvarez</a:t>
                      </a:r>
                      <a:endParaRPr kumimoji="0" lang="es-E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Marcador de pie de página 1"/>
          <p:cNvSpPr>
            <a:spLocks noGrp="1"/>
          </p:cNvSpPr>
          <p:nvPr>
            <p:ph type="ftr" sz="quarter" idx="11"/>
          </p:nvPr>
        </p:nvSpPr>
        <p:spPr/>
        <p:txBody>
          <a:bodyPr/>
          <a:lstStyle/>
          <a:p>
            <a:pPr>
              <a:defRPr/>
            </a:pPr>
            <a:r>
              <a:rPr lang="es-ES"/>
              <a:t>DBD Clase 2</a:t>
            </a:r>
          </a:p>
        </p:txBody>
      </p:sp>
    </p:spTree>
    <p:extLst>
      <p:ext uri="{BB962C8B-B14F-4D97-AF65-F5344CB8AC3E}">
        <p14:creationId xmlns:p14="http://schemas.microsoft.com/office/powerpoint/2010/main" val="720053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pPr eaLnBrk="1" hangingPunct="1"/>
            <a:r>
              <a:rPr lang="es-ES" altLang="es-AR"/>
              <a:t>Dependencia multivaluada</a:t>
            </a:r>
          </a:p>
        </p:txBody>
      </p:sp>
      <p:sp>
        <p:nvSpPr>
          <p:cNvPr id="38918" name="Rectangle 3"/>
          <p:cNvSpPr>
            <a:spLocks noGrp="1" noChangeArrowheads="1"/>
          </p:cNvSpPr>
          <p:nvPr>
            <p:ph type="body" idx="1"/>
          </p:nvPr>
        </p:nvSpPr>
        <p:spPr/>
        <p:txBody>
          <a:bodyPr/>
          <a:lstStyle/>
          <a:p>
            <a:pPr lvl="1" eaLnBrk="1" hangingPunct="1"/>
            <a:r>
              <a:rPr lang="es-ES" altLang="es-AR"/>
              <a:t>Se dice que A </a:t>
            </a:r>
            <a:r>
              <a:rPr lang="es-ES" altLang="es-AR">
                <a:sym typeface="Wingdings" panose="05000000000000000000" pitchFamily="2" charset="2"/>
              </a:rPr>
              <a:t> B y que A  C  </a:t>
            </a:r>
          </a:p>
          <a:p>
            <a:pPr lvl="1" eaLnBrk="1" hangingPunct="1"/>
            <a:r>
              <a:rPr lang="es-ES" altLang="es-AR">
                <a:sym typeface="Wingdings" panose="05000000000000000000" pitchFamily="2" charset="2"/>
              </a:rPr>
              <a:t>Se lee A multidetermina B y A multidetermina C</a:t>
            </a:r>
          </a:p>
          <a:p>
            <a:pPr lvl="1" eaLnBrk="1" hangingPunct="1"/>
            <a:r>
              <a:rPr lang="es-ES" altLang="es-AR">
                <a:sym typeface="Wingdings" panose="05000000000000000000" pitchFamily="2" charset="2"/>
              </a:rPr>
              <a:t>No es un problema el hecho que un atributo esté multideterminado.</a:t>
            </a:r>
          </a:p>
          <a:p>
            <a:pPr lvl="1" eaLnBrk="1" hangingPunct="1">
              <a:buFont typeface="Wingdings" panose="05000000000000000000" pitchFamily="2" charset="2"/>
              <a:buNone/>
            </a:pPr>
            <a:endParaRPr lang="es-ES" altLang="es-AR"/>
          </a:p>
        </p:txBody>
      </p:sp>
      <p:sp>
        <p:nvSpPr>
          <p:cNvPr id="2" name="Marcador de pie de página 1"/>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00650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Dependencias Funcionales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929460996"/>
              </p:ext>
            </p:extLst>
          </p:nvPr>
        </p:nvGraphicFramePr>
        <p:xfrm>
          <a:off x="2266682" y="1712890"/>
          <a:ext cx="9237931" cy="4198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474151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pPr eaLnBrk="1" hangingPunct="1"/>
            <a:r>
              <a:rPr lang="es-ES" altLang="es-AR"/>
              <a:t>Normalización</a:t>
            </a:r>
          </a:p>
        </p:txBody>
      </p:sp>
      <p:sp>
        <p:nvSpPr>
          <p:cNvPr id="39942" name="Rectangle 3"/>
          <p:cNvSpPr>
            <a:spLocks noGrp="1" noChangeArrowheads="1"/>
          </p:cNvSpPr>
          <p:nvPr>
            <p:ph type="body" idx="1"/>
          </p:nvPr>
        </p:nvSpPr>
        <p:spPr/>
        <p:txBody>
          <a:bodyPr>
            <a:normAutofit fontScale="92500" lnSpcReduction="20000"/>
          </a:bodyPr>
          <a:lstStyle/>
          <a:p>
            <a:pPr eaLnBrk="1" hangingPunct="1"/>
            <a:r>
              <a:rPr lang="es-ES" altLang="es-AR" sz="2400"/>
              <a:t>Cuarta forma Normal (4FN)</a:t>
            </a:r>
          </a:p>
          <a:p>
            <a:pPr lvl="1" eaLnBrk="1" hangingPunct="1"/>
            <a:r>
              <a:rPr lang="es-ES" altLang="es-AR" sz="2200"/>
              <a:t>Un modelo está en 4FN si y solo sí está en BCNF y para toda relación r del mismo (tabla) sólo existen dependencia multivaluadas triviales.</a:t>
            </a:r>
          </a:p>
          <a:p>
            <a:pPr lvl="1" eaLnBrk="1" hangingPunct="1"/>
            <a:r>
              <a:rPr lang="es-ES" altLang="es-AR" sz="2200"/>
              <a:t>Cuales DM son triviales?</a:t>
            </a:r>
          </a:p>
          <a:p>
            <a:pPr lvl="2" eaLnBrk="1" hangingPunct="1"/>
            <a:r>
              <a:rPr lang="es-ES" altLang="es-AR" sz="2100"/>
              <a:t>A</a:t>
            </a:r>
            <a:r>
              <a:rPr lang="es-ES" altLang="es-AR" sz="2100">
                <a:sym typeface="Wingdings" panose="05000000000000000000" pitchFamily="2" charset="2"/>
              </a:rPr>
              <a:t>  B</a:t>
            </a:r>
          </a:p>
          <a:p>
            <a:pPr lvl="2" eaLnBrk="1" hangingPunct="1"/>
            <a:r>
              <a:rPr lang="es-ES" altLang="es-AR" sz="2100">
                <a:sym typeface="Wingdings" panose="05000000000000000000" pitchFamily="2" charset="2"/>
              </a:rPr>
              <a:t>A  C</a:t>
            </a:r>
          </a:p>
          <a:p>
            <a:pPr lvl="2" eaLnBrk="1" hangingPunct="1"/>
            <a:r>
              <a:rPr lang="es-ES" altLang="es-AR" sz="2100">
                <a:sym typeface="Wingdings" panose="05000000000000000000" pitchFamily="2" charset="2"/>
              </a:rPr>
              <a:t>Las anteriores son triviales.</a:t>
            </a:r>
          </a:p>
          <a:p>
            <a:pPr lvl="1" eaLnBrk="1" hangingPunct="1"/>
            <a:r>
              <a:rPr lang="es-ES" altLang="es-AR" sz="2200"/>
              <a:t>Volvamos al ejemplo anterior </a:t>
            </a:r>
            <a:r>
              <a:rPr lang="es-ES" altLang="es-AR" sz="2200">
                <a:sym typeface="Wingdings" panose="05000000000000000000" pitchFamily="2" charset="2"/>
              </a:rPr>
              <a:t></a:t>
            </a:r>
          </a:p>
          <a:p>
            <a:pPr lvl="2" eaLnBrk="1" hangingPunct="1"/>
            <a:r>
              <a:rPr lang="es-ES" altLang="es-AR" sz="2100"/>
              <a:t>(A,B) </a:t>
            </a:r>
            <a:r>
              <a:rPr lang="es-ES" altLang="es-AR" sz="2100">
                <a:sym typeface="Wingdings" panose="05000000000000000000" pitchFamily="2" charset="2"/>
              </a:rPr>
              <a:t> C</a:t>
            </a:r>
          </a:p>
          <a:p>
            <a:pPr lvl="2" eaLnBrk="1" hangingPunct="1"/>
            <a:r>
              <a:rPr lang="es-ES" altLang="es-AR" sz="2100"/>
              <a:t>(A,C) </a:t>
            </a:r>
            <a:r>
              <a:rPr lang="es-ES" altLang="es-AR" sz="2100">
                <a:sym typeface="Wingdings" panose="05000000000000000000" pitchFamily="2" charset="2"/>
              </a:rPr>
              <a:t> B</a:t>
            </a:r>
            <a:endParaRPr lang="es-ES" altLang="es-AR" sz="2100"/>
          </a:p>
        </p:txBody>
      </p:sp>
      <p:sp>
        <p:nvSpPr>
          <p:cNvPr id="2" name="Marcador de pie de página 1"/>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765808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lstStyle/>
          <a:p>
            <a:pPr eaLnBrk="1" hangingPunct="1"/>
            <a:r>
              <a:rPr lang="es-ES" altLang="es-AR"/>
              <a:t>Normalización</a:t>
            </a:r>
          </a:p>
        </p:txBody>
      </p:sp>
      <p:sp>
        <p:nvSpPr>
          <p:cNvPr id="40966" name="Rectangle 3"/>
          <p:cNvSpPr>
            <a:spLocks noGrp="1" noChangeArrowheads="1"/>
          </p:cNvSpPr>
          <p:nvPr>
            <p:ph type="body" idx="1"/>
          </p:nvPr>
        </p:nvSpPr>
        <p:spPr/>
        <p:txBody>
          <a:bodyPr/>
          <a:lstStyle/>
          <a:p>
            <a:pPr lvl="1" eaLnBrk="1" hangingPunct="1"/>
            <a:r>
              <a:rPr lang="es-ES" altLang="es-AR" dirty="0"/>
              <a:t>Por que la afirmación anterior?</a:t>
            </a:r>
          </a:p>
          <a:p>
            <a:pPr lvl="2" eaLnBrk="1" hangingPunct="1"/>
            <a:r>
              <a:rPr lang="es-ES" altLang="es-AR" dirty="0"/>
              <a:t>(sucursal, empleado) </a:t>
            </a:r>
            <a:r>
              <a:rPr lang="es-ES" altLang="es-AR" dirty="0">
                <a:sym typeface="Wingdings" panose="05000000000000000000" pitchFamily="2" charset="2"/>
              </a:rPr>
              <a:t> propietario</a:t>
            </a:r>
          </a:p>
          <a:p>
            <a:pPr lvl="2" eaLnBrk="1" hangingPunct="1"/>
            <a:r>
              <a:rPr lang="es-ES" altLang="es-AR" dirty="0">
                <a:sym typeface="Wingdings" panose="05000000000000000000" pitchFamily="2" charset="2"/>
              </a:rPr>
              <a:t>(sucursal, propietario)  empleado</a:t>
            </a:r>
          </a:p>
          <a:p>
            <a:pPr lvl="1" eaLnBrk="1" hangingPunct="1"/>
            <a:r>
              <a:rPr lang="es-ES" altLang="es-AR" dirty="0"/>
              <a:t>Esto genera mucha repetición de información.</a:t>
            </a:r>
          </a:p>
          <a:p>
            <a:pPr lvl="2"/>
            <a:r>
              <a:rPr lang="es-ES" altLang="es-AR" dirty="0"/>
              <a:t>Sucursal </a:t>
            </a:r>
            <a:r>
              <a:rPr lang="es-ES" altLang="es-AR" dirty="0">
                <a:sym typeface="Wingdings" pitchFamily="2" charset="2"/>
              </a:rPr>
              <a:t> propietario</a:t>
            </a:r>
          </a:p>
          <a:p>
            <a:pPr lvl="2"/>
            <a:r>
              <a:rPr lang="es-ES" altLang="es-AR" dirty="0">
                <a:sym typeface="Wingdings" pitchFamily="2" charset="2"/>
              </a:rPr>
              <a:t>Sucursal  empleado</a:t>
            </a:r>
            <a:endParaRPr lang="es-ES" altLang="es-AR" dirty="0"/>
          </a:p>
          <a:p>
            <a:pPr lvl="1" eaLnBrk="1" hangingPunct="1"/>
            <a:r>
              <a:rPr lang="es-ES" altLang="es-AR" dirty="0"/>
              <a:t>Solución</a:t>
            </a:r>
          </a:p>
          <a:p>
            <a:pPr lvl="2" eaLnBrk="1" hangingPunct="1"/>
            <a:r>
              <a:rPr lang="es-ES" altLang="es-AR" dirty="0"/>
              <a:t>t1= (sucursal, empleado)</a:t>
            </a:r>
          </a:p>
          <a:p>
            <a:pPr lvl="2" eaLnBrk="1" hangingPunct="1"/>
            <a:r>
              <a:rPr lang="es-ES" altLang="es-AR" dirty="0"/>
              <a:t>t2= (sucursal, propietario)</a:t>
            </a:r>
          </a:p>
          <a:p>
            <a:pPr lvl="1" eaLnBrk="1" hangingPunct="1">
              <a:buFont typeface="Wingdings" panose="05000000000000000000" pitchFamily="2" charset="2"/>
              <a:buNone/>
            </a:pPr>
            <a:endParaRPr lang="es-ES" altLang="es-AR" dirty="0"/>
          </a:p>
        </p:txBody>
      </p:sp>
      <p:sp>
        <p:nvSpPr>
          <p:cNvPr id="2" name="Marcador de pie de página 1"/>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1627216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p:txBody>
          <a:bodyPr/>
          <a:lstStyle/>
          <a:p>
            <a:pPr eaLnBrk="1" hangingPunct="1"/>
            <a:r>
              <a:rPr lang="es-ES" altLang="es-AR"/>
              <a:t>Normalización</a:t>
            </a:r>
          </a:p>
        </p:txBody>
      </p:sp>
      <p:sp>
        <p:nvSpPr>
          <p:cNvPr id="43014" name="Rectangle 3"/>
          <p:cNvSpPr>
            <a:spLocks noGrp="1" noChangeArrowheads="1"/>
          </p:cNvSpPr>
          <p:nvPr>
            <p:ph type="body" idx="1"/>
          </p:nvPr>
        </p:nvSpPr>
        <p:spPr/>
        <p:txBody>
          <a:bodyPr/>
          <a:lstStyle/>
          <a:p>
            <a:pPr eaLnBrk="1" hangingPunct="1"/>
            <a:r>
              <a:rPr lang="es-ES" altLang="es-AR"/>
              <a:t>Quinta Forma Normal (5FN)</a:t>
            </a:r>
          </a:p>
          <a:p>
            <a:pPr lvl="1" eaLnBrk="1" hangingPunct="1"/>
            <a:r>
              <a:rPr lang="es-ES" altLang="es-AR"/>
              <a:t>Un modelo está en 5FN si está en 4FN y no existen relaciones con dependencias de combinación</a:t>
            </a:r>
          </a:p>
          <a:p>
            <a:pPr lvl="1" eaLnBrk="1" hangingPunct="1"/>
            <a:r>
              <a:rPr lang="es-ES" altLang="es-AR"/>
              <a:t>Una dependencia de combinación es una propiedad de la descomposición que garantiza que no se generen tuplas espurias al volver a combinar las relaciones mediante una operación del álgebra relaciónal.</a:t>
            </a:r>
          </a:p>
          <a:p>
            <a:pPr lvl="1" eaLnBrk="1" hangingPunct="1"/>
            <a:r>
              <a:rPr lang="es-ES" altLang="es-AR"/>
              <a:t>En otras palabra ….</a:t>
            </a:r>
            <a:r>
              <a:rPr lang="es-ES" altLang="es-AR">
                <a:sym typeface="Wingdings" panose="05000000000000000000" pitchFamily="2" charset="2"/>
              </a:rPr>
              <a:t></a:t>
            </a:r>
            <a:endParaRPr lang="es-ES" altLang="es-AR"/>
          </a:p>
        </p:txBody>
      </p:sp>
      <p:sp>
        <p:nvSpPr>
          <p:cNvPr id="2" name="Marcador de pie de página 1"/>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638506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pPr eaLnBrk="1" hangingPunct="1"/>
            <a:r>
              <a:rPr lang="es-ES" altLang="es-AR"/>
              <a:t>Normalización</a:t>
            </a:r>
          </a:p>
        </p:txBody>
      </p:sp>
      <p:sp>
        <p:nvSpPr>
          <p:cNvPr id="44038" name="Rectangle 3"/>
          <p:cNvSpPr>
            <a:spLocks noGrp="1" noChangeArrowheads="1"/>
          </p:cNvSpPr>
          <p:nvPr>
            <p:ph type="body" sz="half" idx="1"/>
          </p:nvPr>
        </p:nvSpPr>
        <p:spPr>
          <a:xfrm>
            <a:off x="1506829" y="2133600"/>
            <a:ext cx="5937160" cy="3777622"/>
          </a:xfrm>
        </p:spPr>
        <p:txBody>
          <a:bodyPr>
            <a:normAutofit fontScale="92500" lnSpcReduction="10000"/>
          </a:bodyPr>
          <a:lstStyle/>
          <a:p>
            <a:pPr eaLnBrk="1" hangingPunct="1"/>
            <a:r>
              <a:rPr lang="es-ES" altLang="es-AR" sz="2400" dirty="0"/>
              <a:t>Supongamos que tenemos una tabla</a:t>
            </a:r>
          </a:p>
          <a:p>
            <a:pPr lvl="1" eaLnBrk="1" hangingPunct="1"/>
            <a:r>
              <a:rPr lang="es-ES" altLang="es-AR" sz="2200" dirty="0"/>
              <a:t>Exporta = (compañía, país, producto )</a:t>
            </a:r>
          </a:p>
          <a:p>
            <a:pPr lvl="1" eaLnBrk="1" hangingPunct="1"/>
            <a:endParaRPr lang="es-ES" altLang="es-AR" sz="2200" dirty="0"/>
          </a:p>
          <a:p>
            <a:pPr lvl="1" eaLnBrk="1" hangingPunct="1"/>
            <a:endParaRPr lang="es-ES" altLang="es-AR" sz="2200" dirty="0"/>
          </a:p>
          <a:p>
            <a:pPr lvl="1" eaLnBrk="1" hangingPunct="1"/>
            <a:endParaRPr lang="es-ES" altLang="es-AR" sz="2200" dirty="0"/>
          </a:p>
          <a:p>
            <a:pPr lvl="1" eaLnBrk="1" hangingPunct="1"/>
            <a:endParaRPr lang="es-ES" altLang="es-AR" sz="2200" dirty="0"/>
          </a:p>
          <a:p>
            <a:pPr lvl="1" eaLnBrk="1" hangingPunct="1"/>
            <a:endParaRPr lang="es-ES" altLang="es-AR" sz="2200" dirty="0"/>
          </a:p>
          <a:p>
            <a:pPr lvl="1" eaLnBrk="1" hangingPunct="1"/>
            <a:endParaRPr lang="es-ES" altLang="es-AR" sz="2200" dirty="0"/>
          </a:p>
          <a:p>
            <a:pPr lvl="1" eaLnBrk="1" hangingPunct="1"/>
            <a:r>
              <a:rPr lang="es-ES" altLang="es-AR" sz="2200" dirty="0"/>
              <a:t>Que podemos decir?</a:t>
            </a:r>
          </a:p>
        </p:txBody>
      </p:sp>
      <p:sp>
        <p:nvSpPr>
          <p:cNvPr id="44039" name="Rectangle 49"/>
          <p:cNvSpPr>
            <a:spLocks noGrp="1" noChangeArrowheads="1"/>
          </p:cNvSpPr>
          <p:nvPr>
            <p:ph type="body" sz="half" idx="2"/>
          </p:nvPr>
        </p:nvSpPr>
        <p:spPr>
          <a:xfrm>
            <a:off x="6851562" y="2126222"/>
            <a:ext cx="5340438" cy="3777622"/>
          </a:xfrm>
        </p:spPr>
        <p:txBody>
          <a:bodyPr/>
          <a:lstStyle/>
          <a:p>
            <a:pPr lvl="1" eaLnBrk="1" hangingPunct="1"/>
            <a:r>
              <a:rPr lang="es-ES" altLang="es-AR" sz="2200" dirty="0"/>
              <a:t>Supongamos ahora que la compañía A empieza a fabricar el producto cuatro y que lo compran el país Alfa y Gamma</a:t>
            </a:r>
          </a:p>
          <a:p>
            <a:pPr eaLnBrk="1" hangingPunct="1"/>
            <a:endParaRPr lang="es-ES" altLang="es-AR" sz="2400" dirty="0"/>
          </a:p>
        </p:txBody>
      </p:sp>
      <p:graphicFrame>
        <p:nvGraphicFramePr>
          <p:cNvPr id="137266" name="Group 50"/>
          <p:cNvGraphicFramePr>
            <a:graphicFrameLocks noGrp="1"/>
          </p:cNvGraphicFramePr>
          <p:nvPr>
            <p:ph sz="half" idx="4294967295"/>
          </p:nvPr>
        </p:nvGraphicFramePr>
        <p:xfrm>
          <a:off x="2424113" y="3141663"/>
          <a:ext cx="3810000" cy="1828800"/>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Compañía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Pais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Producto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Dos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Beta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Beta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Tres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Gamma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37310" name="Group 94"/>
          <p:cNvGraphicFramePr>
            <a:graphicFrameLocks noGrp="1"/>
          </p:cNvGraphicFramePr>
          <p:nvPr>
            <p:extLst>
              <p:ext uri="{D42A27DB-BD31-4B8C-83A1-F6EECF244321}">
                <p14:modId xmlns:p14="http://schemas.microsoft.com/office/powerpoint/2010/main" val="4076537432"/>
              </p:ext>
            </p:extLst>
          </p:nvPr>
        </p:nvGraphicFramePr>
        <p:xfrm>
          <a:off x="7912994" y="3879970"/>
          <a:ext cx="3810000" cy="2438400"/>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Compañía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Pais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Producto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Alfa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Alfa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Dos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Beta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Beta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Tres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Gamma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Cuatro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Gamma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Cuatro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Marcador de pie de página 1"/>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1192647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lstStyle/>
          <a:p>
            <a:pPr eaLnBrk="1" hangingPunct="1"/>
            <a:r>
              <a:rPr lang="es-ES" altLang="es-AR"/>
              <a:t>Normalización	</a:t>
            </a:r>
          </a:p>
        </p:txBody>
      </p:sp>
      <p:sp>
        <p:nvSpPr>
          <p:cNvPr id="45062" name="Rectangle 3"/>
          <p:cNvSpPr>
            <a:spLocks noGrp="1" noChangeArrowheads="1"/>
          </p:cNvSpPr>
          <p:nvPr>
            <p:ph type="body" idx="1"/>
          </p:nvPr>
        </p:nvSpPr>
        <p:spPr/>
        <p:txBody>
          <a:bodyPr/>
          <a:lstStyle/>
          <a:p>
            <a:pPr lvl="1" eaLnBrk="1" hangingPunct="1"/>
            <a:r>
              <a:rPr lang="es-ES" altLang="es-AR" dirty="0"/>
              <a:t>Se genera una gran repetición de información</a:t>
            </a:r>
          </a:p>
          <a:p>
            <a:pPr lvl="1" eaLnBrk="1" hangingPunct="1"/>
            <a:r>
              <a:rPr lang="es-ES" altLang="es-AR" dirty="0"/>
              <a:t>Caemos en 4FN?</a:t>
            </a:r>
          </a:p>
          <a:p>
            <a:pPr lvl="1" eaLnBrk="1" hangingPunct="1"/>
            <a:r>
              <a:rPr lang="es-ES" altLang="es-AR" dirty="0"/>
              <a:t>Por que?</a:t>
            </a:r>
          </a:p>
        </p:txBody>
      </p:sp>
      <p:sp>
        <p:nvSpPr>
          <p:cNvPr id="2" name="Marcador de pie de página 1"/>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1688270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pPr eaLnBrk="1" hangingPunct="1"/>
            <a:r>
              <a:rPr lang="es-ES" altLang="es-AR"/>
              <a:t>Normalización</a:t>
            </a:r>
          </a:p>
        </p:txBody>
      </p:sp>
      <p:sp>
        <p:nvSpPr>
          <p:cNvPr id="44039" name="Rectangle 49"/>
          <p:cNvSpPr>
            <a:spLocks noGrp="1" noChangeArrowheads="1"/>
          </p:cNvSpPr>
          <p:nvPr>
            <p:ph idx="1"/>
          </p:nvPr>
        </p:nvSpPr>
        <p:spPr>
          <a:xfrm>
            <a:off x="1981200" y="1402080"/>
            <a:ext cx="9523412" cy="4509142"/>
          </a:xfrm>
        </p:spPr>
        <p:txBody>
          <a:bodyPr/>
          <a:lstStyle/>
          <a:p>
            <a:pPr lvl="1" eaLnBrk="1" hangingPunct="1"/>
            <a:r>
              <a:rPr lang="es-ES" altLang="es-AR" sz="2200" dirty="0"/>
              <a:t>Veamos las dependencias </a:t>
            </a:r>
            <a:r>
              <a:rPr lang="es-ES" altLang="es-AR" sz="2200" dirty="0" err="1"/>
              <a:t>multivaluadas</a:t>
            </a:r>
            <a:r>
              <a:rPr lang="es-ES" altLang="es-AR" sz="2200" dirty="0"/>
              <a:t> triviales</a:t>
            </a:r>
          </a:p>
          <a:p>
            <a:pPr lvl="2"/>
            <a:r>
              <a:rPr lang="es-ES" altLang="es-AR" sz="2000" dirty="0">
                <a:sym typeface="Wingdings" pitchFamily="2" charset="2"/>
              </a:rPr>
              <a:t>Compañía   producto</a:t>
            </a:r>
          </a:p>
          <a:p>
            <a:pPr lvl="2"/>
            <a:r>
              <a:rPr lang="es-ES" altLang="es-AR" sz="2000" dirty="0">
                <a:sym typeface="Wingdings" pitchFamily="2" charset="2"/>
              </a:rPr>
              <a:t>Compañía   </a:t>
            </a:r>
            <a:r>
              <a:rPr lang="es-ES" altLang="es-AR" sz="2000" dirty="0" err="1">
                <a:sym typeface="Wingdings" pitchFamily="2" charset="2"/>
              </a:rPr>
              <a:t>pais</a:t>
            </a:r>
            <a:endParaRPr lang="es-ES" altLang="es-AR" sz="2000" dirty="0">
              <a:sym typeface="Wingdings" pitchFamily="2" charset="2"/>
            </a:endParaRPr>
          </a:p>
          <a:p>
            <a:pPr lvl="2"/>
            <a:r>
              <a:rPr lang="es-ES" altLang="es-AR" sz="2000" dirty="0">
                <a:sym typeface="Wingdings" pitchFamily="2" charset="2"/>
              </a:rPr>
              <a:t>Ahora????</a:t>
            </a:r>
            <a:endParaRPr lang="es-ES" altLang="es-AR" sz="2000" dirty="0"/>
          </a:p>
          <a:p>
            <a:pPr lvl="3"/>
            <a:r>
              <a:rPr lang="es-ES" altLang="es-AR" sz="1800" dirty="0"/>
              <a:t>(Compañía, país) </a:t>
            </a:r>
            <a:r>
              <a:rPr lang="es-ES" altLang="es-AR" sz="1800" dirty="0">
                <a:sym typeface="Wingdings" pitchFamily="2" charset="2"/>
              </a:rPr>
              <a:t>producto</a:t>
            </a:r>
            <a:endParaRPr lang="es-ES" altLang="es-AR" sz="1800" dirty="0"/>
          </a:p>
          <a:p>
            <a:pPr lvl="3"/>
            <a:r>
              <a:rPr lang="es-ES" altLang="es-AR" sz="1800" dirty="0"/>
              <a:t>(Compañía,</a:t>
            </a:r>
            <a:r>
              <a:rPr lang="es-ES" altLang="es-AR" sz="1800" dirty="0">
                <a:sym typeface="Wingdings" pitchFamily="2" charset="2"/>
              </a:rPr>
              <a:t> producto</a:t>
            </a:r>
            <a:r>
              <a:rPr lang="es-ES" altLang="es-AR" sz="1800" dirty="0"/>
              <a:t>) </a:t>
            </a:r>
            <a:r>
              <a:rPr lang="es-ES" altLang="es-AR" sz="1800" dirty="0">
                <a:sym typeface="Wingdings" pitchFamily="2" charset="2"/>
              </a:rPr>
              <a:t></a:t>
            </a:r>
            <a:r>
              <a:rPr lang="es-ES" altLang="es-AR" sz="1800" dirty="0"/>
              <a:t> país</a:t>
            </a:r>
          </a:p>
          <a:p>
            <a:pPr lvl="3"/>
            <a:r>
              <a:rPr lang="es-ES" altLang="es-AR" sz="1800" dirty="0">
                <a:sym typeface="Wingdings" pitchFamily="2" charset="2"/>
              </a:rPr>
              <a:t>son triviales?????</a:t>
            </a:r>
          </a:p>
          <a:p>
            <a:pPr lvl="3"/>
            <a:endParaRPr lang="es-ES" altLang="es-AR" sz="1800" dirty="0">
              <a:sym typeface="Wingdings" pitchFamily="2" charset="2"/>
            </a:endParaRPr>
          </a:p>
          <a:p>
            <a:pPr lvl="2"/>
            <a:endParaRPr lang="es-ES" altLang="es-AR" sz="2000" dirty="0"/>
          </a:p>
          <a:p>
            <a:pPr eaLnBrk="1" hangingPunct="1"/>
            <a:endParaRPr lang="es-ES" altLang="es-AR" sz="2400" dirty="0"/>
          </a:p>
        </p:txBody>
      </p:sp>
      <p:sp>
        <p:nvSpPr>
          <p:cNvPr id="2" name="Marcador de pie de página 1"/>
          <p:cNvSpPr>
            <a:spLocks noGrp="1"/>
          </p:cNvSpPr>
          <p:nvPr>
            <p:ph type="ftr" sz="quarter" idx="11"/>
          </p:nvPr>
        </p:nvSpPr>
        <p:spPr/>
        <p:txBody>
          <a:bodyPr/>
          <a:lstStyle/>
          <a:p>
            <a:r>
              <a:rPr lang="es-AR"/>
              <a:t>DBD Clase 2</a:t>
            </a:r>
          </a:p>
        </p:txBody>
      </p:sp>
      <p:graphicFrame>
        <p:nvGraphicFramePr>
          <p:cNvPr id="137310" name="Group 94"/>
          <p:cNvGraphicFramePr>
            <a:graphicFrameLocks noGrp="1"/>
          </p:cNvGraphicFramePr>
          <p:nvPr>
            <p:extLst>
              <p:ext uri="{D42A27DB-BD31-4B8C-83A1-F6EECF244321}">
                <p14:modId xmlns:p14="http://schemas.microsoft.com/office/powerpoint/2010/main" val="1893325043"/>
              </p:ext>
            </p:extLst>
          </p:nvPr>
        </p:nvGraphicFramePr>
        <p:xfrm>
          <a:off x="8126354" y="2514601"/>
          <a:ext cx="3810000" cy="2438400"/>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Compañía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Pais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Producto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Alfa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Alfa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Dos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Beta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Beta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Tres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Gamma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Cuatro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Gamma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Cuatro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71813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E08B6-E7C0-E743-A444-5EE57AD9C6F9}"/>
              </a:ext>
            </a:extLst>
          </p:cNvPr>
          <p:cNvSpPr>
            <a:spLocks noGrp="1"/>
          </p:cNvSpPr>
          <p:nvPr>
            <p:ph type="title"/>
          </p:nvPr>
        </p:nvSpPr>
        <p:spPr/>
        <p:txBody>
          <a:bodyPr/>
          <a:lstStyle/>
          <a:p>
            <a:r>
              <a:rPr lang="es-AR"/>
              <a:t>Normalizacion</a:t>
            </a:r>
            <a:endParaRPr lang="es-AR" dirty="0"/>
          </a:p>
        </p:txBody>
      </p:sp>
      <p:sp>
        <p:nvSpPr>
          <p:cNvPr id="3" name="Marcador de contenido 2">
            <a:extLst>
              <a:ext uri="{FF2B5EF4-FFF2-40B4-BE49-F238E27FC236}">
                <a16:creationId xmlns:a16="http://schemas.microsoft.com/office/drawing/2014/main" id="{7F87CBEF-9F3A-9D40-A6D2-460FB4D5A291}"/>
              </a:ext>
            </a:extLst>
          </p:cNvPr>
          <p:cNvSpPr>
            <a:spLocks noGrp="1"/>
          </p:cNvSpPr>
          <p:nvPr>
            <p:ph idx="1"/>
          </p:nvPr>
        </p:nvSpPr>
        <p:spPr/>
        <p:txBody>
          <a:bodyPr/>
          <a:lstStyle/>
          <a:p>
            <a:pPr lvl="1"/>
            <a:r>
              <a:rPr lang="es-ES" altLang="es-AR" dirty="0"/>
              <a:t>Solución</a:t>
            </a:r>
          </a:p>
          <a:p>
            <a:pPr lvl="2"/>
            <a:r>
              <a:rPr lang="es-ES" altLang="es-AR" dirty="0"/>
              <a:t>Exporta = (compañía, </a:t>
            </a:r>
            <a:r>
              <a:rPr lang="es-ES" altLang="es-AR" dirty="0" err="1"/>
              <a:t>pais</a:t>
            </a:r>
            <a:r>
              <a:rPr lang="es-ES" altLang="es-AR" dirty="0"/>
              <a:t> )</a:t>
            </a:r>
          </a:p>
          <a:p>
            <a:pPr lvl="2"/>
            <a:r>
              <a:rPr lang="es-ES" altLang="es-AR" dirty="0"/>
              <a:t>Fabrica = (Compañía, producto)</a:t>
            </a:r>
          </a:p>
          <a:p>
            <a:pPr lvl="2"/>
            <a:r>
              <a:rPr lang="es-ES" altLang="es-AR" dirty="0"/>
              <a:t>Compra = (país, producto)</a:t>
            </a:r>
          </a:p>
          <a:p>
            <a:r>
              <a:rPr lang="es-ES" altLang="es-AR" dirty="0"/>
              <a:t>Hay mas formas normales?</a:t>
            </a:r>
          </a:p>
          <a:p>
            <a:pPr lvl="1"/>
            <a:r>
              <a:rPr lang="es-ES" altLang="es-AR" dirty="0"/>
              <a:t>Si algunos casos más…, no los veremos</a:t>
            </a:r>
          </a:p>
          <a:p>
            <a:endParaRPr lang="es-AR" dirty="0"/>
          </a:p>
        </p:txBody>
      </p:sp>
      <p:sp>
        <p:nvSpPr>
          <p:cNvPr id="4" name="Marcador de pie de página 3">
            <a:extLst>
              <a:ext uri="{FF2B5EF4-FFF2-40B4-BE49-F238E27FC236}">
                <a16:creationId xmlns:a16="http://schemas.microsoft.com/office/drawing/2014/main" id="{F0CA9129-6693-A943-85A0-D6879E0F4DD5}"/>
              </a:ext>
            </a:extLst>
          </p:cNvPr>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141367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Dependencias Funcionales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4118740681"/>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400893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Dependencias Funcionales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922348203"/>
              </p:ext>
            </p:extLst>
          </p:nvPr>
        </p:nvGraphicFramePr>
        <p:xfrm>
          <a:off x="2589212" y="1429554"/>
          <a:ext cx="8383588" cy="4706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277212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Dependencias Funcionales</a:t>
            </a:r>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4088014845"/>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48572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Dependencias Funcionales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4172585599"/>
              </p:ext>
            </p:extLst>
          </p:nvPr>
        </p:nvGraphicFramePr>
        <p:xfrm>
          <a:off x="2292439" y="1326524"/>
          <a:ext cx="9212174" cy="4585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523549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Dependencias Funcionales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603620538"/>
              </p:ext>
            </p:extLst>
          </p:nvPr>
        </p:nvGraphicFramePr>
        <p:xfrm>
          <a:off x="2099256" y="1622738"/>
          <a:ext cx="9405357" cy="428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57019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Dependencias Funcionales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930339101"/>
              </p:ext>
            </p:extLst>
          </p:nvPr>
        </p:nvGraphicFramePr>
        <p:xfrm>
          <a:off x="1957589" y="1596980"/>
          <a:ext cx="9547024" cy="4314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2652709534"/>
      </p:ext>
    </p:extLst>
  </p:cSld>
  <p:clrMapOvr>
    <a:masterClrMapping/>
  </p:clrMapOvr>
</p:sld>
</file>

<file path=ppt/theme/theme1.xml><?xml version="1.0" encoding="utf-8"?>
<a:theme xmlns:a="http://schemas.openxmlformats.org/drawingml/2006/main" name="Espiral">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5846</TotalTime>
  <Words>2655</Words>
  <Application>Microsoft Office PowerPoint</Application>
  <PresentationFormat>Panorámica</PresentationFormat>
  <Paragraphs>499</Paragraphs>
  <Slides>36</Slides>
  <Notes>5</Notes>
  <HiddenSlides>0</HiddenSlides>
  <MMClips>34</MMClips>
  <ScaleCrop>false</ScaleCrop>
  <HeadingPairs>
    <vt:vector size="4" baseType="variant">
      <vt:variant>
        <vt:lpstr>Tema</vt:lpstr>
      </vt:variant>
      <vt:variant>
        <vt:i4>1</vt:i4>
      </vt:variant>
      <vt:variant>
        <vt:lpstr>Títulos de diapositiva</vt:lpstr>
      </vt:variant>
      <vt:variant>
        <vt:i4>36</vt:i4>
      </vt:variant>
    </vt:vector>
  </HeadingPairs>
  <TitlesOfParts>
    <vt:vector size="37" baseType="lpstr">
      <vt:lpstr>Espiral</vt:lpstr>
      <vt:lpstr>Diseño de Bases de Datos </vt:lpstr>
      <vt:lpstr>Agenda</vt:lpstr>
      <vt:lpstr>Dependencias Funcionales</vt:lpstr>
      <vt:lpstr>Dependencias Funcionales</vt:lpstr>
      <vt:lpstr>Dependencias Funcionales</vt:lpstr>
      <vt:lpstr>Dependencias Funcionales</vt:lpstr>
      <vt:lpstr>Dependencias Funcionales</vt:lpstr>
      <vt:lpstr>Dependencias Funcionales</vt:lpstr>
      <vt:lpstr>Dependencias Funcionales</vt:lpstr>
      <vt:lpstr>Dependencias Funcionales</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Dependencias Multivaluadas</vt:lpstr>
      <vt:lpstr>Dependencias Multivaluadas</vt:lpstr>
      <vt:lpstr>Dependencias Multivaluadas</vt:lpstr>
      <vt:lpstr>Dependencia multivaluada</vt:lpstr>
      <vt:lpstr>Normalización</vt:lpstr>
      <vt:lpstr>Normalización</vt:lpstr>
      <vt:lpstr>Normalización</vt:lpstr>
      <vt:lpstr>Normalización</vt:lpstr>
      <vt:lpstr>Normalización </vt:lpstr>
      <vt:lpstr>Normalización</vt:lpstr>
      <vt:lpstr>Normalizacion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las Bases de Datos</dc:title>
  <dc:creator>Pampa</dc:creator>
  <cp:lastModifiedBy>Rodolfo Bertone</cp:lastModifiedBy>
  <cp:revision>100</cp:revision>
  <dcterms:created xsi:type="dcterms:W3CDTF">2014-08-28T15:33:23Z</dcterms:created>
  <dcterms:modified xsi:type="dcterms:W3CDTF">2024-10-19T14:18:09Z</dcterms:modified>
</cp:coreProperties>
</file>