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797675" cy="9874250"/>
  <p:embeddedFontLst>
    <p:embeddedFont>
      <p:font typeface="Calibri Light" panose="020F0302020204030204" pitchFamily="34" charset="0"/>
      <p:regular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Arial Black" panose="020B0A04020102020204" pitchFamily="34" charset="0"/>
      <p:bold r:id="rId38"/>
    </p:embeddedFont>
    <p:embeddedFont>
      <p:font typeface="Georgia" panose="02040502050405020303" pitchFamily="18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J60a677bKcQOXJsACr1kCObja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8C99D1-CA02-43BB-9851-5B84E9D9745A}">
  <a:tblStyle styleId="{4E8C99D1-CA02-43BB-9851-5B84E9D9745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2ED"/>
          </a:solidFill>
        </a:fill>
      </a:tcStyle>
    </a:wholeTbl>
    <a:band1H>
      <a:tcTxStyle/>
      <a:tcStyle>
        <a:tcBdr/>
        <a:fill>
          <a:solidFill>
            <a:srgbClr val="DBE3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3D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EF2E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EF2ED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Esponda" userId="c9d3f95fa1a785ef" providerId="LiveId" clId="{7FBF2803-EF27-4D18-972D-68318E51DEA8}"/>
    <pc:docChg chg="undo custSel addSld delSld modSld">
      <pc:chgData name="silvia Esponda" userId="c9d3f95fa1a785ef" providerId="LiveId" clId="{7FBF2803-EF27-4D18-972D-68318E51DEA8}" dt="2022-10-27T19:14:23.421" v="1283" actId="478"/>
      <pc:docMkLst>
        <pc:docMk/>
      </pc:docMkLst>
      <pc:sldChg chg="addSp modSp mod">
        <pc:chgData name="silvia Esponda" userId="c9d3f95fa1a785ef" providerId="LiveId" clId="{7FBF2803-EF27-4D18-972D-68318E51DEA8}" dt="2022-10-17T15:23:10.156" v="5" actId="1076"/>
        <pc:sldMkLst>
          <pc:docMk/>
          <pc:sldMk cId="0" sldId="259"/>
        </pc:sldMkLst>
        <pc:picChg chg="add mod">
          <ac:chgData name="silvia Esponda" userId="c9d3f95fa1a785ef" providerId="LiveId" clId="{7FBF2803-EF27-4D18-972D-68318E51DEA8}" dt="2022-10-17T15:23:10.156" v="5" actId="1076"/>
          <ac:picMkLst>
            <pc:docMk/>
            <pc:sldMk cId="0" sldId="259"/>
            <ac:picMk id="5" creationId="{55558448-7089-012B-EC6D-969CEDF25E48}"/>
          </ac:picMkLst>
        </pc:picChg>
      </pc:sldChg>
      <pc:sldChg chg="addSp delSp modSp mod modClrScheme chgLayout">
        <pc:chgData name="silvia Esponda" userId="c9d3f95fa1a785ef" providerId="LiveId" clId="{7FBF2803-EF27-4D18-972D-68318E51DEA8}" dt="2022-10-27T17:34:34.823" v="380" actId="1076"/>
        <pc:sldMkLst>
          <pc:docMk/>
          <pc:sldMk cId="0" sldId="263"/>
        </pc:sldMkLst>
        <pc:spChg chg="add del mod ord">
          <ac:chgData name="silvia Esponda" userId="c9d3f95fa1a785ef" providerId="LiveId" clId="{7FBF2803-EF27-4D18-972D-68318E51DEA8}" dt="2022-10-27T17:33:45.196" v="362" actId="700"/>
          <ac:spMkLst>
            <pc:docMk/>
            <pc:sldMk cId="0" sldId="263"/>
            <ac:spMk id="2" creationId="{2DC1EAB4-36DA-F23F-6E7A-0A753BCAE2EE}"/>
          </ac:spMkLst>
        </pc:spChg>
        <pc:spChg chg="add del mod ord">
          <ac:chgData name="silvia Esponda" userId="c9d3f95fa1a785ef" providerId="LiveId" clId="{7FBF2803-EF27-4D18-972D-68318E51DEA8}" dt="2022-10-27T17:33:45.196" v="362" actId="700"/>
          <ac:spMkLst>
            <pc:docMk/>
            <pc:sldMk cId="0" sldId="263"/>
            <ac:spMk id="3" creationId="{A06FC42B-93C7-7ADF-FB8D-5E42E4470F4B}"/>
          </ac:spMkLst>
        </pc:spChg>
        <pc:spChg chg="add mod">
          <ac:chgData name="silvia Esponda" userId="c9d3f95fa1a785ef" providerId="LiveId" clId="{7FBF2803-EF27-4D18-972D-68318E51DEA8}" dt="2022-10-27T17:34:31.647" v="378" actId="1076"/>
          <ac:spMkLst>
            <pc:docMk/>
            <pc:sldMk cId="0" sldId="263"/>
            <ac:spMk id="5" creationId="{96272C81-16FE-DE99-9F6E-32EF73104CFC}"/>
          </ac:spMkLst>
        </pc:spChg>
        <pc:spChg chg="mod ord">
          <ac:chgData name="silvia Esponda" userId="c9d3f95fa1a785ef" providerId="LiveId" clId="{7FBF2803-EF27-4D18-972D-68318E51DEA8}" dt="2022-10-27T17:33:45.196" v="362" actId="700"/>
          <ac:spMkLst>
            <pc:docMk/>
            <pc:sldMk cId="0" sldId="263"/>
            <ac:spMk id="211" creationId="{00000000-0000-0000-0000-000000000000}"/>
          </ac:spMkLst>
        </pc:spChg>
        <pc:spChg chg="mod ord">
          <ac:chgData name="silvia Esponda" userId="c9d3f95fa1a785ef" providerId="LiveId" clId="{7FBF2803-EF27-4D18-972D-68318E51DEA8}" dt="2022-10-27T17:33:45.196" v="362" actId="700"/>
          <ac:spMkLst>
            <pc:docMk/>
            <pc:sldMk cId="0" sldId="263"/>
            <ac:spMk id="212" creationId="{00000000-0000-0000-0000-000000000000}"/>
          </ac:spMkLst>
        </pc:spChg>
        <pc:spChg chg="mod ord">
          <ac:chgData name="silvia Esponda" userId="c9d3f95fa1a785ef" providerId="LiveId" clId="{7FBF2803-EF27-4D18-972D-68318E51DEA8}" dt="2022-10-27T17:33:45.196" v="362" actId="700"/>
          <ac:spMkLst>
            <pc:docMk/>
            <pc:sldMk cId="0" sldId="263"/>
            <ac:spMk id="213" creationId="{00000000-0000-0000-0000-000000000000}"/>
          </ac:spMkLst>
        </pc:spChg>
        <pc:spChg chg="mod ord">
          <ac:chgData name="silvia Esponda" userId="c9d3f95fa1a785ef" providerId="LiveId" clId="{7FBF2803-EF27-4D18-972D-68318E51DEA8}" dt="2022-10-27T17:34:12.480" v="370" actId="14100"/>
          <ac:spMkLst>
            <pc:docMk/>
            <pc:sldMk cId="0" sldId="263"/>
            <ac:spMk id="214" creationId="{00000000-0000-0000-0000-000000000000}"/>
          </ac:spMkLst>
        </pc:spChg>
        <pc:spChg chg="mod ord">
          <ac:chgData name="silvia Esponda" userId="c9d3f95fa1a785ef" providerId="LiveId" clId="{7FBF2803-EF27-4D18-972D-68318E51DEA8}" dt="2022-10-27T17:33:45.196" v="362" actId="700"/>
          <ac:spMkLst>
            <pc:docMk/>
            <pc:sldMk cId="0" sldId="263"/>
            <ac:spMk id="215" creationId="{00000000-0000-0000-0000-000000000000}"/>
          </ac:spMkLst>
        </pc:spChg>
        <pc:spChg chg="del">
          <ac:chgData name="silvia Esponda" userId="c9d3f95fa1a785ef" providerId="LiveId" clId="{7FBF2803-EF27-4D18-972D-68318E51DEA8}" dt="2022-10-27T17:00:42.680" v="7" actId="478"/>
          <ac:spMkLst>
            <pc:docMk/>
            <pc:sldMk cId="0" sldId="263"/>
            <ac:spMk id="217" creationId="{00000000-0000-0000-0000-000000000000}"/>
          </ac:spMkLst>
        </pc:spChg>
        <pc:picChg chg="del">
          <ac:chgData name="silvia Esponda" userId="c9d3f95fa1a785ef" providerId="LiveId" clId="{7FBF2803-EF27-4D18-972D-68318E51DEA8}" dt="2022-10-27T17:02:55.895" v="275" actId="478"/>
          <ac:picMkLst>
            <pc:docMk/>
            <pc:sldMk cId="0" sldId="263"/>
            <ac:picMk id="216" creationId="{00000000-0000-0000-0000-000000000000}"/>
          </ac:picMkLst>
        </pc:picChg>
        <pc:picChg chg="add mod">
          <ac:chgData name="silvia Esponda" userId="c9d3f95fa1a785ef" providerId="LiveId" clId="{7FBF2803-EF27-4D18-972D-68318E51DEA8}" dt="2022-10-27T17:34:34.823" v="380" actId="1076"/>
          <ac:picMkLst>
            <pc:docMk/>
            <pc:sldMk cId="0" sldId="263"/>
            <ac:picMk id="3074" creationId="{FB923CE9-2C5D-92D9-DA67-ECAA95196C65}"/>
          </ac:picMkLst>
        </pc:picChg>
      </pc:sldChg>
      <pc:sldChg chg="modSp mod">
        <pc:chgData name="silvia Esponda" userId="c9d3f95fa1a785ef" providerId="LiveId" clId="{7FBF2803-EF27-4D18-972D-68318E51DEA8}" dt="2022-10-27T17:36:45.162" v="383" actId="403"/>
        <pc:sldMkLst>
          <pc:docMk/>
          <pc:sldMk cId="0" sldId="266"/>
        </pc:sldMkLst>
        <pc:spChg chg="mod">
          <ac:chgData name="silvia Esponda" userId="c9d3f95fa1a785ef" providerId="LiveId" clId="{7FBF2803-EF27-4D18-972D-68318E51DEA8}" dt="2022-10-27T17:36:45.162" v="383" actId="403"/>
          <ac:spMkLst>
            <pc:docMk/>
            <pc:sldMk cId="0" sldId="266"/>
            <ac:spMk id="273" creationId="{00000000-0000-0000-0000-000000000000}"/>
          </ac:spMkLst>
        </pc:spChg>
      </pc:sldChg>
      <pc:sldChg chg="addSp delSp modSp mod addAnim delAnim">
        <pc:chgData name="silvia Esponda" userId="c9d3f95fa1a785ef" providerId="LiveId" clId="{7FBF2803-EF27-4D18-972D-68318E51DEA8}" dt="2022-10-27T19:07:47.531" v="1263" actId="14100"/>
        <pc:sldMkLst>
          <pc:docMk/>
          <pc:sldMk cId="0" sldId="272"/>
        </pc:sldMkLst>
        <pc:spChg chg="mod">
          <ac:chgData name="silvia Esponda" userId="c9d3f95fa1a785ef" providerId="LiveId" clId="{7FBF2803-EF27-4D18-972D-68318E51DEA8}" dt="2022-10-27T19:07:37.894" v="1261" actId="1076"/>
          <ac:spMkLst>
            <pc:docMk/>
            <pc:sldMk cId="0" sldId="272"/>
            <ac:spMk id="412" creationId="{00000000-0000-0000-0000-000000000000}"/>
          </ac:spMkLst>
        </pc:spChg>
        <pc:spChg chg="add del mod">
          <ac:chgData name="silvia Esponda" userId="c9d3f95fa1a785ef" providerId="LiveId" clId="{7FBF2803-EF27-4D18-972D-68318E51DEA8}" dt="2022-10-27T19:07:47.531" v="1263" actId="14100"/>
          <ac:spMkLst>
            <pc:docMk/>
            <pc:sldMk cId="0" sldId="272"/>
            <ac:spMk id="415" creationId="{00000000-0000-0000-0000-000000000000}"/>
          </ac:spMkLst>
        </pc:spChg>
      </pc:sldChg>
      <pc:sldChg chg="addSp modSp mod">
        <pc:chgData name="silvia Esponda" userId="c9d3f95fa1a785ef" providerId="LiveId" clId="{7FBF2803-EF27-4D18-972D-68318E51DEA8}" dt="2022-10-27T18:53:05.213" v="1249" actId="1076"/>
        <pc:sldMkLst>
          <pc:docMk/>
          <pc:sldMk cId="0" sldId="277"/>
        </pc:sldMkLst>
        <pc:spChg chg="add mod">
          <ac:chgData name="silvia Esponda" userId="c9d3f95fa1a785ef" providerId="LiveId" clId="{7FBF2803-EF27-4D18-972D-68318E51DEA8}" dt="2022-10-27T18:52:17.744" v="1233" actId="113"/>
          <ac:spMkLst>
            <pc:docMk/>
            <pc:sldMk cId="0" sldId="277"/>
            <ac:spMk id="3" creationId="{F962BB18-710A-BC79-453F-54DBA950C6C2}"/>
          </ac:spMkLst>
        </pc:spChg>
        <pc:spChg chg="add mod">
          <ac:chgData name="silvia Esponda" userId="c9d3f95fa1a785ef" providerId="LiveId" clId="{7FBF2803-EF27-4D18-972D-68318E51DEA8}" dt="2022-10-27T18:53:05.213" v="1249" actId="1076"/>
          <ac:spMkLst>
            <pc:docMk/>
            <pc:sldMk cId="0" sldId="277"/>
            <ac:spMk id="4" creationId="{C97CD6F3-CD3A-D149-F83F-7C536644CD94}"/>
          </ac:spMkLst>
        </pc:spChg>
        <pc:spChg chg="mod">
          <ac:chgData name="silvia Esponda" userId="c9d3f95fa1a785ef" providerId="LiveId" clId="{7FBF2803-EF27-4D18-972D-68318E51DEA8}" dt="2022-10-27T18:50:26.869" v="1199" actId="1076"/>
          <ac:spMkLst>
            <pc:docMk/>
            <pc:sldMk cId="0" sldId="277"/>
            <ac:spMk id="461" creationId="{00000000-0000-0000-0000-000000000000}"/>
          </ac:spMkLst>
        </pc:spChg>
        <pc:spChg chg="mod">
          <ac:chgData name="silvia Esponda" userId="c9d3f95fa1a785ef" providerId="LiveId" clId="{7FBF2803-EF27-4D18-972D-68318E51DEA8}" dt="2022-10-27T18:50:38.533" v="1203" actId="1076"/>
          <ac:spMkLst>
            <pc:docMk/>
            <pc:sldMk cId="0" sldId="277"/>
            <ac:spMk id="462" creationId="{00000000-0000-0000-0000-000000000000}"/>
          </ac:spMkLst>
        </pc:spChg>
        <pc:spChg chg="mod">
          <ac:chgData name="silvia Esponda" userId="c9d3f95fa1a785ef" providerId="LiveId" clId="{7FBF2803-EF27-4D18-972D-68318E51DEA8}" dt="2022-10-27T18:49:55.502" v="1192" actId="164"/>
          <ac:spMkLst>
            <pc:docMk/>
            <pc:sldMk cId="0" sldId="277"/>
            <ac:spMk id="463" creationId="{00000000-0000-0000-0000-000000000000}"/>
          </ac:spMkLst>
        </pc:spChg>
        <pc:spChg chg="mod">
          <ac:chgData name="silvia Esponda" userId="c9d3f95fa1a785ef" providerId="LiveId" clId="{7FBF2803-EF27-4D18-972D-68318E51DEA8}" dt="2022-10-27T18:49:55.502" v="1192" actId="164"/>
          <ac:spMkLst>
            <pc:docMk/>
            <pc:sldMk cId="0" sldId="277"/>
            <ac:spMk id="464" creationId="{00000000-0000-0000-0000-000000000000}"/>
          </ac:spMkLst>
        </pc:spChg>
        <pc:spChg chg="mod">
          <ac:chgData name="silvia Esponda" userId="c9d3f95fa1a785ef" providerId="LiveId" clId="{7FBF2803-EF27-4D18-972D-68318E51DEA8}" dt="2022-10-27T18:50:01.885" v="1194" actId="1076"/>
          <ac:spMkLst>
            <pc:docMk/>
            <pc:sldMk cId="0" sldId="277"/>
            <ac:spMk id="465" creationId="{00000000-0000-0000-0000-000000000000}"/>
          </ac:spMkLst>
        </pc:spChg>
        <pc:spChg chg="mod">
          <ac:chgData name="silvia Esponda" userId="c9d3f95fa1a785ef" providerId="LiveId" clId="{7FBF2803-EF27-4D18-972D-68318E51DEA8}" dt="2022-10-27T18:50:09.093" v="1196" actId="1076"/>
          <ac:spMkLst>
            <pc:docMk/>
            <pc:sldMk cId="0" sldId="277"/>
            <ac:spMk id="466" creationId="{00000000-0000-0000-0000-000000000000}"/>
          </ac:spMkLst>
        </pc:spChg>
        <pc:spChg chg="mod">
          <ac:chgData name="silvia Esponda" userId="c9d3f95fa1a785ef" providerId="LiveId" clId="{7FBF2803-EF27-4D18-972D-68318E51DEA8}" dt="2022-10-27T18:50:12.741" v="1197" actId="1076"/>
          <ac:spMkLst>
            <pc:docMk/>
            <pc:sldMk cId="0" sldId="277"/>
            <ac:spMk id="467" creationId="{00000000-0000-0000-0000-000000000000}"/>
          </ac:spMkLst>
        </pc:spChg>
        <pc:grpChg chg="add mod">
          <ac:chgData name="silvia Esponda" userId="c9d3f95fa1a785ef" providerId="LiveId" clId="{7FBF2803-EF27-4D18-972D-68318E51DEA8}" dt="2022-10-27T18:50:33.917" v="1201" actId="1076"/>
          <ac:grpSpMkLst>
            <pc:docMk/>
            <pc:sldMk cId="0" sldId="277"/>
            <ac:grpSpMk id="2" creationId="{A32A4FAE-93D6-1A2A-B237-A69676AF534E}"/>
          </ac:grpSpMkLst>
        </pc:grpChg>
        <pc:graphicFrameChg chg="mod">
          <ac:chgData name="silvia Esponda" userId="c9d3f95fa1a785ef" providerId="LiveId" clId="{7FBF2803-EF27-4D18-972D-68318E51DEA8}" dt="2022-10-27T18:49:55.502" v="1192" actId="164"/>
          <ac:graphicFrameMkLst>
            <pc:docMk/>
            <pc:sldMk cId="0" sldId="277"/>
            <ac:graphicFrameMk id="468" creationId="{00000000-0000-0000-0000-000000000000}"/>
          </ac:graphicFrameMkLst>
        </pc:graphicFrameChg>
        <pc:picChg chg="mod">
          <ac:chgData name="silvia Esponda" userId="c9d3f95fa1a785ef" providerId="LiveId" clId="{7FBF2803-EF27-4D18-972D-68318E51DEA8}" dt="2022-10-27T18:52:07.877" v="1230" actId="1076"/>
          <ac:picMkLst>
            <pc:docMk/>
            <pc:sldMk cId="0" sldId="277"/>
            <ac:picMk id="460" creationId="{00000000-0000-0000-0000-000000000000}"/>
          </ac:picMkLst>
        </pc:picChg>
      </pc:sldChg>
      <pc:sldChg chg="modSp mod">
        <pc:chgData name="silvia Esponda" userId="c9d3f95fa1a785ef" providerId="LiveId" clId="{7FBF2803-EF27-4D18-972D-68318E51DEA8}" dt="2022-10-27T18:03:12.064" v="384" actId="1076"/>
        <pc:sldMkLst>
          <pc:docMk/>
          <pc:sldMk cId="0" sldId="278"/>
        </pc:sldMkLst>
        <pc:grpChg chg="mod">
          <ac:chgData name="silvia Esponda" userId="c9d3f95fa1a785ef" providerId="LiveId" clId="{7FBF2803-EF27-4D18-972D-68318E51DEA8}" dt="2022-10-27T18:03:12.064" v="384" actId="1076"/>
          <ac:grpSpMkLst>
            <pc:docMk/>
            <pc:sldMk cId="0" sldId="278"/>
            <ac:grpSpMk id="476" creationId="{00000000-0000-0000-0000-000000000000}"/>
          </ac:grpSpMkLst>
        </pc:grpChg>
      </pc:sldChg>
      <pc:sldChg chg="modSp mod">
        <pc:chgData name="silvia Esponda" userId="c9d3f95fa1a785ef" providerId="LiveId" clId="{7FBF2803-EF27-4D18-972D-68318E51DEA8}" dt="2022-10-27T18:04:12.191" v="396" actId="20577"/>
        <pc:sldMkLst>
          <pc:docMk/>
          <pc:sldMk cId="0" sldId="283"/>
        </pc:sldMkLst>
        <pc:graphicFrameChg chg="modGraphic">
          <ac:chgData name="silvia Esponda" userId="c9d3f95fa1a785ef" providerId="LiveId" clId="{7FBF2803-EF27-4D18-972D-68318E51DEA8}" dt="2022-10-27T18:04:12.191" v="396" actId="20577"/>
          <ac:graphicFrameMkLst>
            <pc:docMk/>
            <pc:sldMk cId="0" sldId="283"/>
            <ac:graphicFrameMk id="573" creationId="{00000000-0000-0000-0000-000000000000}"/>
          </ac:graphicFrameMkLst>
        </pc:graphicFrameChg>
      </pc:sldChg>
      <pc:sldChg chg="add">
        <pc:chgData name="silvia Esponda" userId="c9d3f95fa1a785ef" providerId="LiveId" clId="{7FBF2803-EF27-4D18-972D-68318E51DEA8}" dt="2022-10-27T17:00:33.912" v="6" actId="2890"/>
        <pc:sldMkLst>
          <pc:docMk/>
          <pc:sldMk cId="3047505963" sldId="284"/>
        </pc:sldMkLst>
      </pc:sldChg>
      <pc:sldChg chg="addSp delSp modSp add del mod">
        <pc:chgData name="silvia Esponda" userId="c9d3f95fa1a785ef" providerId="LiveId" clId="{7FBF2803-EF27-4D18-972D-68318E51DEA8}" dt="2022-10-27T18:45:58.972" v="1186" actId="47"/>
        <pc:sldMkLst>
          <pc:docMk/>
          <pc:sldMk cId="2493451705" sldId="285"/>
        </pc:sldMkLst>
        <pc:spChg chg="mod">
          <ac:chgData name="silvia Esponda" userId="c9d3f95fa1a785ef" providerId="LiveId" clId="{7FBF2803-EF27-4D18-972D-68318E51DEA8}" dt="2022-10-27T18:15:45.606" v="408" actId="20577"/>
          <ac:spMkLst>
            <pc:docMk/>
            <pc:sldMk cId="2493451705" sldId="285"/>
            <ac:spMk id="475" creationId="{00000000-0000-0000-0000-000000000000}"/>
          </ac:spMkLst>
        </pc:spChg>
        <pc:grpChg chg="del">
          <ac:chgData name="silvia Esponda" userId="c9d3f95fa1a785ef" providerId="LiveId" clId="{7FBF2803-EF27-4D18-972D-68318E51DEA8}" dt="2022-10-27T18:15:08.383" v="398" actId="478"/>
          <ac:grpSpMkLst>
            <pc:docMk/>
            <pc:sldMk cId="2493451705" sldId="285"/>
            <ac:grpSpMk id="476" creationId="{00000000-0000-0000-0000-000000000000}"/>
          </ac:grpSpMkLst>
        </pc:grpChg>
        <pc:picChg chg="add mod">
          <ac:chgData name="silvia Esponda" userId="c9d3f95fa1a785ef" providerId="LiveId" clId="{7FBF2803-EF27-4D18-972D-68318E51DEA8}" dt="2022-10-27T18:16:53.303" v="411"/>
          <ac:picMkLst>
            <pc:docMk/>
            <pc:sldMk cId="2493451705" sldId="285"/>
            <ac:picMk id="4098" creationId="{6817C18E-C165-6524-96A2-67DBAB8C9EDA}"/>
          </ac:picMkLst>
        </pc:picChg>
      </pc:sldChg>
      <pc:sldChg chg="addSp delSp modSp add mod delAnim">
        <pc:chgData name="silvia Esponda" userId="c9d3f95fa1a785ef" providerId="LiveId" clId="{7FBF2803-EF27-4D18-972D-68318E51DEA8}" dt="2022-10-27T19:14:23.421" v="1283" actId="478"/>
        <pc:sldMkLst>
          <pc:docMk/>
          <pc:sldMk cId="3838209632" sldId="285"/>
        </pc:sldMkLst>
        <pc:spChg chg="add">
          <ac:chgData name="silvia Esponda" userId="c9d3f95fa1a785ef" providerId="LiveId" clId="{7FBF2803-EF27-4D18-972D-68318E51DEA8}" dt="2022-10-27T19:11:14.576" v="1266"/>
          <ac:spMkLst>
            <pc:docMk/>
            <pc:sldMk cId="3838209632" sldId="285"/>
            <ac:spMk id="2" creationId="{F3A3A326-6BEF-9B67-D649-FCA467719A1B}"/>
          </ac:spMkLst>
        </pc:spChg>
        <pc:spChg chg="add mod">
          <ac:chgData name="silvia Esponda" userId="c9d3f95fa1a785ef" providerId="LiveId" clId="{7FBF2803-EF27-4D18-972D-68318E51DEA8}" dt="2022-10-27T19:11:25.681" v="1270" actId="1076"/>
          <ac:spMkLst>
            <pc:docMk/>
            <pc:sldMk cId="3838209632" sldId="285"/>
            <ac:spMk id="3" creationId="{027E89AD-E43C-E1D3-03B2-38E7414B56A8}"/>
          </ac:spMkLst>
        </pc:spChg>
        <pc:spChg chg="mod">
          <ac:chgData name="silvia Esponda" userId="c9d3f95fa1a785ef" providerId="LiveId" clId="{7FBF2803-EF27-4D18-972D-68318E51DEA8}" dt="2022-10-27T19:11:17.954" v="1267" actId="1076"/>
          <ac:spMkLst>
            <pc:docMk/>
            <pc:sldMk cId="3838209632" sldId="285"/>
            <ac:spMk id="403" creationId="{00000000-0000-0000-0000-000000000000}"/>
          </ac:spMkLst>
        </pc:spChg>
        <pc:spChg chg="del mod">
          <ac:chgData name="silvia Esponda" userId="c9d3f95fa1a785ef" providerId="LiveId" clId="{7FBF2803-EF27-4D18-972D-68318E51DEA8}" dt="2022-10-27T19:14:23.421" v="1283" actId="478"/>
          <ac:spMkLst>
            <pc:docMk/>
            <pc:sldMk cId="3838209632" sldId="285"/>
            <ac:spMk id="406" creationId="{00000000-0000-0000-0000-000000000000}"/>
          </ac:spMkLst>
        </pc:spChg>
        <pc:spChg chg="del">
          <ac:chgData name="silvia Esponda" userId="c9d3f95fa1a785ef" providerId="LiveId" clId="{7FBF2803-EF27-4D18-972D-68318E51DEA8}" dt="2022-10-27T19:12:53.111" v="1272" actId="478"/>
          <ac:spMkLst>
            <pc:docMk/>
            <pc:sldMk cId="3838209632" sldId="285"/>
            <ac:spMk id="412" creationId="{00000000-0000-0000-0000-000000000000}"/>
          </ac:spMkLst>
        </pc:spChg>
        <pc:spChg chg="del">
          <ac:chgData name="silvia Esponda" userId="c9d3f95fa1a785ef" providerId="LiveId" clId="{7FBF2803-EF27-4D18-972D-68318E51DEA8}" dt="2022-10-27T19:13:01.064" v="1275" actId="478"/>
          <ac:spMkLst>
            <pc:docMk/>
            <pc:sldMk cId="3838209632" sldId="285"/>
            <ac:spMk id="413" creationId="{00000000-0000-0000-0000-000000000000}"/>
          </ac:spMkLst>
        </pc:spChg>
        <pc:spChg chg="del">
          <ac:chgData name="silvia Esponda" userId="c9d3f95fa1a785ef" providerId="LiveId" clId="{7FBF2803-EF27-4D18-972D-68318E51DEA8}" dt="2022-10-27T19:13:02.905" v="1276" actId="478"/>
          <ac:spMkLst>
            <pc:docMk/>
            <pc:sldMk cId="3838209632" sldId="285"/>
            <ac:spMk id="414" creationId="{00000000-0000-0000-0000-000000000000}"/>
          </ac:spMkLst>
        </pc:spChg>
        <pc:spChg chg="del">
          <ac:chgData name="silvia Esponda" userId="c9d3f95fa1a785ef" providerId="LiveId" clId="{7FBF2803-EF27-4D18-972D-68318E51DEA8}" dt="2022-10-27T19:12:55.146" v="1273" actId="478"/>
          <ac:spMkLst>
            <pc:docMk/>
            <pc:sldMk cId="3838209632" sldId="285"/>
            <ac:spMk id="415" creationId="{00000000-0000-0000-0000-000000000000}"/>
          </ac:spMkLst>
        </pc:spChg>
        <pc:spChg chg="del">
          <ac:chgData name="silvia Esponda" userId="c9d3f95fa1a785ef" providerId="LiveId" clId="{7FBF2803-EF27-4D18-972D-68318E51DEA8}" dt="2022-10-27T19:12:56.634" v="1274" actId="478"/>
          <ac:spMkLst>
            <pc:docMk/>
            <pc:sldMk cId="3838209632" sldId="285"/>
            <ac:spMk id="416" creationId="{00000000-0000-0000-0000-000000000000}"/>
          </ac:spMkLst>
        </pc:spChg>
        <pc:picChg chg="add mod">
          <ac:chgData name="silvia Esponda" userId="c9d3f95fa1a785ef" providerId="LiveId" clId="{7FBF2803-EF27-4D18-972D-68318E51DEA8}" dt="2022-10-27T19:14:19.865" v="1282" actId="14100"/>
          <ac:picMkLst>
            <pc:docMk/>
            <pc:sldMk cId="3838209632" sldId="285"/>
            <ac:picMk id="5" creationId="{17B0A10B-2DCC-86FA-2B3F-99F94733B1D2}"/>
          </ac:picMkLst>
        </pc:picChg>
        <pc:picChg chg="del">
          <ac:chgData name="silvia Esponda" userId="c9d3f95fa1a785ef" providerId="LiveId" clId="{7FBF2803-EF27-4D18-972D-68318E51DEA8}" dt="2022-10-27T19:11:12.940" v="1265" actId="478"/>
          <ac:picMkLst>
            <pc:docMk/>
            <pc:sldMk cId="3838209632" sldId="285"/>
            <ac:picMk id="402" creationId="{00000000-0000-0000-0000-000000000000}"/>
          </ac:picMkLst>
        </pc:picChg>
      </pc:sldChg>
      <pc:sldChg chg="addSp delSp modSp new del mod modClrScheme modAnim chgLayout">
        <pc:chgData name="silvia Esponda" userId="c9d3f95fa1a785ef" providerId="LiveId" clId="{7FBF2803-EF27-4D18-972D-68318E51DEA8}" dt="2022-10-27T18:53:10.615" v="1250" actId="47"/>
        <pc:sldMkLst>
          <pc:docMk/>
          <pc:sldMk cId="2777533754" sldId="286"/>
        </pc:sldMkLst>
        <pc:spChg chg="del">
          <ac:chgData name="silvia Esponda" userId="c9d3f95fa1a785ef" providerId="LiveId" clId="{7FBF2803-EF27-4D18-972D-68318E51DEA8}" dt="2022-10-27T18:27:39.241" v="449" actId="478"/>
          <ac:spMkLst>
            <pc:docMk/>
            <pc:sldMk cId="2777533754" sldId="286"/>
            <ac:spMk id="2" creationId="{93015AFB-57E4-014D-BC32-0109CCF5BD06}"/>
          </ac:spMkLst>
        </pc:spChg>
        <pc:spChg chg="del">
          <ac:chgData name="silvia Esponda" userId="c9d3f95fa1a785ef" providerId="LiveId" clId="{7FBF2803-EF27-4D18-972D-68318E51DEA8}" dt="2022-10-27T18:27:45.685" v="450" actId="700"/>
          <ac:spMkLst>
            <pc:docMk/>
            <pc:sldMk cId="2777533754" sldId="286"/>
            <ac:spMk id="3" creationId="{85056E12-FEA0-F02F-CB83-9FD627C75E03}"/>
          </ac:spMkLst>
        </pc:spChg>
        <pc:spChg chg="mod ord">
          <ac:chgData name="silvia Esponda" userId="c9d3f95fa1a785ef" providerId="LiveId" clId="{7FBF2803-EF27-4D18-972D-68318E51DEA8}" dt="2022-10-27T18:33:33.784" v="687" actId="700"/>
          <ac:spMkLst>
            <pc:docMk/>
            <pc:sldMk cId="2777533754" sldId="286"/>
            <ac:spMk id="4" creationId="{24218423-48B6-FFAF-793F-1A12C71BBA69}"/>
          </ac:spMkLst>
        </pc:spChg>
        <pc:spChg chg="mod ord">
          <ac:chgData name="silvia Esponda" userId="c9d3f95fa1a785ef" providerId="LiveId" clId="{7FBF2803-EF27-4D18-972D-68318E51DEA8}" dt="2022-10-27T18:33:33.784" v="687" actId="700"/>
          <ac:spMkLst>
            <pc:docMk/>
            <pc:sldMk cId="2777533754" sldId="286"/>
            <ac:spMk id="5" creationId="{2E7DDEBA-5E31-3D00-A28E-AC39D0F26F1C}"/>
          </ac:spMkLst>
        </pc:spChg>
        <pc:spChg chg="add del mod ord">
          <ac:chgData name="silvia Esponda" userId="c9d3f95fa1a785ef" providerId="LiveId" clId="{7FBF2803-EF27-4D18-972D-68318E51DEA8}" dt="2022-10-27T18:27:57.433" v="454" actId="478"/>
          <ac:spMkLst>
            <pc:docMk/>
            <pc:sldMk cId="2777533754" sldId="286"/>
            <ac:spMk id="7" creationId="{2F6ADB89-A8DD-0D89-1476-7DE5266C5673}"/>
          </ac:spMkLst>
        </pc:spChg>
        <pc:spChg chg="add mod">
          <ac:chgData name="silvia Esponda" userId="c9d3f95fa1a785ef" providerId="LiveId" clId="{7FBF2803-EF27-4D18-972D-68318E51DEA8}" dt="2022-10-27T18:38:15.816" v="798" actId="403"/>
          <ac:spMkLst>
            <pc:docMk/>
            <pc:sldMk cId="2777533754" sldId="286"/>
            <ac:spMk id="17" creationId="{849D13DF-404B-5EC6-545B-9C5D80B55407}"/>
          </ac:spMkLst>
        </pc:spChg>
        <pc:spChg chg="add mod">
          <ac:chgData name="silvia Esponda" userId="c9d3f95fa1a785ef" providerId="LiveId" clId="{7FBF2803-EF27-4D18-972D-68318E51DEA8}" dt="2022-10-27T18:44:20.780" v="1180" actId="20577"/>
          <ac:spMkLst>
            <pc:docMk/>
            <pc:sldMk cId="2777533754" sldId="286"/>
            <ac:spMk id="18" creationId="{A80AE78C-7B36-5119-9C1F-5B03977537F7}"/>
          </ac:spMkLst>
        </pc:spChg>
        <pc:spChg chg="add mod">
          <ac:chgData name="silvia Esponda" userId="c9d3f95fa1a785ef" providerId="LiveId" clId="{7FBF2803-EF27-4D18-972D-68318E51DEA8}" dt="2022-10-27T18:42:22.126" v="882" actId="14100"/>
          <ac:spMkLst>
            <pc:docMk/>
            <pc:sldMk cId="2777533754" sldId="286"/>
            <ac:spMk id="19" creationId="{A1BD85E9-8235-83CA-6976-6B874DFB659A}"/>
          </ac:spMkLst>
        </pc:spChg>
        <pc:graphicFrameChg chg="add mod modGraphic">
          <ac:chgData name="silvia Esponda" userId="c9d3f95fa1a785ef" providerId="LiveId" clId="{7FBF2803-EF27-4D18-972D-68318E51DEA8}" dt="2022-10-27T18:45:29.121" v="1185" actId="113"/>
          <ac:graphicFrameMkLst>
            <pc:docMk/>
            <pc:sldMk cId="2777533754" sldId="286"/>
            <ac:graphicFrameMk id="6" creationId="{80FBF144-1BB7-5A2B-D79F-457AF51BA17A}"/>
          </ac:graphicFrameMkLst>
        </pc:graphicFrameChg>
        <pc:picChg chg="add mod">
          <ac:chgData name="silvia Esponda" userId="c9d3f95fa1a785ef" providerId="LiveId" clId="{7FBF2803-EF27-4D18-972D-68318E51DEA8}" dt="2022-10-27T18:37:09.862" v="792" actId="1076"/>
          <ac:picMkLst>
            <pc:docMk/>
            <pc:sldMk cId="2777533754" sldId="286"/>
            <ac:picMk id="11" creationId="{D71CED2F-696B-8120-BA8B-307F58A73B82}"/>
          </ac:picMkLst>
        </pc:picChg>
        <pc:picChg chg="add del mod">
          <ac:chgData name="silvia Esponda" userId="c9d3f95fa1a785ef" providerId="LiveId" clId="{7FBF2803-EF27-4D18-972D-68318E51DEA8}" dt="2022-10-27T18:31:29.569" v="577" actId="931"/>
          <ac:picMkLst>
            <pc:docMk/>
            <pc:sldMk cId="2777533754" sldId="286"/>
            <ac:picMk id="13" creationId="{134B577B-5D0E-3722-F7C0-0E6020FCAFA6}"/>
          </ac:picMkLst>
        </pc:picChg>
        <pc:picChg chg="add mod">
          <ac:chgData name="silvia Esponda" userId="c9d3f95fa1a785ef" providerId="LiveId" clId="{7FBF2803-EF27-4D18-972D-68318E51DEA8}" dt="2022-10-27T18:37:12.414" v="793" actId="1076"/>
          <ac:picMkLst>
            <pc:docMk/>
            <pc:sldMk cId="2777533754" sldId="286"/>
            <ac:picMk id="16" creationId="{9A55DEA1-3237-CB9C-D372-4EA8EAC16BA2}"/>
          </ac:picMkLst>
        </pc:picChg>
        <pc:cxnChg chg="add del mod">
          <ac:chgData name="silvia Esponda" userId="c9d3f95fa1a785ef" providerId="LiveId" clId="{7FBF2803-EF27-4D18-972D-68318E51DEA8}" dt="2022-10-27T18:32:49.812" v="650" actId="478"/>
          <ac:cxnSpMkLst>
            <pc:docMk/>
            <pc:sldMk cId="2777533754" sldId="286"/>
            <ac:cxnSpMk id="9" creationId="{6B8CC5FB-407B-C803-48ED-700024F2163F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90088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1559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9104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92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412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Ingeniera de Software - IC</a:t>
            </a:r>
            <a:endParaRPr/>
          </a:p>
        </p:txBody>
      </p:sp>
      <p:sp>
        <p:nvSpPr>
          <p:cNvPr id="281" name="Google Shape;281;p1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2018</a:t>
            </a:r>
            <a:endParaRPr/>
          </a:p>
        </p:txBody>
      </p:sp>
      <p:sp>
        <p:nvSpPr>
          <p:cNvPr id="282" name="Google Shape;282;p1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860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9972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7518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549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343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00" name="Google Shape;4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4301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915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7197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9149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2522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3078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2620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3" name="Google Shape;4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3835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7177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85738" y="800100"/>
            <a:ext cx="7108826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9" name="Google Shape;529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CSSPyME 2009</a:t>
            </a:r>
            <a:endParaRPr/>
          </a:p>
        </p:txBody>
      </p:sp>
      <p:sp>
        <p:nvSpPr>
          <p:cNvPr id="530" name="Google Shape;530;p2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Clase 1</a:t>
            </a:r>
            <a:endParaRPr/>
          </a:p>
        </p:txBody>
      </p:sp>
      <p:sp>
        <p:nvSpPr>
          <p:cNvPr id="531" name="Google Shape;531;p2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141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2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CSSPyME 2009</a:t>
            </a:r>
            <a:endParaRPr/>
          </a:p>
        </p:txBody>
      </p:sp>
      <p:sp>
        <p:nvSpPr>
          <p:cNvPr id="548" name="Google Shape;548;p2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Clase 1</a:t>
            </a:r>
            <a:endParaRPr/>
          </a:p>
        </p:txBody>
      </p:sp>
      <p:sp>
        <p:nvSpPr>
          <p:cNvPr id="549" name="Google Shape;549;p2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0429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550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44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CSSPyME 2009</a:t>
            </a:r>
            <a:endParaRPr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Clase 1</a:t>
            </a:r>
            <a:endParaRPr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27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CSSPyME 2009</a:t>
            </a:r>
            <a:endParaRPr/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Clase 1</a:t>
            </a:r>
            <a:endParaRPr/>
          </a:p>
        </p:txBody>
      </p:sp>
      <p:sp>
        <p:nvSpPr>
          <p:cNvPr id="160" name="Google Shape;160;p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16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622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10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5433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546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40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8a1e40217_0_9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" name="Google Shape;20;g138a1e40217_0_9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Google Shape;21;g138a1e40217_0_9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2" name="Google Shape;22;g138a1e40217_0_9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23" name="Google Shape;23;g138a1e40217_0_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4" name="Google Shape;24;g138a1e40217_0_9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4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a1e40217_0_8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g138a1e40217_0_8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4" name="Google Shape;94;g138a1e40217_0_8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5" name="Google Shape;95;g138a1e40217_0_8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96" name="Google Shape;96;g138a1e40217_0_8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8a1e40217_0_8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8" name="Google Shape;98;g138a1e40217_0_8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99" name="Google Shape;99;g138a1e40217_0_8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</p:spTree>
    <p:extLst>
      <p:ext uri="{BB962C8B-B14F-4D97-AF65-F5344CB8AC3E}">
        <p14:creationId xmlns:p14="http://schemas.microsoft.com/office/powerpoint/2010/main" val="323197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98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a1e40217_0_97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g138a1e40217_0_9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09" name="Google Shape;109;g138a1e40217_0_9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10" name="Google Shape;110;g138a1e40217_0_97"/>
          <p:cNvSpPr txBox="1">
            <a:spLocks noGrp="1"/>
          </p:cNvSpPr>
          <p:nvPr>
            <p:ph type="ftr" idx="11"/>
          </p:nvPr>
        </p:nvSpPr>
        <p:spPr>
          <a:xfrm>
            <a:off x="168981" y="6554699"/>
            <a:ext cx="3334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</p:spTree>
    <p:extLst>
      <p:ext uri="{BB962C8B-B14F-4D97-AF65-F5344CB8AC3E}">
        <p14:creationId xmlns:p14="http://schemas.microsoft.com/office/powerpoint/2010/main" val="401439626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1_Dos objet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a1e40217_0_10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3" name="Google Shape;113;g138a1e40217_0_10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4" name="Google Shape;114;g138a1e40217_0_102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5" name="Google Shape;115;g138a1e40217_0_10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16" name="Google Shape;116;g138a1e40217_0_10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117" name="Google Shape;117;g138a1e40217_0_10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83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a1e40217_0_10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g138a1e40217_0_10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1" name="Google Shape;121;g138a1e40217_0_10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2" name="Google Shape;122;g138a1e40217_0_109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3" name="Google Shape;123;g138a1e40217_0_109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g138a1e40217_0_10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25" name="Google Shape;125;g138a1e40217_0_10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126" name="Google Shape;126;g138a1e40217_0_10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36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7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a1e40217_0_124"/>
          <p:cNvSpPr/>
          <p:nvPr/>
        </p:nvSpPr>
        <p:spPr>
          <a:xfrm>
            <a:off x="17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38a1e40217_0_124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8a1e40217_0_12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7" name="Google Shape;137;g138a1e40217_0_12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8" name="Google Shape;138;g138a1e40217_0_12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9" name="Google Shape;139;g138a1e40217_0_124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40" name="Google Shape;140;g138a1e40217_0_124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141" name="Google Shape;141;g138a1e40217_0_12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69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Imagen con títul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1e40217_0_133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8a1e40217_0_133"/>
          <p:cNvSpPr/>
          <p:nvPr/>
        </p:nvSpPr>
        <p:spPr>
          <a:xfrm>
            <a:off x="16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8a1e40217_0_133"/>
          <p:cNvSpPr txBox="1">
            <a:spLocks noGrp="1"/>
          </p:cNvSpPr>
          <p:nvPr>
            <p:ph type="title"/>
          </p:nvPr>
        </p:nvSpPr>
        <p:spPr>
          <a:xfrm>
            <a:off x="1097281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6" name="Google Shape;146;g138a1e40217_0_133"/>
          <p:cNvSpPr>
            <a:spLocks noGrp="1"/>
          </p:cNvSpPr>
          <p:nvPr>
            <p:ph type="pic" idx="2"/>
          </p:nvPr>
        </p:nvSpPr>
        <p:spPr>
          <a:xfrm>
            <a:off x="16" y="0"/>
            <a:ext cx="12192000" cy="4915200"/>
          </a:xfrm>
          <a:prstGeom prst="rect">
            <a:avLst/>
          </a:prstGeom>
          <a:solidFill>
            <a:srgbClr val="C6D1DD"/>
          </a:solidFill>
          <a:ln>
            <a:noFill/>
          </a:ln>
        </p:spPr>
      </p:sp>
      <p:sp>
        <p:nvSpPr>
          <p:cNvPr id="147" name="Google Shape;147;g138a1e40217_0_1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8" name="Google Shape;148;g138a1e40217_0_133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49" name="Google Shape;149;g138a1e40217_0_133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150" name="Google Shape;150;g138a1e40217_0_133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765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a1e40217_0_14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" name="Google Shape;153;g138a1e40217_0_142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5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4" name="Google Shape;154;g138a1e40217_0_14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55" name="Google Shape;155;g138a1e40217_0_14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156" name="Google Shape;156;g138a1e40217_0_1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1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a1e40217_0_14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8a1e40217_0_14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8a1e40217_0_148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1" name="Google Shape;161;g138a1e40217_0_148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2" name="Google Shape;162;g138a1e40217_0_14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3" name="Google Shape;163;g138a1e40217_0_14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164" name="Google Shape;164;g138a1e40217_0_14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29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Google Shape;28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30" name="Google Shape;30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395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a1e40217_0_15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7" name="Google Shape;167;g138a1e40217_0_15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8" name="Google Shape;168;g138a1e40217_0_15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9" name="Google Shape;169;g138a1e40217_0_15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170" name="Google Shape;170;g138a1e40217_0_15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134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a1e40217_0_16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g138a1e40217_0_16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g138a1e40217_0_16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5" name="Google Shape;175;g138a1e40217_0_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76" name="Google Shape;176;g138a1e40217_0_16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7" name="Google Shape;177;g138a1e40217_0_16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78" name="Google Shape;178;g138a1e40217_0_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</p:spTree>
    <p:extLst>
      <p:ext uri="{BB962C8B-B14F-4D97-AF65-F5344CB8AC3E}">
        <p14:creationId xmlns:p14="http://schemas.microsoft.com/office/powerpoint/2010/main" val="209004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a1e40217_0_17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1" name="Google Shape;181;g138a1e40217_0_17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2" name="Google Shape;182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8a1e40217_0_17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84" name="Google Shape;184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g138a1e40217_0_17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38a1e40217_0_17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  <a:endParaRPr/>
          </a:p>
        </p:txBody>
      </p:sp>
      <p:sp>
        <p:nvSpPr>
          <p:cNvPr id="187" name="Google Shape;187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94552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a1e40217_0_18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" name="Google Shape;191;g138a1e40217_0_18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2" name="Google Shape;192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8a1e40217_0_18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4" name="Google Shape;194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138a1e40217_0_18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96" name="Google Shape;196;g138a1e40217_0_18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197" name="Google Shape;197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90321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1e40217_0_19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1" name="Google Shape;201;g138a1e40217_0_19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2" name="Google Shape;202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38a1e40217_0_19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4" name="Google Shape;204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138a1e40217_0_19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06" name="Google Shape;206;g138a1e40217_0_19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207" name="Google Shape;207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74778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a1e40217_0_20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1" name="Google Shape;211;g138a1e40217_0_20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2" name="Google Shape;212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8a1e40217_0_20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4" name="Google Shape;214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g138a1e40217_0_20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16" name="Google Shape;216;g138a1e40217_0_20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217" name="Google Shape;217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138115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a1e40217_0_21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1" name="Google Shape;221;g138a1e40217_0_21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22" name="Google Shape;222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8a1e40217_0_21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4" name="Google Shape;224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138a1e40217_0_21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26" name="Google Shape;226;g138a1e40217_0_21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227" name="Google Shape;227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71022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a1e40217_0_22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1" name="Google Shape;231;g138a1e40217_0_22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2" name="Google Shape;232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8a1e40217_0_22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4" name="Google Shape;234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g138a1e40217_0_22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36" name="Google Shape;236;g138a1e40217_0_22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237" name="Google Shape;237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061551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8a1e40217_0_23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1" name="Google Shape;241;g138a1e40217_0_23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2" name="Google Shape;242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38a1e40217_0_23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4" name="Google Shape;244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g138a1e40217_0_23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46" name="Google Shape;246;g138a1e40217_0_2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247" name="Google Shape;247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999665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a1e40217_0_24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1" name="Google Shape;251;g138a1e40217_0_24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52" name="Google Shape;252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8a1e40217_0_24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4" name="Google Shape;254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g138a1e40217_0_24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56" name="Google Shape;256;g138a1e40217_0_24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257" name="Google Shape;257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763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52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a1e40217_0_2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1" name="Google Shape;261;g138a1e40217_0_2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62" name="Google Shape;262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8a1e40217_0_2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4" name="Google Shape;264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g138a1e40217_0_2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66" name="Google Shape;266;g138a1e40217_0_2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267" name="Google Shape;267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69508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8a1e40217_0_2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1" name="Google Shape;271;g138a1e40217_0_2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72" name="Google Shape;272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8a1e40217_0_2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4" name="Google Shape;274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g138a1e40217_0_2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76" name="Google Shape;276;g138a1e40217_0_2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277" name="Google Shape;277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23798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 1">
  <p:cSld name="Imagen con título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8a1e40217_0_270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g138a1e40217_0_270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 rtl="0">
              <a:lnSpc>
                <a:spcPct val="85000"/>
              </a:lnSpc>
              <a:spcBef>
                <a:spcPts val="450"/>
              </a:spcBef>
              <a:spcAft>
                <a:spcPts val="40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2" name="Google Shape;282;g138a1e40217_0_27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83" name="Google Shape;283;g138a1e40217_0_270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284" name="Google Shape;284;g138a1e40217_0_270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85" name="Google Shape;285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8a1e40217_0_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g138a1e40217_0_31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43" name="Google Shape;43;g138a1e40217_0_3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44" name="Google Shape;44;g138a1e40217_0_3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4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8a1e40217_0_36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7" name="Google Shape;47;g138a1e40217_0_36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48" name="Google Shape;48;g138a1e40217_0_36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9" name="Google Shape;49;g138a1e40217_0_36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Google Shape;50;g138a1e40217_0_36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51" name="Google Shape;51;g138a1e40217_0_36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52" name="Google Shape;52;g138a1e40217_0_36"/>
          <p:cNvSpPr txBox="1"/>
          <p:nvPr/>
        </p:nvSpPr>
        <p:spPr>
          <a:xfrm>
            <a:off x="5176315" y="6484429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g138a1e40217_0_36"/>
          <p:cNvCxnSpPr/>
          <p:nvPr/>
        </p:nvCxnSpPr>
        <p:spPr>
          <a:xfrm>
            <a:off x="623393" y="1772816"/>
            <a:ext cx="107727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0356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8a1e40217_0_45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38a1e40217_0_45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38a1e40217_0_4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" name="Google Shape;58;g138a1e40217_0_4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  <a:defRPr sz="2390"/>
            </a:lvl2pPr>
            <a:lvl3pPr lvl="2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None/>
              <a:defRPr sz="2390"/>
            </a:lvl3pPr>
            <a:lvl4pPr lvl="3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4pPr>
            <a:lvl5pPr lvl="4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5pPr>
            <a:lvl6pPr lvl="5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6pPr>
            <a:lvl7pPr lvl="6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7pPr>
            <a:lvl8pPr lvl="7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8pPr>
            <a:lvl9pPr lvl="8" algn="ctr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2000"/>
              <a:buNone/>
              <a:defRPr sz="1992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" name="Google Shape;59;g138a1e40217_0_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60" name="Google Shape;60;g138a1e40217_0_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61" name="Google Shape;61;g138a1e40217_0_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62" name="Google Shape;62;g138a1e40217_0_4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174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88830" y="2924945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83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8a1e40217_0_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3" name="Google Shape;73;g138a1e40217_0_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74" name="Google Shape;74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38a1e40217_0_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76" name="Google Shape;76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g138a1e40217_0_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78" name="Google Shape;78;g138a1e40217_0_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79" name="Google Shape;79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701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a1e40217_0_7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g138a1e40217_0_7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84" name="Google Shape;84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38a1e40217_0_7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86" name="Google Shape;86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g138a1e40217_0_7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88" name="Google Shape;88;g138a1e40217_0_7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89" name="Google Shape;89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1494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8a1e40217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38a1e40217_0_0"/>
          <p:cNvSpPr/>
          <p:nvPr/>
        </p:nvSpPr>
        <p:spPr>
          <a:xfrm>
            <a:off x="16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38a1e40217_0_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138a1e40217_0_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38a1e40217_0_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AR"/>
          </a:p>
        </p:txBody>
      </p:sp>
      <p:sp>
        <p:nvSpPr>
          <p:cNvPr id="15" name="Google Shape;15;g138a1e40217_0_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AR"/>
              <a:t>Ingenieria de Software I 2022</a:t>
            </a:r>
          </a:p>
        </p:txBody>
      </p:sp>
      <p:sp>
        <p:nvSpPr>
          <p:cNvPr id="16" name="Google Shape;16;g138a1e40217_0_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Google Shape;17;g138a1e40217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512990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9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20.jpg"/><Relationship Id="rId4" Type="http://schemas.openxmlformats.org/officeDocument/2006/relationships/image" Target="../media/image18.jpg"/><Relationship Id="rId9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/>
              <a:t>Ingeniería de software  I - </a:t>
            </a:r>
            <a:r>
              <a:rPr lang="es-ES" sz="3600" i="1"/>
              <a:t>Calidad</a:t>
            </a:r>
            <a:endParaRPr i="1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Componentes</a:t>
            </a:r>
            <a:endParaRPr sz="3600" dirty="0">
              <a:latin typeface="+mj-lt"/>
            </a:endParaRPr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224" name="Google Shape;224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225" name="Google Shape;225;p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sp>
        <p:nvSpPr>
          <p:cNvPr id="226" name="Google Shape;226;p9"/>
          <p:cNvSpPr txBox="1"/>
          <p:nvPr/>
        </p:nvSpPr>
        <p:spPr>
          <a:xfrm>
            <a:off x="767408" y="1972899"/>
            <a:ext cx="309634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Visión holística de la calidad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Stylianou y Kumar (2000)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9"/>
          <p:cNvGrpSpPr/>
          <p:nvPr/>
        </p:nvGrpSpPr>
        <p:grpSpPr>
          <a:xfrm>
            <a:off x="5016500" y="1857375"/>
            <a:ext cx="4794250" cy="4097338"/>
            <a:chOff x="2527" y="127"/>
            <a:chExt cx="8322" cy="8046"/>
          </a:xfrm>
        </p:grpSpPr>
        <p:sp>
          <p:nvSpPr>
            <p:cNvPr id="228" name="Google Shape;228;p9"/>
            <p:cNvSpPr/>
            <p:nvPr/>
          </p:nvSpPr>
          <p:spPr>
            <a:xfrm>
              <a:off x="2527" y="127"/>
              <a:ext cx="8322" cy="8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2527" y="150"/>
              <a:ext cx="8300" cy="8023"/>
            </a:xfrm>
            <a:prstGeom prst="ellipse">
              <a:avLst/>
            </a:prstGeom>
            <a:solidFill>
              <a:srgbClr val="FF9966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350" tIns="20675" rIns="41350" bIns="20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2690" y="973"/>
              <a:ext cx="5599" cy="5760"/>
            </a:xfrm>
            <a:prstGeom prst="ellipse">
              <a:avLst/>
            </a:prstGeom>
            <a:solidFill>
              <a:srgbClr val="61888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350" tIns="20675" rIns="41350" bIns="20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7990" y="4264"/>
              <a:ext cx="2599" cy="2160"/>
            </a:xfrm>
            <a:prstGeom prst="ellipse">
              <a:avLst/>
            </a:prstGeom>
            <a:solidFill>
              <a:srgbClr val="CCCC66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350" tIns="20675" rIns="41350" bIns="20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8090" y="4470"/>
              <a:ext cx="2399" cy="16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350" tIns="20675" rIns="41350" bIns="20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Calidad de los procesos de negocio soportados por SI</a:t>
              </a:r>
              <a:endPara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4290" y="1076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350" tIns="20675" rIns="41350" bIns="20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990" y="1899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350" tIns="20675" rIns="41350" bIns="20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6190" y="3647"/>
              <a:ext cx="1899" cy="172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350" tIns="20675" rIns="41350" bIns="20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890" y="2310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350" tIns="20675" rIns="41350" bIns="20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3190" y="4059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350" tIns="20675" rIns="41350" bIns="20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4890" y="4882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350" tIns="20675" rIns="41350" bIns="20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9"/>
            <p:cNvSpPr txBox="1"/>
            <p:nvPr/>
          </p:nvSpPr>
          <p:spPr>
            <a:xfrm>
              <a:off x="3190" y="4573"/>
              <a:ext cx="1899" cy="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350" tIns="20675" rIns="41350" bIns="20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Calidad de la información</a:t>
              </a: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9"/>
            <p:cNvSpPr txBox="1"/>
            <p:nvPr/>
          </p:nvSpPr>
          <p:spPr>
            <a:xfrm>
              <a:off x="2890" y="2824"/>
              <a:ext cx="1899" cy="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350" tIns="20675" rIns="41350" bIns="20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Calidad del software</a:t>
              </a: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9"/>
            <p:cNvSpPr txBox="1"/>
            <p:nvPr/>
          </p:nvSpPr>
          <p:spPr>
            <a:xfrm>
              <a:off x="4290" y="1590"/>
              <a:ext cx="1899" cy="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350" tIns="20675" rIns="41350" bIns="20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Calidad de la infraestructura</a:t>
              </a: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 txBox="1"/>
            <p:nvPr/>
          </p:nvSpPr>
          <p:spPr>
            <a:xfrm>
              <a:off x="5990" y="2413"/>
              <a:ext cx="1899" cy="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350" tIns="20675" rIns="41350" bIns="20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Calidad de la gestión</a:t>
              </a: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6190" y="4162"/>
              <a:ext cx="1899" cy="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350" tIns="20675" rIns="41350" bIns="20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Calidad del servicio</a:t>
              </a: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 txBox="1"/>
            <p:nvPr/>
          </p:nvSpPr>
          <p:spPr>
            <a:xfrm>
              <a:off x="4890" y="5396"/>
              <a:ext cx="1899" cy="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350" tIns="20675" rIns="41350" bIns="20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Calidad del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8190" y="2104"/>
              <a:ext cx="2199" cy="1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350" tIns="20675" rIns="41350" bIns="20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Calidad de la empresa</a:t>
              </a: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4490" y="3339"/>
              <a:ext cx="2099" cy="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350" tIns="20675" rIns="41350" bIns="20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Calidad de SI</a:t>
              </a: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9"/>
          <p:cNvSpPr/>
          <p:nvPr/>
        </p:nvSpPr>
        <p:spPr>
          <a:xfrm>
            <a:off x="5931167" y="83671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6394352" y="994615"/>
            <a:ext cx="3601188" cy="685608"/>
          </a:xfrm>
          <a:prstGeom prst="wedgeRoundRectCallout">
            <a:avLst>
              <a:gd name="adj1" fmla="val -42548"/>
              <a:gd name="adj2" fmla="val 189027"/>
              <a:gd name="adj3" fmla="val 16667"/>
            </a:avLst>
          </a:prstGeom>
          <a:solidFill>
            <a:srgbClr val="FEF8C1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incluye, por ejemplo, la calidad de las redes, y sistemas de software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911424" y="3493051"/>
            <a:ext cx="3727167" cy="747306"/>
          </a:xfrm>
          <a:prstGeom prst="wedgeRoundRectCallout">
            <a:avLst>
              <a:gd name="adj1" fmla="val 77738"/>
              <a:gd name="adj2" fmla="val -30655"/>
              <a:gd name="adj3" fmla="val 16667"/>
            </a:avLst>
          </a:prstGeom>
          <a:solidFill>
            <a:srgbClr val="FFBFBF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las aplicaciones de software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construidas, o mantenidas, o con el apoyo de 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1343473" y="5301207"/>
            <a:ext cx="3528392" cy="504057"/>
          </a:xfrm>
          <a:prstGeom prst="wedgeRoundRectCallout">
            <a:avLst>
              <a:gd name="adj1" fmla="val 99055"/>
              <a:gd name="adj2" fmla="val -141851"/>
              <a:gd name="adj3" fmla="val 16667"/>
            </a:avLst>
          </a:prstGeom>
          <a:solidFill>
            <a:srgbClr val="00B0F0">
              <a:alpha val="96470"/>
            </a:srgbClr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 ingresan en el sistema de información.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911424" y="4435743"/>
            <a:ext cx="3456384" cy="504056"/>
          </a:xfrm>
          <a:prstGeom prst="wedgeRoundRectCallout">
            <a:avLst>
              <a:gd name="adj1" fmla="val 93964"/>
              <a:gd name="adj2" fmla="val -59246"/>
              <a:gd name="adj3" fmla="val 16667"/>
            </a:avLst>
          </a:prstGeom>
          <a:solidFill>
            <a:srgbClr val="92D050">
              <a:alpha val="96470"/>
            </a:srgbClr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 relacionada con la calidad de los datos.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8243993" y="1988839"/>
            <a:ext cx="3465820" cy="642155"/>
          </a:xfrm>
          <a:prstGeom prst="wedgeRoundRectCallout">
            <a:avLst>
              <a:gd name="adj1" fmla="val -61365"/>
              <a:gd name="adj2" fmla="val 118769"/>
              <a:gd name="adj3" fmla="val 16667"/>
            </a:avLst>
          </a:prstGeom>
          <a:solidFill>
            <a:srgbClr val="FFFF00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incluye el presupuesto , planificación y programación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8616280" y="3586774"/>
            <a:ext cx="3093533" cy="502596"/>
          </a:xfrm>
          <a:prstGeom prst="wedgeRoundRectCallout">
            <a:avLst>
              <a:gd name="adj1" fmla="val -68806"/>
              <a:gd name="adj2" fmla="val 52641"/>
              <a:gd name="adj3" fmla="val 16667"/>
            </a:avLst>
          </a:prstGeom>
          <a:solidFill>
            <a:srgbClr val="FF3F40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incluye los procesos de atención al 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Calidad de Software</a:t>
            </a:r>
            <a:endParaRPr sz="3600" dirty="0">
              <a:latin typeface="+mj-lt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60" name="Google Shape;260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261" name="Google Shape;261;p1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/>
              <a:t>La calidad del software se ha mejorado significativamente en esto últimos años, en  particular por una mayor conciencia de la importancia de la gestión de la calidad y la adopción de técnicas de gestión de la calidad para desarrollo en la industria del software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/>
              <a:t>Se divide en 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s-ES"/>
              <a:t>Calidad del producto obtenido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s-ES"/>
              <a:t>Calidad del proceso de desarrollo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262" name="Google Shape;262;p1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sp>
        <p:nvSpPr>
          <p:cNvPr id="263" name="Google Shape;263;p10"/>
          <p:cNvSpPr/>
          <p:nvPr/>
        </p:nvSpPr>
        <p:spPr>
          <a:xfrm rot="5400000">
            <a:off x="4896648" y="4484338"/>
            <a:ext cx="1158875" cy="92040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4085953" y="5736877"/>
            <a:ext cx="3240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dependientes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6816080" y="476672"/>
            <a:ext cx="4536504" cy="1152128"/>
          </a:xfrm>
          <a:prstGeom prst="roundRect">
            <a:avLst>
              <a:gd name="adj" fmla="val 16667"/>
            </a:avLst>
          </a:prstGeom>
          <a:solidFill>
            <a:srgbClr val="BBC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“Conjunto de propiedades o características de un producto o servicio que le confieren aptitud para satisfacer unas necesidades expresadas o implícitas” (ISO 8402)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Calidad del Producto y Proceso</a:t>
            </a:r>
            <a:endParaRPr sz="3600" dirty="0">
              <a:latin typeface="+mj-lt"/>
            </a:endParaRPr>
          </a:p>
        </p:txBody>
      </p:sp>
      <p:sp>
        <p:nvSpPr>
          <p:cNvPr id="271" name="Google Shape;271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72" name="Google Shape;272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Calidad del Producto y Proceso</a:t>
            </a:r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2400" dirty="0"/>
              <a:t>Producto</a:t>
            </a:r>
            <a:endParaRPr sz="24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s-ES" sz="2000" dirty="0"/>
              <a:t>La estandarización del producto define las propiedades que debe satisfacer el producto software resultante.</a:t>
            </a:r>
            <a:endParaRPr sz="2000"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2400" dirty="0"/>
              <a:t>Proceso</a:t>
            </a:r>
            <a:endParaRPr sz="24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s-ES" sz="2000" dirty="0"/>
              <a:t>La estandarización del proceso define la manera de desarrollar el producto software.</a:t>
            </a:r>
            <a:endParaRPr sz="2000" dirty="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2400" dirty="0"/>
          </a:p>
        </p:txBody>
      </p:sp>
      <p:sp>
        <p:nvSpPr>
          <p:cNvPr id="274" name="Google Shape;274;p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1775520" y="5158406"/>
            <a:ext cx="7730516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un buen proceso de desarrollo es casi imposible obtener un buen producto.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6816080" y="476672"/>
            <a:ext cx="4536504" cy="1152128"/>
          </a:xfrm>
          <a:prstGeom prst="roundRect">
            <a:avLst>
              <a:gd name="adj" fmla="val 16667"/>
            </a:avLst>
          </a:prstGeom>
          <a:solidFill>
            <a:srgbClr val="BBC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“Conjunto de propiedades o características de un producto o servicio que le confieren aptitud para satisfacer unas necesidades expresadas o implícitas” (ISO 8402)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 txBox="1">
            <a:spLocks noGrp="1"/>
          </p:cNvSpPr>
          <p:nvPr>
            <p:ph type="title"/>
          </p:nvPr>
        </p:nvSpPr>
        <p:spPr>
          <a:xfrm>
            <a:off x="649289" y="416353"/>
            <a:ext cx="10415264" cy="70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ES" sz="3600" dirty="0">
                <a:latin typeface="+mj-lt"/>
              </a:rPr>
              <a:t>Clasificación de Normas y Modelos de Calidad</a:t>
            </a:r>
            <a:endParaRPr sz="3600" dirty="0">
              <a:latin typeface="+mj-lt"/>
            </a:endParaRPr>
          </a:p>
        </p:txBody>
      </p:sp>
      <p:sp>
        <p:nvSpPr>
          <p:cNvPr id="285" name="Google Shape;285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286" name="Google Shape;286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Ingenieria de Software I 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2063750" y="1484785"/>
            <a:ext cx="2160588" cy="649287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12"/>
          <p:cNvGrpSpPr/>
          <p:nvPr/>
        </p:nvGrpSpPr>
        <p:grpSpPr>
          <a:xfrm>
            <a:off x="2108201" y="2205039"/>
            <a:ext cx="3629025" cy="1843087"/>
            <a:chOff x="656136" y="1412776"/>
            <a:chExt cx="3627832" cy="1843405"/>
          </a:xfrm>
        </p:grpSpPr>
        <p:pic>
          <p:nvPicPr>
            <p:cNvPr id="290" name="Google Shape;290;p12" descr="http://thumbs.dreamstime.com/x/producto-de-software-en-rect%C3%A1ngulo-15984867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67744" y="1772816"/>
              <a:ext cx="1224136" cy="128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2" descr="http://thumbs.dreamstime.com/x/producto-de-software-en-rect%C3%A1ngulo-15984867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6136" y="1412776"/>
              <a:ext cx="1755624" cy="1843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2" descr="http://thumbs.dreamstime.com/x/producto-de-software-en-rect%C3%A1ngulo-15984867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9872" y="1988840"/>
              <a:ext cx="864096" cy="907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Google Shape;293;p12"/>
          <p:cNvSpPr/>
          <p:nvPr/>
        </p:nvSpPr>
        <p:spPr>
          <a:xfrm>
            <a:off x="5880100" y="1484314"/>
            <a:ext cx="2160588" cy="649287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2"/>
          <p:cNvGrpSpPr/>
          <p:nvPr/>
        </p:nvGrpSpPr>
        <p:grpSpPr>
          <a:xfrm>
            <a:off x="6035676" y="2349501"/>
            <a:ext cx="3228975" cy="1698625"/>
            <a:chOff x="4583646" y="2492896"/>
            <a:chExt cx="3528392" cy="1843405"/>
          </a:xfrm>
        </p:grpSpPr>
        <p:grpSp>
          <p:nvGrpSpPr>
            <p:cNvPr id="295" name="Google Shape;295;p12"/>
            <p:cNvGrpSpPr/>
            <p:nvPr/>
          </p:nvGrpSpPr>
          <p:grpSpPr>
            <a:xfrm>
              <a:off x="4583646" y="2492896"/>
              <a:ext cx="2736304" cy="1843405"/>
              <a:chOff x="4583646" y="2492896"/>
              <a:chExt cx="2736304" cy="1843405"/>
            </a:xfrm>
          </p:grpSpPr>
          <p:pic>
            <p:nvPicPr>
              <p:cNvPr id="296" name="Google Shape;296;p12" descr="http://thumbs.dreamstime.com/x/producto-de-software-en-rect%C3%A1ngulo-15984867.jp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583646" y="2492896"/>
                <a:ext cx="1755624" cy="18434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" name="Google Shape;297;p12" descr="http://thumbs.dreamstime.com/x/producto-de-software-en-rect%C3%A1ngulo-15984867.jp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095814" y="2852936"/>
                <a:ext cx="1224136" cy="12853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8" name="Google Shape;298;p12" descr="http://thumbs.dreamstime.com/x/producto-de-software-en-rect%C3%A1ngulo-15984867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247942" y="3068960"/>
              <a:ext cx="864096" cy="907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12"/>
          <p:cNvSpPr/>
          <p:nvPr/>
        </p:nvSpPr>
        <p:spPr>
          <a:xfrm>
            <a:off x="1992314" y="5157789"/>
            <a:ext cx="7991475" cy="503237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12" descr="http://www.ecofusion.com.mx/wp-content/uploads/2012/09/servicio-300x300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92239" y="1790217"/>
            <a:ext cx="720725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2" descr="http://www.ecofusion.com.mx/wp-content/uploads/2012/09/servicio-300x300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45594" y="1877679"/>
            <a:ext cx="720725" cy="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2" descr="http://www.vallartasport.mx/images/colaboraciones/articulos/slide-calidad-en-servicio-1311378216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0238" y="981075"/>
            <a:ext cx="647700" cy="72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2" descr="http://www.vallartasport.mx/images/colaboraciones/articulos/slide-calidad-en-servicio-1311378216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64650" y="4221164"/>
            <a:ext cx="647700" cy="72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2" descr="http://www.vallartasport.mx/images/colaboraciones/articulos/slide-calidad-en-servicio-1311378216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80550" y="5805489"/>
            <a:ext cx="647700" cy="725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12"/>
          <p:cNvGrpSpPr/>
          <p:nvPr/>
        </p:nvGrpSpPr>
        <p:grpSpPr>
          <a:xfrm>
            <a:off x="2280298" y="3644996"/>
            <a:ext cx="3588042" cy="1092008"/>
            <a:chOff x="756298" y="3644996"/>
            <a:chExt cx="3588042" cy="1092008"/>
          </a:xfrm>
        </p:grpSpPr>
        <p:sp>
          <p:nvSpPr>
            <p:cNvPr id="306" name="Google Shape;306;p12"/>
            <p:cNvSpPr/>
            <p:nvPr/>
          </p:nvSpPr>
          <p:spPr>
            <a:xfrm rot="-646847">
              <a:off x="765175" y="3975100"/>
              <a:ext cx="3570288" cy="431800"/>
            </a:xfrm>
            <a:prstGeom prst="chevron">
              <a:avLst>
                <a:gd name="adj" fmla="val 50000"/>
              </a:avLst>
            </a:prstGeom>
            <a:noFill/>
            <a:ln w="127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Proceso de Desarrollo 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7" name="Google Shape;307;p12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692044" y="3795148"/>
              <a:ext cx="375900" cy="281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Google Shape;308;p12"/>
          <p:cNvGrpSpPr/>
          <p:nvPr/>
        </p:nvGrpSpPr>
        <p:grpSpPr>
          <a:xfrm>
            <a:off x="6216359" y="3622559"/>
            <a:ext cx="3588042" cy="1092008"/>
            <a:chOff x="4692359" y="3622558"/>
            <a:chExt cx="3588042" cy="1092008"/>
          </a:xfrm>
        </p:grpSpPr>
        <p:sp>
          <p:nvSpPr>
            <p:cNvPr id="309" name="Google Shape;309;p12"/>
            <p:cNvSpPr/>
            <p:nvPr/>
          </p:nvSpPr>
          <p:spPr>
            <a:xfrm rot="-646847">
              <a:off x="4701236" y="3952662"/>
              <a:ext cx="3570288" cy="431800"/>
            </a:xfrm>
            <a:prstGeom prst="chevron">
              <a:avLst>
                <a:gd name="adj" fmla="val 50000"/>
              </a:avLst>
            </a:prstGeom>
            <a:noFill/>
            <a:ln w="127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Proceso de Desarrollo 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0" name="Google Shape;310;p12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552700" y="3770051"/>
              <a:ext cx="375900" cy="2819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>
            <a:spLocks noGrp="1"/>
          </p:cNvSpPr>
          <p:nvPr>
            <p:ph type="title"/>
          </p:nvPr>
        </p:nvSpPr>
        <p:spPr>
          <a:xfrm>
            <a:off x="709612" y="369126"/>
            <a:ext cx="10772775" cy="8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ES" sz="3600" dirty="0">
                <a:latin typeface="+mj-lt"/>
              </a:rPr>
              <a:t>Clasificación de Normas y Modelos de Calidad</a:t>
            </a:r>
            <a:endParaRPr sz="3600" dirty="0">
              <a:latin typeface="+mj-lt"/>
            </a:endParaRPr>
          </a:p>
        </p:txBody>
      </p:sp>
      <p:sp>
        <p:nvSpPr>
          <p:cNvPr id="316" name="Google Shape;3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Ingenieria de Software I 2022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19" name="Google Shape;319;p13"/>
          <p:cNvGrpSpPr/>
          <p:nvPr/>
        </p:nvGrpSpPr>
        <p:grpSpPr>
          <a:xfrm>
            <a:off x="2189351" y="1484785"/>
            <a:ext cx="4348162" cy="2808288"/>
            <a:chOff x="656136" y="1412776"/>
            <a:chExt cx="3627832" cy="1843405"/>
          </a:xfrm>
        </p:grpSpPr>
        <p:pic>
          <p:nvPicPr>
            <p:cNvPr id="320" name="Google Shape;320;p13" descr="http://thumbs.dreamstime.com/x/producto-de-software-en-rect%C3%A1ngulo-15984867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67744" y="1772816"/>
              <a:ext cx="1224136" cy="128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3" descr="http://thumbs.dreamstime.com/x/producto-de-software-en-rect%C3%A1ngulo-15984867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6136" y="1412776"/>
              <a:ext cx="1755624" cy="1843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13" descr="http://thumbs.dreamstime.com/x/producto-de-software-en-rect%C3%A1ngulo-15984867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9872" y="1988840"/>
              <a:ext cx="864096" cy="9073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3" name="Google Shape;323;p13" descr="http://www.ecofusion.com.mx/wp-content/uploads/2012/09/servicio-300x300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8968" y="2420888"/>
            <a:ext cx="1657350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3"/>
          <p:cNvSpPr/>
          <p:nvPr/>
        </p:nvSpPr>
        <p:spPr>
          <a:xfrm>
            <a:off x="6955720" y="2852936"/>
            <a:ext cx="1156505" cy="576064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3"/>
          <p:cNvSpPr/>
          <p:nvPr/>
        </p:nvSpPr>
        <p:spPr>
          <a:xfrm>
            <a:off x="1919288" y="4337765"/>
            <a:ext cx="4924474" cy="128274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 PRODUCTO DE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 USO – CALIDAD DE DATOS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ISO/IEC 25000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3"/>
          <p:cNvSpPr/>
          <p:nvPr/>
        </p:nvSpPr>
        <p:spPr>
          <a:xfrm>
            <a:off x="7680177" y="4336233"/>
            <a:ext cx="2346133" cy="128274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 SERVICIOS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ISO/IEC 20000  - ITIL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3"/>
          <p:cNvSpPr/>
          <p:nvPr/>
        </p:nvSpPr>
        <p:spPr>
          <a:xfrm>
            <a:off x="2063750" y="1484785"/>
            <a:ext cx="2160588" cy="649287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>
            <a:spLocks noGrp="1"/>
          </p:cNvSpPr>
          <p:nvPr>
            <p:ph type="title"/>
          </p:nvPr>
        </p:nvSpPr>
        <p:spPr>
          <a:xfrm>
            <a:off x="500688" y="6896"/>
            <a:ext cx="10772775" cy="71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ES" sz="3600" dirty="0">
                <a:latin typeface="+mj-lt"/>
              </a:rPr>
              <a:t>Clasificación de Normas y Modelos de Calidad</a:t>
            </a:r>
            <a:endParaRPr sz="3600" dirty="0">
              <a:latin typeface="+mj-lt"/>
            </a:endParaRPr>
          </a:p>
        </p:txBody>
      </p:sp>
      <p:sp>
        <p:nvSpPr>
          <p:cNvPr id="333" name="Google Shape;33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334" name="Google Shape;33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335" name="Google Shape;335;p1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Ingenieria de Software I 2022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36" name="Google Shape;336;p14"/>
          <p:cNvGrpSpPr/>
          <p:nvPr/>
        </p:nvGrpSpPr>
        <p:grpSpPr>
          <a:xfrm>
            <a:off x="1957798" y="847057"/>
            <a:ext cx="5157787" cy="2619375"/>
            <a:chOff x="656136" y="1412776"/>
            <a:chExt cx="3627832" cy="1843405"/>
          </a:xfrm>
        </p:grpSpPr>
        <p:pic>
          <p:nvPicPr>
            <p:cNvPr id="337" name="Google Shape;337;p14" descr="http://thumbs.dreamstime.com/x/producto-de-software-en-rect%C3%A1ngulo-15984867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67744" y="1772816"/>
              <a:ext cx="1224136" cy="128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14" descr="http://thumbs.dreamstime.com/x/producto-de-software-en-rect%C3%A1ngulo-15984867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6136" y="1412776"/>
              <a:ext cx="1755624" cy="1843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4" descr="http://thumbs.dreamstime.com/x/producto-de-software-en-rect%C3%A1ngulo-15984867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9872" y="1988840"/>
              <a:ext cx="864096" cy="907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" name="Google Shape;340;p14"/>
          <p:cNvSpPr/>
          <p:nvPr/>
        </p:nvSpPr>
        <p:spPr>
          <a:xfrm rot="-646847">
            <a:off x="2295660" y="3316836"/>
            <a:ext cx="4906962" cy="630091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Desarrollo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14" descr="http://www.cursohabilidades.com/wp-content/uploads/2011/10/cursohabilidadesatencionalcliente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35864" y="1423321"/>
            <a:ext cx="2274887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4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840045">
            <a:off x="2871749" y="3668790"/>
            <a:ext cx="653819" cy="49036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4"/>
          <p:cNvSpPr/>
          <p:nvPr/>
        </p:nvSpPr>
        <p:spPr>
          <a:xfrm>
            <a:off x="3344714" y="4163162"/>
            <a:ext cx="5328592" cy="1237952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PMBOOK  - SWEBOOK- SIX SIGMA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ISO/IEC 12207 - ISO/IEC 15504 – ISO/IEC 90003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CMMI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4"/>
          <p:cNvSpPr/>
          <p:nvPr/>
        </p:nvSpPr>
        <p:spPr>
          <a:xfrm>
            <a:off x="3326904" y="5541909"/>
            <a:ext cx="5328592" cy="646331"/>
          </a:xfrm>
          <a:prstGeom prst="rect">
            <a:avLst/>
          </a:prstGeom>
          <a:noFill/>
          <a:ln w="47625" cap="flat" cmpd="sng">
            <a:solidFill>
              <a:srgbClr val="9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MPS-BR - MOPROSOFT  -COMPETISOFT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METRICA V3 - ISO/IEC 29110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>
            <a:spLocks noGrp="1"/>
          </p:cNvSpPr>
          <p:nvPr>
            <p:ph type="title"/>
          </p:nvPr>
        </p:nvSpPr>
        <p:spPr>
          <a:xfrm>
            <a:off x="493712" y="-1"/>
            <a:ext cx="10772775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ES" sz="3600" dirty="0">
                <a:latin typeface="+mj-lt"/>
              </a:rPr>
              <a:t>Clasificación de Normas y Modelos de Calidad</a:t>
            </a:r>
            <a:endParaRPr sz="3600" dirty="0">
              <a:latin typeface="+mj-lt"/>
            </a:endParaRPr>
          </a:p>
        </p:txBody>
      </p:sp>
      <p:sp>
        <p:nvSpPr>
          <p:cNvPr id="350" name="Google Shape;35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pic>
        <p:nvPicPr>
          <p:cNvPr id="353" name="Google Shape;353;p15" descr="http://www.vallartasport.mx/images/colaboraciones/articulos/slide-calidad-en-servicio-13113782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0238" y="981075"/>
            <a:ext cx="647700" cy="72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5" descr="http://www.vallartasport.mx/images/colaboraciones/articulos/slide-calidad-en-servicio-13113782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2469" y="3323534"/>
            <a:ext cx="647700" cy="72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5" descr="http://www.vallartasport.mx/images/colaboraciones/articulos/slide-calidad-en-servicio-13113782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7527" y="5332419"/>
            <a:ext cx="647700" cy="725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15"/>
          <p:cNvGrpSpPr/>
          <p:nvPr/>
        </p:nvGrpSpPr>
        <p:grpSpPr>
          <a:xfrm>
            <a:off x="1992314" y="720037"/>
            <a:ext cx="7991475" cy="4176712"/>
            <a:chOff x="468313" y="720037"/>
            <a:chExt cx="7991475" cy="4176712"/>
          </a:xfrm>
        </p:grpSpPr>
        <p:pic>
          <p:nvPicPr>
            <p:cNvPr id="357" name="Google Shape;357;p15" descr="http://www.ecofusion.com.mx/wp-content/uploads/2012/09/servicio-300x30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68238" y="1025940"/>
              <a:ext cx="720725" cy="7191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15" descr="http://www.ecofusion.com.mx/wp-content/uploads/2012/09/servicio-300x30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21593" y="1113402"/>
              <a:ext cx="720725" cy="7207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9" name="Google Shape;359;p15"/>
            <p:cNvGrpSpPr/>
            <p:nvPr/>
          </p:nvGrpSpPr>
          <p:grpSpPr>
            <a:xfrm>
              <a:off x="468313" y="720037"/>
              <a:ext cx="7991475" cy="4176712"/>
              <a:chOff x="468313" y="720037"/>
              <a:chExt cx="7991475" cy="4176712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539750" y="720508"/>
                <a:ext cx="2160588" cy="649287"/>
              </a:xfrm>
              <a:prstGeom prst="downArrowCallout">
                <a:avLst>
                  <a:gd name="adj1" fmla="val 25000"/>
                  <a:gd name="adj2" fmla="val 25000"/>
                  <a:gd name="adj3" fmla="val 25000"/>
                  <a:gd name="adj4" fmla="val 64977"/>
                </a:avLst>
              </a:prstGeom>
              <a:noFill/>
              <a:ln w="12700" cap="flat" cmpd="sng">
                <a:solidFill>
                  <a:srgbClr val="8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s-E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Producto Software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1" name="Google Shape;361;p15"/>
              <p:cNvGrpSpPr/>
              <p:nvPr/>
            </p:nvGrpSpPr>
            <p:grpSpPr>
              <a:xfrm>
                <a:off x="584200" y="1440762"/>
                <a:ext cx="3629025" cy="1843087"/>
                <a:chOff x="656136" y="1412776"/>
                <a:chExt cx="3627832" cy="1843405"/>
              </a:xfrm>
            </p:grpSpPr>
            <p:pic>
              <p:nvPicPr>
                <p:cNvPr id="362" name="Google Shape;362;p15" descr="http://thumbs.dreamstime.com/x/producto-de-software-en-rect%C3%A1ngulo-15984867.jpg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267744" y="1772816"/>
                  <a:ext cx="1224136" cy="12853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3" name="Google Shape;363;p15" descr="http://thumbs.dreamstime.com/x/producto-de-software-en-rect%C3%A1ngulo-15984867.jpg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656136" y="1412776"/>
                  <a:ext cx="1755624" cy="18434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4" name="Google Shape;364;p15" descr="http://thumbs.dreamstime.com/x/producto-de-software-en-rect%C3%A1ngulo-15984867.jpg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419872" y="1988840"/>
                  <a:ext cx="864096" cy="9073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65" name="Google Shape;365;p15"/>
              <p:cNvSpPr/>
              <p:nvPr/>
            </p:nvSpPr>
            <p:spPr>
              <a:xfrm>
                <a:off x="4356100" y="720037"/>
                <a:ext cx="2160588" cy="649287"/>
              </a:xfrm>
              <a:prstGeom prst="downArrowCallout">
                <a:avLst>
                  <a:gd name="adj1" fmla="val 25000"/>
                  <a:gd name="adj2" fmla="val 25000"/>
                  <a:gd name="adj3" fmla="val 25000"/>
                  <a:gd name="adj4" fmla="val 64977"/>
                </a:avLst>
              </a:prstGeom>
              <a:noFill/>
              <a:ln w="12700" cap="flat" cmpd="sng">
                <a:solidFill>
                  <a:srgbClr val="8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s-E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Producto Software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6" name="Google Shape;366;p15"/>
              <p:cNvGrpSpPr/>
              <p:nvPr/>
            </p:nvGrpSpPr>
            <p:grpSpPr>
              <a:xfrm>
                <a:off x="4511675" y="1585224"/>
                <a:ext cx="3228975" cy="1698625"/>
                <a:chOff x="4583646" y="2492896"/>
                <a:chExt cx="3528392" cy="1843405"/>
              </a:xfrm>
            </p:grpSpPr>
            <p:grpSp>
              <p:nvGrpSpPr>
                <p:cNvPr id="367" name="Google Shape;367;p15"/>
                <p:cNvGrpSpPr/>
                <p:nvPr/>
              </p:nvGrpSpPr>
              <p:grpSpPr>
                <a:xfrm>
                  <a:off x="4583646" y="2492896"/>
                  <a:ext cx="2736304" cy="1843405"/>
                  <a:chOff x="4583646" y="2492896"/>
                  <a:chExt cx="2736304" cy="1843405"/>
                </a:xfrm>
              </p:grpSpPr>
              <p:pic>
                <p:nvPicPr>
                  <p:cNvPr id="368" name="Google Shape;368;p15" descr="http://thumbs.dreamstime.com/x/producto-de-software-en-rect%C3%A1ngulo-15984867.jpg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/>
                  <a:stretch/>
                </p:blipFill>
                <p:spPr>
                  <a:xfrm>
                    <a:off x="4583646" y="2492896"/>
                    <a:ext cx="1755624" cy="18434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69" name="Google Shape;369;p15" descr="http://thumbs.dreamstime.com/x/producto-de-software-en-rect%C3%A1ngulo-15984867.jpg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6095814" y="2852936"/>
                    <a:ext cx="1224136" cy="12853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370" name="Google Shape;370;p15" descr="http://thumbs.dreamstime.com/x/producto-de-software-en-rect%C3%A1ngulo-15984867.jpg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7247942" y="3068960"/>
                  <a:ext cx="864096" cy="9073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71" name="Google Shape;371;p15"/>
              <p:cNvSpPr/>
              <p:nvPr/>
            </p:nvSpPr>
            <p:spPr>
              <a:xfrm>
                <a:off x="468313" y="4393512"/>
                <a:ext cx="7991475" cy="503237"/>
              </a:xfrm>
              <a:prstGeom prst="chevron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8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s-E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Organización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2" name="Google Shape;372;p15"/>
              <p:cNvGrpSpPr/>
              <p:nvPr/>
            </p:nvGrpSpPr>
            <p:grpSpPr>
              <a:xfrm>
                <a:off x="756298" y="2880720"/>
                <a:ext cx="3588042" cy="1092008"/>
                <a:chOff x="756298" y="2880720"/>
                <a:chExt cx="3588042" cy="1092008"/>
              </a:xfrm>
            </p:grpSpPr>
            <p:sp>
              <p:nvSpPr>
                <p:cNvPr id="373" name="Google Shape;373;p15"/>
                <p:cNvSpPr/>
                <p:nvPr/>
              </p:nvSpPr>
              <p:spPr>
                <a:xfrm rot="-646847">
                  <a:off x="765175" y="3210824"/>
                  <a:ext cx="3570288" cy="431800"/>
                </a:xfrm>
                <a:prstGeom prst="chevron">
                  <a:avLst>
                    <a:gd name="adj" fmla="val 50000"/>
                  </a:avLst>
                </a:prstGeom>
                <a:noFill/>
                <a:ln w="12700" cap="flat" cmpd="sng">
                  <a:solidFill>
                    <a:srgbClr val="8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s-ES"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Proceso de Desarrollo  </a:t>
                  </a: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4" name="Google Shape;374;p15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3677288" y="3032776"/>
                  <a:ext cx="375900" cy="2819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5" name="Google Shape;375;p15"/>
              <p:cNvGrpSpPr/>
              <p:nvPr/>
            </p:nvGrpSpPr>
            <p:grpSpPr>
              <a:xfrm>
                <a:off x="4692359" y="2858282"/>
                <a:ext cx="3588042" cy="1092008"/>
                <a:chOff x="4692359" y="2858282"/>
                <a:chExt cx="3588042" cy="1092008"/>
              </a:xfrm>
            </p:grpSpPr>
            <p:sp>
              <p:nvSpPr>
                <p:cNvPr id="376" name="Google Shape;376;p15"/>
                <p:cNvSpPr/>
                <p:nvPr/>
              </p:nvSpPr>
              <p:spPr>
                <a:xfrm rot="-646847">
                  <a:off x="4701236" y="3188386"/>
                  <a:ext cx="3570288" cy="431800"/>
                </a:xfrm>
                <a:prstGeom prst="chevron">
                  <a:avLst>
                    <a:gd name="adj" fmla="val 50000"/>
                  </a:avLst>
                </a:prstGeom>
                <a:noFill/>
                <a:ln w="12700" cap="flat" cmpd="sng">
                  <a:solidFill>
                    <a:srgbClr val="8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s-ES"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Proceso de Desarrollo  </a:t>
                  </a: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7" name="Google Shape;377;p15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7609657" y="2983569"/>
                  <a:ext cx="375900" cy="2819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8" name="Google Shape;378;p15"/>
          <p:cNvSpPr/>
          <p:nvPr/>
        </p:nvSpPr>
        <p:spPr>
          <a:xfrm>
            <a:off x="2423344" y="5039869"/>
            <a:ext cx="6913512" cy="1007945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ISO/IEC 9001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de la información – ISO/IEC 27001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16" descr="http://www.vallartasport.mx/images/colaboraciones/articulos/slide-calidad-en-servicio-13113782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3933826"/>
            <a:ext cx="1512888" cy="1693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p16"/>
          <p:cNvGrpSpPr/>
          <p:nvPr/>
        </p:nvGrpSpPr>
        <p:grpSpPr>
          <a:xfrm>
            <a:off x="2135188" y="1916114"/>
            <a:ext cx="4608512" cy="2276475"/>
            <a:chOff x="656136" y="1412776"/>
            <a:chExt cx="3627832" cy="1843405"/>
          </a:xfrm>
        </p:grpSpPr>
        <p:pic>
          <p:nvPicPr>
            <p:cNvPr id="385" name="Google Shape;385;p16" descr="http://thumbs.dreamstime.com/x/producto-de-software-en-rect%C3%A1ngulo-15984867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7744" y="1772816"/>
              <a:ext cx="1224136" cy="128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6" descr="http://thumbs.dreamstime.com/x/producto-de-software-en-rect%C3%A1ngulo-15984867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6136" y="1412776"/>
              <a:ext cx="1755624" cy="1843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6" descr="http://thumbs.dreamstime.com/x/producto-de-software-en-rect%C3%A1ngulo-15984867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419872" y="1988840"/>
              <a:ext cx="864096" cy="9073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Google Shape;388;p16" descr="http://www.ecofusion.com.mx/wp-content/uploads/2012/09/servicio-300x300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32851" y="836614"/>
            <a:ext cx="1298575" cy="129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6"/>
          <p:cNvSpPr txBox="1">
            <a:spLocks noGrp="1"/>
          </p:cNvSpPr>
          <p:nvPr>
            <p:ph type="title"/>
          </p:nvPr>
        </p:nvSpPr>
        <p:spPr>
          <a:xfrm>
            <a:off x="551384" y="2123"/>
            <a:ext cx="10772775" cy="83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ES" sz="3600" dirty="0">
                <a:latin typeface="+mj-lt"/>
              </a:rPr>
              <a:t>Clasificación de Normas y Modelos de Calidad</a:t>
            </a:r>
            <a:endParaRPr sz="3600" dirty="0">
              <a:latin typeface="+mj-lt"/>
            </a:endParaRPr>
          </a:p>
        </p:txBody>
      </p:sp>
      <p:sp>
        <p:nvSpPr>
          <p:cNvPr id="390" name="Google Shape;39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391" name="Google Shape;39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392" name="Google Shape;392;p1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Ingenieria de Software I 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1992313" y="836614"/>
            <a:ext cx="3816350" cy="1296987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 PRODUCTO DE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 USO – CALIDAD DE DATOS </a:t>
            </a:r>
            <a:endParaRPr sz="14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ISO/IEC 25000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6"/>
          <p:cNvSpPr/>
          <p:nvPr/>
        </p:nvSpPr>
        <p:spPr>
          <a:xfrm rot="-646847">
            <a:off x="2225675" y="3914776"/>
            <a:ext cx="7245350" cy="881063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PMBOOK  - </a:t>
            </a:r>
            <a:r>
              <a:rPr lang="es-ES" sz="14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SWEBOOK-</a:t>
            </a: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SIX SIGMA - ISO/IEC 12207 - ISO/IEC 15504 – ISO/IEC 90003 -CMMI – SCAMPI – IDEAL -MPS-BR - MOPROSOFT  -COMPETISOFT METRICA V3 - ISO/IEC 29110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1847851" y="5516564"/>
            <a:ext cx="7991475" cy="719137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total – Tqm – ISO/IEC 9001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de la información – ISO/IEC 27001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6383338" y="981075"/>
            <a:ext cx="2520950" cy="647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7634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 Servicios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ISO/IEC 20000  - ITIL</a:t>
            </a:r>
            <a:endParaRPr sz="14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578" y="2521653"/>
            <a:ext cx="4608473" cy="344639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7"/>
          <p:cNvSpPr txBox="1">
            <a:spLocks noGrp="1"/>
          </p:cNvSpPr>
          <p:nvPr>
            <p:ph type="title"/>
          </p:nvPr>
        </p:nvSpPr>
        <p:spPr>
          <a:xfrm>
            <a:off x="565636" y="259994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Norma/Modelo de Calidad </a:t>
            </a:r>
            <a:r>
              <a:rPr lang="es-ES" sz="3600" dirty="0" err="1">
                <a:latin typeface="+mj-lt"/>
              </a:rPr>
              <a:t>SQuaRE</a:t>
            </a:r>
            <a:r>
              <a:rPr lang="es-ES" sz="3600" dirty="0">
                <a:latin typeface="+mj-lt"/>
              </a:rPr>
              <a:t> ISO/IEC 25000 </a:t>
            </a:r>
            <a:endParaRPr sz="3600" dirty="0">
              <a:latin typeface="+mj-lt"/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405" name="Google Shape;40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SQuaRE cubre tres procesos de calidad complementarios: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</a:pPr>
            <a:r>
              <a:rPr lang="es-ES"/>
              <a:t>Especificación de requisitos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</a:pPr>
            <a:r>
              <a:rPr lang="es-ES"/>
              <a:t>Metricas 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</a:pPr>
            <a:r>
              <a:rPr lang="es-ES"/>
              <a:t>Evaluación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La Norma ISO/IEC 25000 (SQuaRE) se organiza en cinco apartados dentro de las cuales se ubican las distintas normas: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</a:pPr>
            <a:endParaRPr/>
          </a:p>
        </p:txBody>
      </p:sp>
      <p:sp>
        <p:nvSpPr>
          <p:cNvPr id="406" name="Google Shape;406;p1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b="1"/>
              <a:t>ISO/IEC 25000  SQuaRE Software product Quality Requeriment and Evaluation</a:t>
            </a:r>
            <a:endParaRPr b="1"/>
          </a:p>
        </p:txBody>
      </p:sp>
      <p:sp>
        <p:nvSpPr>
          <p:cNvPr id="407" name="Google Shape;407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grpSp>
        <p:nvGrpSpPr>
          <p:cNvPr id="408" name="Google Shape;408;p17"/>
          <p:cNvGrpSpPr/>
          <p:nvPr/>
        </p:nvGrpSpPr>
        <p:grpSpPr>
          <a:xfrm>
            <a:off x="0" y="5686761"/>
            <a:ext cx="1728192" cy="1171239"/>
            <a:chOff x="656136" y="1412776"/>
            <a:chExt cx="3627832" cy="1843405"/>
          </a:xfrm>
        </p:grpSpPr>
        <p:pic>
          <p:nvPicPr>
            <p:cNvPr id="409" name="Google Shape;409;p17" descr="http://thumbs.dreamstime.com/x/producto-de-software-en-rect%C3%A1ngulo-15984867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7744" y="1772816"/>
              <a:ext cx="1224136" cy="128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17" descr="http://thumbs.dreamstime.com/x/producto-de-software-en-rect%C3%A1ngulo-15984867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6136" y="1412776"/>
              <a:ext cx="1755624" cy="1843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7" descr="http://thumbs.dreamstime.com/x/producto-de-software-en-rect%C3%A1ngulo-15984867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419872" y="1988840"/>
              <a:ext cx="864096" cy="907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Google Shape;412;p17"/>
          <p:cNvSpPr/>
          <p:nvPr/>
        </p:nvSpPr>
        <p:spPr>
          <a:xfrm>
            <a:off x="204423" y="2430474"/>
            <a:ext cx="3471720" cy="959501"/>
          </a:xfrm>
          <a:prstGeom prst="wedgeRoundRectCallout">
            <a:avLst>
              <a:gd name="adj1" fmla="val 110077"/>
              <a:gd name="adj2" fmla="val 42352"/>
              <a:gd name="adj3" fmla="val 1666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calidad detallado incluyendo </a:t>
            </a:r>
            <a:r>
              <a:rPr lang="es-ES" sz="16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para calidad interna y externa y la calidad de datos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7"/>
          <p:cNvSpPr/>
          <p:nvPr/>
        </p:nvSpPr>
        <p:spPr>
          <a:xfrm>
            <a:off x="314829" y="3649208"/>
            <a:ext cx="3194078" cy="959501"/>
          </a:xfrm>
          <a:prstGeom prst="wedgeRoundRectCallout">
            <a:avLst>
              <a:gd name="adj1" fmla="val 120860"/>
              <a:gd name="adj2" fmla="val 73644"/>
              <a:gd name="adj3" fmla="val 1666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referencia de la medición de la calidad del producto, definiciones de </a:t>
            </a:r>
            <a:r>
              <a:rPr lang="es-ES" sz="1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medidas de calidad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guías practicas de uso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7"/>
          <p:cNvSpPr/>
          <p:nvPr/>
        </p:nvSpPr>
        <p:spPr>
          <a:xfrm>
            <a:off x="304625" y="4734300"/>
            <a:ext cx="3204282" cy="959501"/>
          </a:xfrm>
          <a:prstGeom prst="wedgeRoundRectCallout">
            <a:avLst>
              <a:gd name="adj1" fmla="val 91245"/>
              <a:gd name="adj2" fmla="val -1742"/>
              <a:gd name="adj3" fmla="val 1666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 a especificar los requisitos de calidad que pueden ser usados en el proceso de elicitación.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7"/>
          <p:cNvSpPr/>
          <p:nvPr/>
        </p:nvSpPr>
        <p:spPr>
          <a:xfrm>
            <a:off x="8688287" y="2241038"/>
            <a:ext cx="3471721" cy="959501"/>
          </a:xfrm>
          <a:prstGeom prst="wedgeRoundRectCallout">
            <a:avLst>
              <a:gd name="adj1" fmla="val -108674"/>
              <a:gd name="adj2" fmla="val 146186"/>
              <a:gd name="adj3" fmla="val 1666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normas que forman este apartado definen todos los modelos, términos y definiciones comunes referenciados por toda la serie SQuaRE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7"/>
          <p:cNvSpPr/>
          <p:nvPr/>
        </p:nvSpPr>
        <p:spPr>
          <a:xfrm>
            <a:off x="8832303" y="4181756"/>
            <a:ext cx="3039651" cy="959501"/>
          </a:xfrm>
          <a:prstGeom prst="wedgeRoundRectCallout">
            <a:avLst>
              <a:gd name="adj1" fmla="val -89257"/>
              <a:gd name="adj2" fmla="val 2525"/>
              <a:gd name="adj3" fmla="val 16667"/>
            </a:avLst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Requisitos, recomendaciones y guías para la evaluación de producto.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"/>
          <p:cNvSpPr txBox="1">
            <a:spLocks noGrp="1"/>
          </p:cNvSpPr>
          <p:nvPr>
            <p:ph type="title"/>
          </p:nvPr>
        </p:nvSpPr>
        <p:spPr>
          <a:xfrm>
            <a:off x="565636" y="500265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Norma/Modelo de Calidad </a:t>
            </a:r>
            <a:r>
              <a:rPr lang="es-ES" sz="3600" dirty="0" err="1">
                <a:latin typeface="+mj-lt"/>
              </a:rPr>
              <a:t>SQuaRE</a:t>
            </a:r>
            <a:r>
              <a:rPr lang="es-ES" sz="3600" dirty="0">
                <a:latin typeface="+mj-lt"/>
              </a:rPr>
              <a:t> ISO/IEC 25010- Características </a:t>
            </a:r>
            <a:endParaRPr sz="3600" dirty="0">
              <a:latin typeface="+mj-lt"/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423" name="Google Shape;42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pic>
        <p:nvPicPr>
          <p:cNvPr id="424" name="Google Shape;42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78" y="2733509"/>
            <a:ext cx="98488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 Definición de Calidad</a:t>
            </a:r>
            <a:endParaRPr sz="3600" dirty="0">
              <a:latin typeface="+mj-lt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1. Definición de Calidad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/>
              <a:t>calidad.</a:t>
            </a:r>
            <a:endParaRPr/>
          </a:p>
          <a:p>
            <a:pPr marL="457200" lvl="1" indent="-1143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s-ES"/>
              <a:t>(Del lat. qualĭtas, -ātis, y este calco del gr. ποιότης).</a:t>
            </a:r>
            <a:endParaRPr/>
          </a:p>
          <a:p>
            <a:pPr marL="457200" lvl="1" indent="-1143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s-ES"/>
              <a:t>f. Propiedad o conjunto de propiedades inherentes a algo, que permiten juzgar su valor.  “Esta tela es de buena calidad”.</a:t>
            </a:r>
            <a:endParaRPr/>
          </a:p>
          <a:p>
            <a:pPr marL="457200" lvl="1" indent="-1143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s-ES"/>
              <a:t>f. Buena calidad, superioridad o excelencia. “ La calidad del vino de Jerez ha conquistado los mercados”.</a:t>
            </a:r>
            <a:endParaRPr/>
          </a:p>
          <a:p>
            <a:pPr marL="457200" lvl="1" indent="-1143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s-ES"/>
              <a:t>f. Carácter, genio, índole.</a:t>
            </a:r>
            <a:endParaRPr/>
          </a:p>
          <a:p>
            <a:pPr marL="457200" lvl="1" indent="-1143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s-ES"/>
              <a:t>f. Condición o requisito que se pone en un contrato.</a:t>
            </a:r>
            <a:endParaRPr/>
          </a:p>
          <a:p>
            <a:pPr marL="457200" lvl="1" indent="-1143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s-ES"/>
              <a:t>f. Estado de una persona, naturaleza, edad y demás circunstancias y condiciones que se requieren para un cargo o dignidad.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r>
              <a:rPr lang="es-ES"/>
              <a:t>	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Ingenieria de Software I 2022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4138863" y="268742"/>
            <a:ext cx="7626300" cy="2305200"/>
          </a:xfrm>
          <a:prstGeom prst="rect">
            <a:avLst/>
          </a:prstGeom>
          <a:gradFill>
            <a:gsLst>
              <a:gs pos="0">
                <a:srgbClr val="94B2B3"/>
              </a:gs>
              <a:gs pos="50000">
                <a:srgbClr val="8BADAE"/>
              </a:gs>
              <a:gs pos="100000">
                <a:srgbClr val="7B9A9B"/>
              </a:gs>
            </a:gsLst>
            <a:lin ang="27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 ve una serie de definiciones relacionadas, la más destacable es la primera donde se habla de “</a:t>
            </a:r>
            <a:r>
              <a:rPr lang="es-E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propiedades que pueden ser juzgadas</a:t>
            </a:r>
            <a:r>
              <a:rPr lang="es-E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</a:t>
            </a: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 ahí  se desprende que la calidad es un término totalmente subjetivo, que va a depender del juicio de la  persona que intervenga en la evaluación.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" descr="http://www.comerrec.com/wp-content/files_flutter/th_ff1f46829958c0028dbfe55186dcccac_1302887302calid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0096" y="4724401"/>
            <a:ext cx="1520825" cy="177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>
            <a:spLocks noGrp="1"/>
          </p:cNvSpPr>
          <p:nvPr>
            <p:ph type="title"/>
          </p:nvPr>
        </p:nvSpPr>
        <p:spPr>
          <a:xfrm>
            <a:off x="709650" y="355327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200" dirty="0">
                <a:latin typeface="+mj-lt"/>
              </a:rPr>
              <a:t>Norma/Modelo de Calidad Software</a:t>
            </a:r>
            <a:endParaRPr sz="3200" dirty="0">
              <a:latin typeface="+mj-lt"/>
            </a:endParaRPr>
          </a:p>
        </p:txBody>
      </p:sp>
      <p:sp>
        <p:nvSpPr>
          <p:cNvPr id="431" name="Google Shape;431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sp>
        <p:nvSpPr>
          <p:cNvPr id="432" name="Google Shape;43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433" name="Google Shape;433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/>
              <a:t>Modelo de Calidad de Proceso Software</a:t>
            </a:r>
            <a:endParaRPr/>
          </a:p>
        </p:txBody>
      </p:sp>
      <p:sp>
        <p:nvSpPr>
          <p:cNvPr id="434" name="Google Shape;434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pic>
        <p:nvPicPr>
          <p:cNvPr id="435" name="Google Shape;4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616" y="1885349"/>
            <a:ext cx="6045826" cy="387658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9"/>
          <p:cNvSpPr/>
          <p:nvPr/>
        </p:nvSpPr>
        <p:spPr>
          <a:xfrm>
            <a:off x="6096001" y="5253328"/>
            <a:ext cx="4032249" cy="1528473"/>
          </a:xfrm>
          <a:prstGeom prst="wedgeRoundRectCallout">
            <a:avLst>
              <a:gd name="adj1" fmla="val -24238"/>
              <a:gd name="adj2" fmla="val -65142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ISO/IEC 15504 es una norma internacional para establecer y mejorar la capacidad y madurez de los procesos de las organizaciones en la adquisición, desarrollo, evolución y soporte de productos y servicios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1625352" y="6047666"/>
            <a:ext cx="3384376" cy="810334"/>
          </a:xfrm>
          <a:prstGeom prst="wedgeRoundRectCallout">
            <a:avLst>
              <a:gd name="adj1" fmla="val 34829"/>
              <a:gd name="adj2" fmla="val -160977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ISO/IEC 12207 establece un modelo de procesos para el ciclo de vida del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709650" y="29806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CMM (1993) – CMMI (2000)</a:t>
            </a:r>
            <a:endParaRPr sz="3600" dirty="0">
              <a:latin typeface="+mj-lt"/>
            </a:endParaRPr>
          </a:p>
        </p:txBody>
      </p:sp>
      <p:sp>
        <p:nvSpPr>
          <p:cNvPr id="443" name="Google Shape;44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444" name="Google Shape;444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Calidad de Proceso - CMMI</a:t>
            </a:r>
            <a:endParaRPr/>
          </a:p>
        </p:txBody>
      </p:sp>
      <p:sp>
        <p:nvSpPr>
          <p:cNvPr id="445" name="Google Shape;445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/>
              <a:t>Modelo de evaluación de los procesos de una organización.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/>
              <a:t> Fue desarrollado inicialmente para los procesos de desarrollo e implementación de software por la Universidad Carnegie-Mellon para el Software Engineering Institute (SEI).</a:t>
            </a:r>
            <a:endParaRPr sz="2000">
              <a:solidFill>
                <a:schemeClr val="dk1"/>
              </a:solidFill>
            </a:endParaRPr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>
                <a:solidFill>
                  <a:schemeClr val="dk1"/>
                </a:solidFill>
              </a:rPr>
              <a:t>Marco de referencia para desarrollar procesos efectivos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>
                <a:solidFill>
                  <a:schemeClr val="dk1"/>
                </a:solidFill>
              </a:rPr>
              <a:t>Proporciona un marco estructurado para evaluar los procesos actuales de la organización, establecer prioridades de mejora, e implementar esas mejoras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/>
              <a:t>En diciembre de 2000, el SEI publicó un nuevo modelo, el CMMI o "Modelo de Capacidad y Madurez - Integración", con el objetivo de integrar distintos modelos ".. </a:t>
            </a:r>
            <a:endParaRPr sz="200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446" name="Google Shape;446;p2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"/>
          <p:cNvSpPr txBox="1">
            <a:spLocks noGrp="1"/>
          </p:cNvSpPr>
          <p:nvPr>
            <p:ph type="title"/>
          </p:nvPr>
        </p:nvSpPr>
        <p:spPr>
          <a:xfrm>
            <a:off x="1219200" y="438722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dirty="0">
                <a:latin typeface="+mj-lt"/>
              </a:rPr>
              <a:t>CMMI</a:t>
            </a:r>
            <a:endParaRPr sz="3600" dirty="0">
              <a:latin typeface="+mj-lt"/>
            </a:endParaRPr>
          </a:p>
        </p:txBody>
      </p:sp>
      <p:sp>
        <p:nvSpPr>
          <p:cNvPr id="452" name="Google Shape;45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  <p:sp>
        <p:nvSpPr>
          <p:cNvPr id="453" name="Google Shape;453;p2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sp>
        <p:nvSpPr>
          <p:cNvPr id="454" name="Google Shape;454;p21"/>
          <p:cNvSpPr txBox="1">
            <a:spLocks noGrp="1"/>
          </p:cNvSpPr>
          <p:nvPr>
            <p:ph type="body" idx="4294967295"/>
          </p:nvPr>
        </p:nvSpPr>
        <p:spPr>
          <a:xfrm>
            <a:off x="1219200" y="1916113"/>
            <a:ext cx="10972800" cy="446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>
                <a:solidFill>
                  <a:schemeClr val="dk1"/>
                </a:solidFill>
              </a:rPr>
              <a:t>Posee dos vistas que permiten un enfoque diferente según las necesidades de quien vaya a implementarlo.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Char char="»"/>
            </a:pPr>
            <a:r>
              <a:rPr lang="es-ES" sz="2400">
                <a:solidFill>
                  <a:schemeClr val="dk1"/>
                </a:solidFill>
              </a:rPr>
              <a:t>Escalonado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r>
              <a:rPr lang="es-ES" sz="2000">
                <a:solidFill>
                  <a:schemeClr val="dk1"/>
                </a:solidFill>
              </a:rPr>
              <a:t>Centra su foco en la </a:t>
            </a:r>
            <a:r>
              <a:rPr lang="es-ES" sz="2000" b="1">
                <a:solidFill>
                  <a:schemeClr val="dk1"/>
                </a:solidFill>
              </a:rPr>
              <a:t>madurez </a:t>
            </a:r>
            <a:r>
              <a:rPr lang="es-ES" sz="2000">
                <a:solidFill>
                  <a:schemeClr val="dk1"/>
                </a:solidFill>
              </a:rPr>
              <a:t>de la organización. Igual que CMM.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Char char="»"/>
            </a:pPr>
            <a:r>
              <a:rPr lang="es-ES" sz="2400">
                <a:solidFill>
                  <a:schemeClr val="dk1"/>
                </a:solidFill>
              </a:rPr>
              <a:t>Continuo</a:t>
            </a:r>
            <a:endParaRPr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r>
              <a:rPr lang="es-ES" sz="2000">
                <a:solidFill>
                  <a:schemeClr val="dk1"/>
                </a:solidFill>
              </a:rPr>
              <a:t>Enfoca las actividades de mejora y evaluación en la </a:t>
            </a:r>
            <a:r>
              <a:rPr lang="es-ES" sz="2000" b="1">
                <a:solidFill>
                  <a:schemeClr val="dk1"/>
                </a:solidFill>
              </a:rPr>
              <a:t>capacidad</a:t>
            </a:r>
            <a:r>
              <a:rPr lang="es-ES" sz="2000">
                <a:solidFill>
                  <a:schemeClr val="dk1"/>
                </a:solidFill>
              </a:rPr>
              <a:t> de los diferentes procesos. Presenta 6 (seis) niveles de capacidad. Los niveles de </a:t>
            </a:r>
            <a:r>
              <a:rPr lang="es-ES" sz="2000" b="1">
                <a:solidFill>
                  <a:schemeClr val="dk1"/>
                </a:solidFill>
              </a:rPr>
              <a:t>capacidad</a:t>
            </a:r>
            <a:r>
              <a:rPr lang="es-ES" sz="2000">
                <a:solidFill>
                  <a:schemeClr val="dk1"/>
                </a:solidFill>
              </a:rPr>
              <a:t> indican qué tan bien se desempeña la organización en un área de proceso individual.</a:t>
            </a:r>
            <a:endParaRPr/>
          </a:p>
          <a:p>
            <a:pPr marL="260604" lvl="1" indent="-1555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sz="1600">
              <a:solidFill>
                <a:schemeClr val="dk2"/>
              </a:solidFill>
            </a:endParaRPr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b="0" dirty="0">
                <a:latin typeface="+mj-lt"/>
              </a:rPr>
              <a:t>Representaciones</a:t>
            </a:r>
            <a:endParaRPr sz="2800" dirty="0">
              <a:latin typeface="+mj-lt"/>
            </a:endParaRPr>
          </a:p>
        </p:txBody>
      </p:sp>
      <p:pic>
        <p:nvPicPr>
          <p:cNvPr id="460" name="Google Shape;460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49191" y="2141062"/>
            <a:ext cx="4787900" cy="27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sp>
        <p:nvSpPr>
          <p:cNvPr id="461" name="Google Shape;461;p22"/>
          <p:cNvSpPr txBox="1"/>
          <p:nvPr/>
        </p:nvSpPr>
        <p:spPr>
          <a:xfrm>
            <a:off x="1998998" y="4852346"/>
            <a:ext cx="237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2"/>
          <p:cNvSpPr txBox="1"/>
          <p:nvPr/>
        </p:nvSpPr>
        <p:spPr>
          <a:xfrm>
            <a:off x="7404968" y="4149725"/>
            <a:ext cx="568092" cy="44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700" tIns="51350" rIns="102700" bIns="5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2"/>
          <p:cNvSpPr txBox="1"/>
          <p:nvPr/>
        </p:nvSpPr>
        <p:spPr>
          <a:xfrm>
            <a:off x="7689014" y="3523115"/>
            <a:ext cx="568092" cy="44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700" tIns="51350" rIns="102700" bIns="5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2"/>
          <p:cNvSpPr txBox="1"/>
          <p:nvPr/>
        </p:nvSpPr>
        <p:spPr>
          <a:xfrm>
            <a:off x="7950516" y="3105101"/>
            <a:ext cx="568092" cy="44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700" tIns="51350" rIns="102700" bIns="5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N5</a:t>
            </a:r>
            <a:endParaRPr sz="27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A32A4FAE-93D6-1A2A-B237-A69676AF534E}"/>
              </a:ext>
            </a:extLst>
          </p:cNvPr>
          <p:cNvGrpSpPr/>
          <p:nvPr/>
        </p:nvGrpSpPr>
        <p:grpSpPr>
          <a:xfrm>
            <a:off x="6801092" y="2410105"/>
            <a:ext cx="4810962" cy="3482673"/>
            <a:chOff x="5518989" y="2325559"/>
            <a:chExt cx="4810962" cy="3482673"/>
          </a:xfrm>
        </p:grpSpPr>
        <p:sp>
          <p:nvSpPr>
            <p:cNvPr id="462" name="Google Shape;462;p22"/>
            <p:cNvSpPr txBox="1"/>
            <p:nvPr/>
          </p:nvSpPr>
          <p:spPr>
            <a:xfrm>
              <a:off x="6668413" y="2325559"/>
              <a:ext cx="3661538" cy="473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700" tIns="51350" rIns="102700" bIns="513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E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Por etapas (escalonado)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2"/>
            <p:cNvSpPr txBox="1"/>
            <p:nvPr/>
          </p:nvSpPr>
          <p:spPr>
            <a:xfrm>
              <a:off x="5518989" y="5127627"/>
              <a:ext cx="568092" cy="44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700" tIns="51350" rIns="102700" bIns="513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s-ES" sz="2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2"/>
            <p:cNvSpPr txBox="1"/>
            <p:nvPr/>
          </p:nvSpPr>
          <p:spPr>
            <a:xfrm>
              <a:off x="5842434" y="4545495"/>
              <a:ext cx="568092" cy="44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700" tIns="51350" rIns="102700" bIns="513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s-ES" sz="2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68" name="Google Shape;468;p22"/>
            <p:cNvGraphicFramePr/>
            <p:nvPr>
              <p:extLst>
                <p:ext uri="{D42A27DB-BD31-4B8C-83A1-F6EECF244321}">
                  <p14:modId xmlns:p14="http://schemas.microsoft.com/office/powerpoint/2010/main" val="2535820895"/>
                </p:ext>
              </p:extLst>
            </p:nvPr>
          </p:nvGraphicFramePr>
          <p:xfrm>
            <a:off x="6126480" y="2894012"/>
            <a:ext cx="3661539" cy="2914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r:id="rId5" imgW="3661539" imgH="2914220" progId="MS_ClipArt_Gallery.2">
                    <p:embed/>
                  </p:oleObj>
                </mc:Choice>
                <mc:Fallback>
                  <p:oleObj r:id="rId5" imgW="3661539" imgH="2914220" progId="MS_ClipArt_Gallery.2">
                    <p:embed/>
                    <p:pic>
                      <p:nvPicPr>
                        <p:cNvPr id="468" name="Google Shape;468;p22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6126480" y="2894012"/>
                          <a:ext cx="3661539" cy="2914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F962BB18-710A-BC79-453F-54DBA950C6C2}"/>
              </a:ext>
            </a:extLst>
          </p:cNvPr>
          <p:cNvSpPr txBox="1"/>
          <p:nvPr/>
        </p:nvSpPr>
        <p:spPr>
          <a:xfrm rot="16200000">
            <a:off x="77836" y="3380991"/>
            <a:ext cx="257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latin typeface="+mn-lt"/>
              </a:rPr>
              <a:t>Nivel de Capacidad </a:t>
            </a:r>
            <a:endParaRPr lang="es-AR" sz="1800" b="1" dirty="0">
              <a:latin typeface="+mn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C97CD6F3-CD3A-D149-F83F-7C536644CD94}"/>
              </a:ext>
            </a:extLst>
          </p:cNvPr>
          <p:cNvSpPr txBox="1"/>
          <p:nvPr/>
        </p:nvSpPr>
        <p:spPr>
          <a:xfrm rot="17650932">
            <a:off x="6176442" y="3844221"/>
            <a:ext cx="250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latin typeface="+mn-lt"/>
              </a:rPr>
              <a:t>Nivel de Madurez </a:t>
            </a:r>
            <a:endParaRPr lang="es-AR" sz="1800" b="1" dirty="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sz="3600" dirty="0">
                <a:latin typeface="+mj-lt"/>
              </a:rPr>
              <a:t>Niveles de madurez </a:t>
            </a:r>
            <a:br>
              <a:rPr lang="es-ES" sz="3600" dirty="0">
                <a:latin typeface="+mj-lt"/>
              </a:rPr>
            </a:br>
            <a:endParaRPr sz="4400" dirty="0">
              <a:latin typeface="+mj-lt"/>
            </a:endParaRPr>
          </a:p>
        </p:txBody>
      </p:sp>
      <p:sp>
        <p:nvSpPr>
          <p:cNvPr id="516" name="Google Shape;516;p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sp>
        <p:nvSpPr>
          <p:cNvPr id="517" name="Google Shape;51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grpSp>
        <p:nvGrpSpPr>
          <p:cNvPr id="476" name="Google Shape;476;p23"/>
          <p:cNvGrpSpPr/>
          <p:nvPr/>
        </p:nvGrpSpPr>
        <p:grpSpPr>
          <a:xfrm>
            <a:off x="899737" y="516731"/>
            <a:ext cx="9324975" cy="5824538"/>
            <a:chOff x="-250" y="436"/>
            <a:chExt cx="5874" cy="3669"/>
          </a:xfrm>
        </p:grpSpPr>
        <p:sp>
          <p:nvSpPr>
            <p:cNvPr id="477" name="Google Shape;477;p23"/>
            <p:cNvSpPr/>
            <p:nvPr/>
          </p:nvSpPr>
          <p:spPr>
            <a:xfrm>
              <a:off x="-250" y="436"/>
              <a:ext cx="5874" cy="3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3" y="1006"/>
              <a:ext cx="3960" cy="72"/>
            </a:xfrm>
            <a:custGeom>
              <a:avLst/>
              <a:gdLst/>
              <a:ahLst/>
              <a:cxnLst/>
              <a:rect l="l" t="t" r="r" b="b"/>
              <a:pathLst>
                <a:path w="3809" h="57" extrusionOk="0">
                  <a:moveTo>
                    <a:pt x="0" y="56"/>
                  </a:moveTo>
                  <a:lnTo>
                    <a:pt x="0" y="0"/>
                  </a:lnTo>
                  <a:lnTo>
                    <a:pt x="380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3" y="1628"/>
              <a:ext cx="3365" cy="84"/>
            </a:xfrm>
            <a:custGeom>
              <a:avLst/>
              <a:gdLst/>
              <a:ahLst/>
              <a:cxnLst/>
              <a:rect l="l" t="t" r="r" b="b"/>
              <a:pathLst>
                <a:path w="3241" h="65" extrusionOk="0">
                  <a:moveTo>
                    <a:pt x="0" y="64"/>
                  </a:moveTo>
                  <a:lnTo>
                    <a:pt x="0" y="0"/>
                  </a:lnTo>
                  <a:lnTo>
                    <a:pt x="32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24" y="2236"/>
              <a:ext cx="2697" cy="92"/>
            </a:xfrm>
            <a:custGeom>
              <a:avLst/>
              <a:gdLst/>
              <a:ahLst/>
              <a:cxnLst/>
              <a:rect l="l" t="t" r="r" b="b"/>
              <a:pathLst>
                <a:path w="2641" h="41" extrusionOk="0">
                  <a:moveTo>
                    <a:pt x="0" y="40"/>
                  </a:moveTo>
                  <a:lnTo>
                    <a:pt x="0" y="0"/>
                  </a:lnTo>
                  <a:lnTo>
                    <a:pt x="26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853" y="759"/>
              <a:ext cx="3465" cy="3339"/>
            </a:xfrm>
            <a:custGeom>
              <a:avLst/>
              <a:gdLst/>
              <a:ahLst/>
              <a:cxnLst/>
              <a:rect l="l" t="t" r="r" b="b"/>
              <a:pathLst>
                <a:path w="3205" h="3089" extrusionOk="0">
                  <a:moveTo>
                    <a:pt x="0" y="3088"/>
                  </a:moveTo>
                  <a:lnTo>
                    <a:pt x="0" y="2292"/>
                  </a:lnTo>
                  <a:lnTo>
                    <a:pt x="592" y="2292"/>
                  </a:lnTo>
                  <a:lnTo>
                    <a:pt x="592" y="1696"/>
                  </a:lnTo>
                  <a:lnTo>
                    <a:pt x="1156" y="1696"/>
                  </a:lnTo>
                  <a:lnTo>
                    <a:pt x="1156" y="1140"/>
                  </a:lnTo>
                  <a:lnTo>
                    <a:pt x="1748" y="1140"/>
                  </a:lnTo>
                  <a:lnTo>
                    <a:pt x="1748" y="548"/>
                  </a:lnTo>
                  <a:lnTo>
                    <a:pt x="2316" y="548"/>
                  </a:lnTo>
                  <a:lnTo>
                    <a:pt x="2316" y="0"/>
                  </a:lnTo>
                  <a:lnTo>
                    <a:pt x="3204" y="0"/>
                  </a:lnTo>
                  <a:lnTo>
                    <a:pt x="3204" y="3076"/>
                  </a:lnTo>
                  <a:lnTo>
                    <a:pt x="0" y="3088"/>
                  </a:lnTo>
                </a:path>
              </a:pathLst>
            </a:custGeom>
            <a:gradFill>
              <a:gsLst>
                <a:gs pos="0">
                  <a:srgbClr val="BFC2CF"/>
                </a:gs>
                <a:gs pos="100000">
                  <a:srgbClr val="0178A4"/>
                </a:gs>
              </a:gsLst>
              <a:lin ang="2700000" scaled="0"/>
            </a:gradFill>
            <a:ln w="12700" cap="rnd" cmpd="sng">
              <a:solidFill>
                <a:srgbClr val="546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429" y="3487"/>
              <a:ext cx="1454" cy="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25" tIns="28550" rIns="57125" bIns="285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Proceso impredecible, poco controlado y reactivo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424" y="2940"/>
              <a:ext cx="1476" cy="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125" tIns="32000" rIns="65125" bIns="32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Proceso caracterizado por </a:t>
              </a:r>
              <a:r>
                <a:rPr lang="es-ES" sz="14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proyectos </a:t>
              </a:r>
              <a:r>
                <a:rPr lang="es-E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 frecuentemente reactivo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424" y="2302"/>
              <a:ext cx="1329" cy="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125" tIns="32000" rIns="65125" bIns="32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Proceso caracterizado por la  </a:t>
              </a:r>
              <a:r>
                <a:rPr lang="es-ES" sz="14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organización </a:t>
              </a:r>
              <a:r>
                <a:rPr lang="es-E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y proactivo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424" y="1688"/>
              <a:ext cx="1408" cy="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125" tIns="32000" rIns="65125" bIns="32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 proceso es controlado cuantitativamente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422" y="1075"/>
              <a:ext cx="1548" cy="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125" tIns="32000" rIns="65125" bIns="32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Enfoque en la mejora del proceso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37" y="2897"/>
              <a:ext cx="2092" cy="64"/>
            </a:xfrm>
            <a:custGeom>
              <a:avLst/>
              <a:gdLst/>
              <a:ahLst/>
              <a:cxnLst/>
              <a:rect l="l" t="t" r="r" b="b"/>
              <a:pathLst>
                <a:path w="2033" h="49" extrusionOk="0">
                  <a:moveTo>
                    <a:pt x="0" y="48"/>
                  </a:moveTo>
                  <a:lnTo>
                    <a:pt x="0" y="0"/>
                  </a:lnTo>
                  <a:lnTo>
                    <a:pt x="20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28" y="3433"/>
              <a:ext cx="1461" cy="63"/>
            </a:xfrm>
            <a:custGeom>
              <a:avLst/>
              <a:gdLst/>
              <a:ahLst/>
              <a:cxnLst/>
              <a:rect l="l" t="t" r="r" b="b"/>
              <a:pathLst>
                <a:path w="1489" h="65" extrusionOk="0">
                  <a:moveTo>
                    <a:pt x="0" y="64"/>
                  </a:moveTo>
                  <a:lnTo>
                    <a:pt x="0" y="0"/>
                  </a:lnTo>
                  <a:lnTo>
                    <a:pt x="148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4401" y="829"/>
              <a:ext cx="1040" cy="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125" tIns="32000" rIns="65125" bIns="32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Optimizado</a:t>
              </a:r>
              <a:endParaRPr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787" y="1442"/>
              <a:ext cx="1532" cy="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125" tIns="32000" rIns="65125" bIns="32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Gestionado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Cuantitativamente</a:t>
              </a:r>
              <a:endParaRPr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1889" y="3260"/>
              <a:ext cx="1052" cy="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125" tIns="32000" rIns="65125" bIns="32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Inicial</a:t>
              </a:r>
              <a:endParaRPr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2520" y="2723"/>
              <a:ext cx="1088" cy="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125" tIns="32000" rIns="65125" bIns="32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Gestionado</a:t>
              </a:r>
              <a:endParaRPr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428" y="3551"/>
              <a:ext cx="1336" cy="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28" y="2934"/>
              <a:ext cx="1150" cy="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28" y="2304"/>
              <a:ext cx="1322" cy="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28" y="1691"/>
              <a:ext cx="1063" cy="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2" y="1079"/>
              <a:ext cx="1042" cy="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3134" y="2076"/>
              <a:ext cx="1081" cy="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125" tIns="32000" rIns="65125" bIns="32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9" name="Google Shape;499;p23"/>
            <p:cNvGrpSpPr/>
            <p:nvPr/>
          </p:nvGrpSpPr>
          <p:grpSpPr>
            <a:xfrm>
              <a:off x="217" y="1036"/>
              <a:ext cx="413" cy="2674"/>
              <a:chOff x="589" y="1236"/>
              <a:chExt cx="382" cy="2474"/>
            </a:xfrm>
          </p:grpSpPr>
          <p:grpSp>
            <p:nvGrpSpPr>
              <p:cNvPr id="500" name="Google Shape;500;p23"/>
              <p:cNvGrpSpPr/>
              <p:nvPr/>
            </p:nvGrpSpPr>
            <p:grpSpPr>
              <a:xfrm>
                <a:off x="596" y="3481"/>
                <a:ext cx="252" cy="229"/>
                <a:chOff x="596" y="3481"/>
                <a:chExt cx="252" cy="229"/>
              </a:xfrm>
            </p:grpSpPr>
            <p:sp>
              <p:nvSpPr>
                <p:cNvPr id="501" name="Google Shape;501;p23"/>
                <p:cNvSpPr/>
                <p:nvPr/>
              </p:nvSpPr>
              <p:spPr>
                <a:xfrm>
                  <a:off x="604" y="3507"/>
                  <a:ext cx="184" cy="184"/>
                </a:xfrm>
                <a:prstGeom prst="ellipse">
                  <a:avLst/>
                </a:prstGeom>
                <a:solidFill>
                  <a:srgbClr val="88A0AC"/>
                </a:solidFill>
                <a:ln>
                  <a:noFill/>
                </a:ln>
              </p:spPr>
              <p:txBody>
                <a:bodyPr spcFirstLastPara="1" wrap="square" lIns="90425" tIns="44400" rIns="90425" bIns="444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596" y="3481"/>
                  <a:ext cx="252" cy="2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5100" tIns="31975" rIns="65100" bIns="319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00"/>
                    <a:buFont typeface="Arial"/>
                    <a:buNone/>
                  </a:pPr>
                  <a:r>
                    <a:rPr lang="es-ES" sz="1700" b="1" i="0" u="none" strike="noStrike" cap="non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r>
                    <a:rPr lang="es-ES" sz="1300" b="1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lang="es-ES" sz="1300" b="1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</a:t>
                  </a: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605" y="2980"/>
                <a:ext cx="252" cy="229"/>
                <a:chOff x="605" y="2980"/>
                <a:chExt cx="252" cy="229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612" y="3009"/>
                  <a:ext cx="184" cy="184"/>
                </a:xfrm>
                <a:prstGeom prst="ellipse">
                  <a:avLst/>
                </a:prstGeom>
                <a:solidFill>
                  <a:srgbClr val="88A0AC"/>
                </a:solidFill>
                <a:ln>
                  <a:noFill/>
                </a:ln>
              </p:spPr>
              <p:txBody>
                <a:bodyPr spcFirstLastPara="1" wrap="square" lIns="90425" tIns="44400" rIns="90425" bIns="444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605" y="2980"/>
                  <a:ext cx="252" cy="2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5100" tIns="31975" rIns="65100" bIns="319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00"/>
                    <a:buFont typeface="Arial"/>
                    <a:buNone/>
                  </a:pPr>
                  <a:r>
                    <a:rPr lang="es-ES" sz="1700" b="1" i="0" u="none" strike="noStrike" cap="non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800" b="0" i="0" u="none" strike="noStrike" cap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6" name="Google Shape;506;p23"/>
              <p:cNvGrpSpPr/>
              <p:nvPr/>
            </p:nvGrpSpPr>
            <p:grpSpPr>
              <a:xfrm>
                <a:off x="589" y="2388"/>
                <a:ext cx="264" cy="229"/>
                <a:chOff x="589" y="2388"/>
                <a:chExt cx="264" cy="229"/>
              </a:xfrm>
            </p:grpSpPr>
            <p:sp>
              <p:nvSpPr>
                <p:cNvPr id="507" name="Google Shape;507;p23"/>
                <p:cNvSpPr/>
                <p:nvPr/>
              </p:nvSpPr>
              <p:spPr>
                <a:xfrm>
                  <a:off x="596" y="2417"/>
                  <a:ext cx="184" cy="184"/>
                </a:xfrm>
                <a:prstGeom prst="ellipse">
                  <a:avLst/>
                </a:prstGeom>
                <a:solidFill>
                  <a:srgbClr val="88A0AC"/>
                </a:solidFill>
                <a:ln>
                  <a:noFill/>
                </a:ln>
              </p:spPr>
              <p:txBody>
                <a:bodyPr spcFirstLastPara="1" wrap="square" lIns="90425" tIns="44400" rIns="90425" bIns="444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589" y="2388"/>
                  <a:ext cx="264" cy="2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5100" tIns="31975" rIns="65100" bIns="319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00"/>
                    <a:buFont typeface="Arial"/>
                    <a:buNone/>
                  </a:pPr>
                  <a:r>
                    <a:rPr lang="es-ES" sz="1700" b="1" i="0" u="none" strike="noStrike" cap="non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sz="2800" b="0" i="0" u="none" strike="noStrike" cap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593" y="1812"/>
                <a:ext cx="378" cy="229"/>
                <a:chOff x="593" y="1812"/>
                <a:chExt cx="378" cy="229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604" y="1841"/>
                  <a:ext cx="184" cy="184"/>
                </a:xfrm>
                <a:prstGeom prst="ellipse">
                  <a:avLst/>
                </a:prstGeom>
                <a:solidFill>
                  <a:srgbClr val="88A0AC"/>
                </a:solidFill>
                <a:ln>
                  <a:noFill/>
                </a:ln>
              </p:spPr>
              <p:txBody>
                <a:bodyPr spcFirstLastPara="1" wrap="square" lIns="90425" tIns="44400" rIns="90425" bIns="444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593" y="1812"/>
                  <a:ext cx="378" cy="2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5100" tIns="31975" rIns="65100" bIns="319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00"/>
                    <a:buFont typeface="Arial"/>
                    <a:buNone/>
                  </a:pPr>
                  <a:r>
                    <a:rPr lang="es-ES" sz="1700" b="1" i="0" u="none" strike="noStrike" cap="non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r>
                    <a:rPr lang="es-ES" sz="1300" b="1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</a:t>
                  </a: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2" name="Google Shape;512;p23"/>
              <p:cNvGrpSpPr/>
              <p:nvPr/>
            </p:nvGrpSpPr>
            <p:grpSpPr>
              <a:xfrm>
                <a:off x="603" y="1236"/>
                <a:ext cx="340" cy="229"/>
                <a:chOff x="603" y="1236"/>
                <a:chExt cx="340" cy="229"/>
              </a:xfrm>
            </p:grpSpPr>
            <p:sp>
              <p:nvSpPr>
                <p:cNvPr id="513" name="Google Shape;513;p23"/>
                <p:cNvSpPr/>
                <p:nvPr/>
              </p:nvSpPr>
              <p:spPr>
                <a:xfrm>
                  <a:off x="608" y="1265"/>
                  <a:ext cx="184" cy="184"/>
                </a:xfrm>
                <a:prstGeom prst="ellipse">
                  <a:avLst/>
                </a:prstGeom>
                <a:solidFill>
                  <a:srgbClr val="88A0AC"/>
                </a:solidFill>
                <a:ln>
                  <a:noFill/>
                </a:ln>
              </p:spPr>
              <p:txBody>
                <a:bodyPr spcFirstLastPara="1" wrap="square" lIns="90425" tIns="44400" rIns="90425" bIns="444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603" y="1236"/>
                  <a:ext cx="340" cy="2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5100" tIns="31975" rIns="65100" bIns="319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00"/>
                    <a:buFont typeface="Arial"/>
                    <a:buNone/>
                  </a:pPr>
                  <a:r>
                    <a:rPr lang="es-ES" sz="1700" b="1" i="0" u="none" strike="noStrike" cap="none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r>
                    <a:rPr lang="es-ES" sz="1300" b="1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</a:t>
                  </a: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15" name="Google Shape;515;p23"/>
            <p:cNvSpPr/>
            <p:nvPr/>
          </p:nvSpPr>
          <p:spPr>
            <a:xfrm rot="-31748" flipH="1">
              <a:off x="3152" y="2115"/>
              <a:ext cx="1087" cy="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125" tIns="32000" rIns="65125" bIns="32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Definido</a:t>
              </a:r>
              <a:endParaRPr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4"/>
          <p:cNvSpPr txBox="1">
            <a:spLocks noGrp="1"/>
          </p:cNvSpPr>
          <p:nvPr>
            <p:ph type="title"/>
          </p:nvPr>
        </p:nvSpPr>
        <p:spPr>
          <a:xfrm>
            <a:off x="1041009" y="45375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ES" sz="3600" dirty="0">
                <a:latin typeface="+mj-lt"/>
              </a:rPr>
              <a:t>ISO </a:t>
            </a:r>
            <a:br>
              <a:rPr lang="es-ES" sz="3600" dirty="0">
                <a:latin typeface="+mj-lt"/>
              </a:rPr>
            </a:br>
            <a:r>
              <a:rPr lang="es-ES" sz="3600" dirty="0" err="1">
                <a:latin typeface="+mj-lt"/>
              </a:rPr>
              <a:t>lnternational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Organization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for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Standardization</a:t>
            </a:r>
            <a:r>
              <a:rPr lang="es-ES" sz="3600" dirty="0">
                <a:latin typeface="+mj-lt"/>
              </a:rPr>
              <a:t> </a:t>
            </a:r>
            <a:endParaRPr sz="3600" dirty="0">
              <a:latin typeface="+mj-lt"/>
            </a:endParaRPr>
          </a:p>
        </p:txBody>
      </p:sp>
      <p:sp>
        <p:nvSpPr>
          <p:cNvPr id="523" name="Google Shape;523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body" idx="4294967295"/>
          </p:nvPr>
        </p:nvSpPr>
        <p:spPr>
          <a:xfrm>
            <a:off x="1041009" y="1946187"/>
            <a:ext cx="9197975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 dirty="0">
                <a:solidFill>
                  <a:schemeClr val="dk1"/>
                </a:solidFill>
              </a:rPr>
              <a:t>La familia </a:t>
            </a:r>
            <a:r>
              <a:rPr lang="es-ES" sz="2400" b="1" dirty="0">
                <a:solidFill>
                  <a:schemeClr val="dk1"/>
                </a:solidFill>
              </a:rPr>
              <a:t>ISO 9000</a:t>
            </a:r>
            <a:r>
              <a:rPr lang="es-ES" sz="2400" dirty="0">
                <a:solidFill>
                  <a:schemeClr val="dk1"/>
                </a:solidFill>
              </a:rPr>
              <a:t> es un conjunto de normas de “gestión de la calidad”  aplicables a cualquier tipo de organización </a:t>
            </a:r>
            <a:endParaRPr dirty="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s-ES" sz="2400" dirty="0">
                <a:solidFill>
                  <a:schemeClr val="dk1"/>
                </a:solidFill>
              </a:rPr>
              <a:t>con el objetivo de obtener mejoras en la organización y, eventualmente arribar a una certificación, punto importante a la hora de competir en los mercados globales.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Familia de las ISO 9000 </a:t>
            </a:r>
            <a:endParaRPr sz="3600" dirty="0">
              <a:latin typeface="+mj-lt"/>
            </a:endParaRPr>
          </a:p>
        </p:txBody>
      </p:sp>
      <p:sp>
        <p:nvSpPr>
          <p:cNvPr id="534" name="Google Shape;53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535" name="Google Shape;535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536" name="Google Shape;536;p2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s-ES" b="1"/>
              <a:t>ISO – 9001:2015 </a:t>
            </a:r>
            <a:r>
              <a:rPr lang="es-ES"/>
              <a:t>- Quality management system – Requirements 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s-ES"/>
              <a:t>Norma publicada por ISO en el año 2015.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Char char="»"/>
            </a:pPr>
            <a:r>
              <a:rPr lang="es-ES" b="1"/>
              <a:t>IRAM – ISO 9001:2015 </a:t>
            </a:r>
            <a:r>
              <a:rPr lang="es-ES"/>
              <a:t>– Sistema de gestión de la calidad – Requisitos 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s-ES"/>
              <a:t>Norma publicada por ISO y traducida por IRAM. </a:t>
            </a:r>
            <a:endParaRPr/>
          </a:p>
          <a:p>
            <a:pPr marL="260604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 b="1"/>
              <a:t>ISO 90003:2004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000"/>
              <a:t>Basada ISO 9001:2000 (se espera una actualización para el próximo año)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000"/>
              <a:t>Directrices para la interpretación en el proceso de software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s-ES" sz="1600"/>
              <a:t>Proporciona una guía para identificar la evidencias dentro del proceso de software para satisfacer los requisitos de la ISO 9001</a:t>
            </a:r>
            <a:endParaRPr/>
          </a:p>
          <a:p>
            <a:pPr marL="260604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/>
          </a:p>
          <a:p>
            <a:pPr marL="260604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/>
          </a:p>
        </p:txBody>
      </p:sp>
      <p:sp>
        <p:nvSpPr>
          <p:cNvPr id="543" name="Google Shape;543;p2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sp>
        <p:nvSpPr>
          <p:cNvPr id="537" name="Google Shape;537;p25" descr="data:image/jpeg;base64,/9j/4AAQSkZJRgABAQAAAQABAAD/2wCEAAkGBxITEhUTExQVFBQXGR4bGBgYFxgXGxoaGRoYHRoeIBodHiggGSAlHB0dITEiJyorMC4uHB8zODMuNygtMCwBCgoKDg0OGhAQGzAkHiQsLC4wNy0sLCwsMiw0LCwuLCwsLTQsLyw2LDQsLCwsLCwuLTQwNC0sLCwvLywsLC8sLP/AABEIAGwBEAMBIgACEQEDEQH/xAAcAAABBQEBAQAAAAAAAAAAAAAAAwQFBgcCAQj/xABGEAACAQIEAgUGCggGAgMAAAABAgMAEQQSITEFQQYTIlFhBxQycYHBIzNCQ3KRkqGx0RVSYmNzk7LhFiRTVIKzNUQl0vD/xAAZAQEAAwEBAAAAAAAAAAAAAAAAAQIDBAX/xAAvEQACAgECBAUDAwUBAAAAAAAAAQIRAxIxBCFBURMiMmFxscHhgZHRIzOh8PEU/9oADAMBAAIRAxEAPwDcaKKKAKKKKAKK5zjvFeg0sHtFFFAFFFFAFFFFAFFFFAFFFFAFFFFAFFFJYnEBACQTcgAAXNzQCtFNPPf3cv2f70ee/u5fs/3oB3RTTz393J9n+9Hnv7uT7P8AegHdFNPPf3cn2f70rhsSHzWDAqbEMLHYH8DQC1FFRj8diBIs+hI9E7gkH7xSgSdFRX6ei7n+wa9/TsXc/wBk1NMiyUoqM/TkXc/2TXn6ci7n+waUybJSio+HjEbMFAcFjYXUgXqQqAFFFMuLYzqoyw32HrNVnNQi5PZEpW6QhxbjKxdkdp+7kPXTLC4OeftSuUQ7KNL/AJUw4Fg+tlLNqF1PiTtVwrgwqXFeefp6L+TadY+S3IwcBg/VJ9bGm2I4Ky9qCRlP6pOh9tTlFdMuFxNemvjkzNZJdyv8P48Q2ScWN7ZtrHxHvqwA1AdKMCCvWjcaN4jl9Ve9GMeWBibddV9Xd7K58OaePL4OR32ZeUVKOuJPUUUV6BiFeOwAJJAA1JOgAr2sQ8rXTxJMQOHq7rhla2JePVmP6o2uq8xfXblW2DBLNLSiG6LNxnyltI7w8MiXEMg7czG0YJDWCgauTlNjoPXesw/xtjcXDiXlxkySRqGRI3WFCCwUjQZiRe9r8q96K9G8TLi5I+HSqyFbSTAHq0ViCtjvm0DAbqRa5tetV4P5IsBH28RnxczEl3clQWJuTkB5nvJr03/5+H5bvl8/qU5sxc8axSwYZ4sbiDiJJJA6+cPoAYxHoTpcltT3Vc8J5SMfhsX5rG44kubKMyhHJGhs63HI6kbVpeI8m3CnXL5pGvit1P1g1RukXkmlwwkm4ZISWRkaJ7FsrDtdW/eRpr9dFxPD5eUl33X3FNGg9DemuF4imaFrOo7cTaOt/wAR4irJXyicfFg1gfCmRcUhLPIeyQ+gaMpyUWIsdTe/hX0V0B6VpxHCrMAFkHZlT9Vx7juK5OL4Tw/PH0loysslNMf83/EX307ppj/m/wCIvvrhLCXG+KDDx58udibKmYKWOpIBOnogn2UyxnSArKkcaJJ1kYkjJlKF7k9lRkOttdSN6k8Tw+OR0kcZigIUE9ntWucuxOm/LXvNR8/CsPEhZ5GjQJkJMhUZbk2vy1J21oBKbpEwkki6oZldVS8lhIGKBiDlJBTOt1tzFjvZxDxlmyv1fwTvkRs+pNyFJW2ikje5Oo0qLfG8NkWSYyhkSZJGbM1lk2SxHKwtbapLhsWFls0MnWIrFgqvdVZr65eWpJAO1QpJlVOL2Zz0c6QDFbIq9hHOWQSAZ79ljYZWFr27iKkMJ8ZN9If0JXGA4VHDlyZhljEerE3RSSt77kXNj4mu8J8ZN9If0JUlh3VMyEswG5d7fbarnVFx2PSASSyPkRXe7X2+EYVeBWRKnCrmW2qm4OvMDw797UJEhvcWFhZgTa5Nr+qqiPKBgB/7aD1FvyrlvKBgP92uvi35VayC4TwhbnLcggEXOlxf8dPZSgwq7W5kc76KDYcri9UoeUDh4187W/hm/KpfhnGoZ1zQSrIBvla9j4jlQEpg/jI/pj8DVrqpYL42P6Y/A1barPcmIVXOlsnxa+s1Y6rvS2L4tuWorg4+/AlXt9TfD60L9FE+DY8y34VN1BdFJAY2XmG/Gp2rcHXgRrsRl9bCiiiuozG/EEzROP2TVR4HIRMh79PrFWzicoWJye41VOAxZpk8NT7K8rjf7+Ot/wAnTi9Ei60UUV6pzEJ014z5ngp8QPSRDl+kdF+818xcNxCzIuH6t3naQ9WQ4CM0llvIpUkldwwI3N9q+jPKaMMcEVxRAiLre7tHqNRqqk8u6qF0G4bwc46EwZTKpLLaeR9QD8kxgH669Pg8sceKTcW37bFJK2XPonxXhOBw0eHixmGso7TdYnbY+kx15n3VMf404b/vMP8AzV/Oo8vfEYiHsKM8SIcidjMrliLjc20vfXlRxgpEkhjZX7Em6oSjR2JtoNBmsbg/J2rkemXmd38/gsSH+NOG/wC8w/8ANX86P8acN/3mH/mr+dQa8WyPGssaBo45GmUItnAVTGw056+29K4riziCR/NY0PV51fIcq3IuDmQAtY3FtDWf9Ps/3/A5lI8omIwKYgcRwskUxIyYjqTG7oW9CVcwIDXGW5HdUN5KelFuMNlBSLF9kqzZjmUXVmawuxOYk23Y1rPSXAwtw6XzyOJUygtlYqLAgglgtxr4VmXBIOCJiIWiyCQSIUtiZic2YW06vXXlzr0cWaEsLi4t8q7/AAVa5m800x/zf8RffTummP8Am/4i++vKLiPH+LphYHmfULsNizHYe01n3Cej2I4q3nWMkZIfm0XS455QfRXx1Jpx5WXaSbB4UGwdjf1syop9gLfXUpxvhfFWf/LTRYeBFyoikk5V2Jum9htyrCT1Saa5I4Mr8TI003GNcl1fuTOH6IYNIXgWL4NyCwLMSSuxve+lVPjvQV8KfOuHu6slyUvc255T8r6JvepLyW8ZnxMMxmkMhVxYkC4BUG2gq71ZRjONpGixYs2NSSrt3RX+hnSRcbBn0Ei6SKO/kR4H8+6pXCfGTfSH9CVQOisYw/GcTAmiMCbd3ouPquRV/wAJ8ZN9If0JVsbbXM04eblDzbptP9B3WX9NYomwuIWdzHEWbM6rmIHWHlzrUKyXykD/ACGL9bf9prWJszLjwrgv+/n/AJH9q6g4PwZmCjG4gliAPgbak2HLvrjye9Eose0wkeRerCEZMuuYtvcHuq8Q+SzCRMJDNiOwQ3aMYHZN9extpU0RY3Pkjw+v+YmB78qfhzqhSifhWONmBeIjUaCRDrY+BHLka03pB5S8JBcRf5iTuTRAfF/yvWY4aDE8Uxpvq8hu5A7MaDQnwAG3eafAPovhsgZ4mGxZSPUQSKt9VDhsYV4lGwZQPUAQKt9RPcRCmvEcIJYynfse48qdUVnKKknF7MunTspvDcScPMQ4sNm9xq2yTgAHe+1udNuJcMSYa6MNmG/96iYsJiID6ImTYDuHgOVefjjk4a41cej7fKNpOOTn1JxWdtmUeA1++uruO5vu/Ooz9IrzgkB8F99cxYzEFuxEQv7Z99bePH3fxf0oroYj0mxLlQoVgu7G2ngKc9HeHmNS7ek3LuHKpHrWt2kPs1pKyn0UP9IqPBXjeK3b6ew1+XSOUlUkgG5G9d0lBFlHie7b2UrXZG65mbKR5ZOHmbhU2XePLJ7FOv3XrHui2DGBfCcQZpMoZGclAseWW65VfNd3UEsRl2H1/SeJgWRGRxdWBVh3gixH1V818T4U/DcTNg3Fy9skzZRmgs3ZztpED8oqCezYcq9Xgcl45Yv9a6mclzs31sEzdY3m8Z622ciZu1YHKQcmmh3FJtw2Qls0QZXUq6tMWzXOmpS4sLiw307hVG8n/TjzUjh+PZVKKvVygkqA4uschI7LAbE7j79YVgRcag1w5ccsT0vb6lk7IeTCOzKxw0RZVKg9afRIsR6GopCPhNlK+bIVIK5TO7AKdwAUsPZVgqL6QdIMPg4utxEgQchuzHuVd2NZJNukSUnyju0eCXArFlfFSBEVHMzkAhpDYgXso7+Y2rMejvRUJxjC4dJRNlkEjEKVKiM5u0LkAmw2Jten/SfjPnjNjMUh6lx1SdURIcHrdesS4zM+51XbQnarj5EujjWk4jKCOtGSAMbsIwdSW530HsPfXrwvh8D5/wDX/BnuzWKaY/5v+Ivvp3TTH/N/xF99eOaFF8rmFdfNsWnzTWPgSVZD6rqR7RV4wWPSeATIbq6XHhpqPWNqV4hgkmjaKQZkcWI//bGswbB8R4SziJTicK1zaxNr8yBqh7yNDasZeSTl0ZxzvFkc6uL39mRHRvGyQ8KxTxOUfrYxmXQ2IF7HlVj4D0fxrJHicRj5Fw5QSMBJIGy2vYnYeJFVThf/AIjF6/Pxe6pjBYfiXEYYsOF6jDIqqWIIDW5m+r7bDSsIdF7fc4sb9KpvlyS+XuSnk9BxWPxOOsQnorf9q1h6wii/rFX/AAnxk30h/QlccG4XHhoVhiFlX6yeZPia7wnxk30h/QldcI6UengxvHCnvu/kd1k3lIH/AMfi/wDn/wBprWaybyj/APj8X/z/AO01pE1Zi3RzgOKxZcYbdAC3byele3r2NXzoJ0Px2Gxay4gDq8rA/CZ/SFtqp/QzpecA0pEQl6wKNXK2yljyBve/3VbcL5WXd0TzVBmYLfrSfSIH6uu9SqI5lT6e9HPM8SVX4qS7RHuHNf8AiT9RFa75PXwr4RHw0axX0kVdw67gnc94vyNK9NOj4xmGeLTOvaiPc429hGhrKfJz0k8yxRjlOWKU5JAdMjgkKxHKxuD4eqp2ZG5vuD+Nj+mPfVsqp4JvhI/pj31bKie5MTiaUKLk0mmKBIBDKTtcWvRioS2UrbMpuL7HQi330Kzki4VRz1uT6qwblqNKVCruBuQPXQXFr8qbTQHPnADi1rHS3iPX7q5w2HKI4OVcxJFthcVGuV1QpUORMLBuTWt7a6ZgNyB66aLDeONQQcpW9j3b13iICXDgBrC1jy8RTVKrrsKQtHKGJA1tv9V666xb2uL916a4PDlc98q5jcBeWgFNpMG3V5MqafLv3c++/tqryTUbruTSslGYDfSuEnUkqDcgX+ukcTFmyMLMBrlOxvz9YrnC4ciRnIVQwAsPC+/11ZylqSS5fgilQ8qtdOuh0PEoOrk7Mi3MUtrlCfxU2Fx4VZaK3hOUJKUdyp818ewM+FeODiaOI+uaWSVbsuJIU5QWtfNsg/VDMbd/fR3i+Ii81iwuLkhkxGY9WCJYVN2EaZDqhYgc9Li9fRmJwySKUkVXU7qwBB9hqlcR8k3C5TmETQn905UfVqK9KHGwkqyL7r9iml9DLsN5RuJTzjDnGqim46xIhuBew0J1Oma3jUVjsasMkkryGbGxOo+Fbr1lRsxuhsCpAaxU99wQRatUh8iXDgbl52HcXUfgtWrgHQjAYMhoMOgcfLbtt9prkVeXF8PH0L/CRGlmZdE/JzLjZ/O8XF5thyFtABlaW2xdRYKNidNfvrbY4woCqAABYAaAAbACuqK87NnllfPZbF0qCmmP+b/iL76d00x/zf8AEX31iSd4nHRx6O1tLnc2F7XNthfmaUadBuyjW243te3rtrUdxjDRk9qR4zLaIlPlakqL2OWxLa6b+qmcfB8IJLCUZs5OXOpNySctt7XJ0/KgJdMXCQGDIQxFiCCCSLix56a0vFKrC6sGHeCD+FV3BYPCsiMsxZcgAuUFkVUBB07OgS+xHhen3D/N4AQJlPoKbsm+iroLWJuPrFAS9NMJ8ZN9If0JSi4xCwUMCWuBbUXXcXGxpPCfGTfSH9CUA7qkYrBJNnjdA6s73Ui4PbarvVSw9+sNrE533+m1XgVkQLdEMCP/AFIfsCuk6LYMEEYWIEag5BuKs3WuPk8+887flXvWuLWU7c/C33VcqR2Twpq/C4GJLQxEncmNST67jWptpJNsvP8ACkZImY5rely9QFAJ4JfhIraAOPwNWyqrg1+Ej+mPfVqqk9y0dhDGlsvZvuL23tzt40wlDFwY85srWzA2BOXvqWornni1dTRSojcMz5lsTb5V83vAsfVSmKQ58xGZcumlwrd5HO/fSuJxRRlGUnMbaEfhztuacM1gT3VVQVON7E31I5c92KIt8p1sV15Cx3rmJpLixbY5tCeXiAL37qc4LG9Zfs5dAw1vo17fhXWMxeS1lzEgne2ii5qmmOnXq5E27qhiFZlsc5sy66i/ebEXFqUZWvZg2TM17DU7ZfZvUjG9wCNiL/XSC4sGQp9/InuHiBUvHFJW9yNT7DZQ5IALhM+h2OXKd/C9OcLmDODcgEZSfEa686c0VpHHTuyHKwooorUqZ3iulMwilxIlBgTEsWVcvWLhI7xM6X9L4YZr810Gu7iTj+KJYK4Lpi48NGlheTLkOIkYchlLEAbBQdb0yTjMjQwzhYhC8zgMsSM0MUjlcI+S3oMwuxGu3cTT7D8flaSORFTNLi2w6rkGZooSyzSM241Qkch2RzoBrN0qxUbzCXsxrJkZ7LlTL18rhTfW0CILn5TjTcUvwfpPiTMi4gdWEjJmGUWVYoUaVyd1JkkVQP3b717xDpT1OExEpEbEzSJhEZMq3jIQXsDcmW5BGpBFu+m+M6TTiV40jjkz5orlN2EkUETuLahpTMbbZU9dSC3dEsRNJg4JZ/jZEDttpn7QGmmgIFS9U7gnHpZnwaIRklWaQkKNYI2CwnlkL5lOnc1XGoAUy4m4UITewkXYE9/Ia09qK6R4zqo0cLmPWxqATlF3cILmxsLtfagEuJRYef4zrPRKiySDLmIOYdnRtBY8q8aGAsGJluDf0H3LK36veor3FcfWIoHytmm6osraITYAsCNO0VW2vpDWkeIdIXSRRHGjxsuj5ypV81gGUrsRmsQT6BvuKA5HDsNZRebsgBezJpltl+TytSiYPDDLbrRlvlsji1+r/Z/dr99RPD+nJlRJBAUjYI7sxPwccjSL2rA2a6HwsdSLauR0rkOb4ELlZcwZmuEaZoiTZdCMubut9dSB/gcPh4mzKZb3J1WQ3JVV17Ouiin3DpQzzEXtmG4I+QnIi9R2F43KZER0QXlkia2fQqpZDqugZRz3vvyqUwnxk30h/QlAO6qKMQzEK1w7/NuR6bcwLGrdUBxJJjhCIc3Wdb8k2Nuu7XMaZb0TohqxqMU+nZc2/dv/APWvDiX5I4Hd1T+A/V8KQeHGifMgk6oGG4LEXI67rLAk9kkpe9zltbUUnioOJlpCoHa3AlIA+EUrkJXXsXDaLVtRGkeLiXvfK/8AKfn/AMa6XFOPkv8Ayn8P2fCmggxOdSqYsHrZGGaRSqqy5VBGfVSTn5kWsAK9xfCMY91jnli7cihiSxVCVKuO1qbAqFP63KmoUOcMfhI9GHbG6Mo58yLVaKp2Aw2OSZOuOaIyCwuTkUhyBvctmtvfQ6HTW41VuyUgoooqCRGTDIWDEdobGlqKKhJLYCUGHRL5VAvRPh1f0gDalaKjSqquRNvc8ApMQLmzWGbvpWipaTICiiipAV46ggggEHQg6givaKAZLwjDgqRDEMtgtkUWCm6200sdR3UrFgolZnWNAzekwUAm+9z404ooBumBiChBGgRSCFCgKCDcEC1gQda8bARHODGhz+n2R2rbX01pzRQCK4WMNnCKHy5cwUZso+Tfe3hS1FFAFJzwI4yuqsvcwBH1GlKKAbHh8JBBijs3pdhdfXprXL8MgLFjDEWIsSUUkjuvbandFANjgIb5uqjvrrkW+uh1tzFB4fDfN1Ud+/It9d9bU5ooBr+jYNuqj2t6C7d223hSuHw6ILIioN7KAov7KVooApo/DICSTDESdSSikkn2U7ooBn+icP8A6MX8tfyo/ROH/wBGL+Wv5U8ooBn+icP/AKMX8tfyo/ROH/0Yv5a/lTyigGsXDoVIZYo1I2IRQR7bU6oooD//2Q==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5" descr="data:image/jpeg;base64,/9j/4AAQSkZJRgABAQAAAQABAAD/2wCEAAkGBxITEhUTExQVFBQXGR4bGBgYFxgXGxoaGRoYHRoeIBodHiggGSAlHB0dITEiJyorMC4uHB8zODMuNygtMCwBCgoKDg0OGhAQGzAkHiQsLC4wNy0sLCwsMiw0LCwuLCwsLTQsLyw2LDQsLCwsLCwuLTQwNC0sLCwvLywsLC8sLP/AABEIAGwBEAMBIgACEQEDEQH/xAAcAAABBQEBAQAAAAAAAAAAAAAAAwQFBgcCAQj/xABGEAACAQIEAgUGCggGAgMAAAABAgMAEQQSITEFQQYTIlFhBxQycYHBIzNCQ3KRkqGx0RVSYmNzk7LhFiRTVIKzNUQl0vD/xAAZAQEAAwEBAAAAAAAAAAAAAAAAAQIDBAX/xAAvEQACAgECBAUDAwUBAAAAAAAAAQIRAxIxBCFBURMiMmFxscHhgZHRIzOh8PEU/9oADAMBAAIRAxEAPwDcaKKKAKKKKAKK5zjvFeg0sHtFFFAFFFFAFFFFAFFFFAFFFFAFFFFAFFFJYnEBACQTcgAAXNzQCtFNPPf3cv2f70ee/u5fs/3oB3RTTz393J9n+9Hnv7uT7P8AegHdFNPPf3cn2f70rhsSHzWDAqbEMLHYH8DQC1FFRj8diBIs+hI9E7gkH7xSgSdFRX6ei7n+wa9/TsXc/wBk1NMiyUoqM/TkXc/2TXn6ci7n+waUybJSio+HjEbMFAcFjYXUgXqQqAFFFMuLYzqoyw32HrNVnNQi5PZEpW6QhxbjKxdkdp+7kPXTLC4OeftSuUQ7KNL/AJUw4Fg+tlLNqF1PiTtVwrgwqXFeefp6L+TadY+S3IwcBg/VJ9bGm2I4Ky9qCRlP6pOh9tTlFdMuFxNemvjkzNZJdyv8P48Q2ScWN7ZtrHxHvqwA1AdKMCCvWjcaN4jl9Ve9GMeWBibddV9Xd7K58OaePL4OR32ZeUVKOuJPUUUV6BiFeOwAJJAA1JOgAr2sQ8rXTxJMQOHq7rhla2JePVmP6o2uq8xfXblW2DBLNLSiG6LNxnyltI7w8MiXEMg7czG0YJDWCgauTlNjoPXesw/xtjcXDiXlxkySRqGRI3WFCCwUjQZiRe9r8q96K9G8TLi5I+HSqyFbSTAHq0ViCtjvm0DAbqRa5tetV4P5IsBH28RnxczEl3clQWJuTkB5nvJr03/5+H5bvl8/qU5sxc8axSwYZ4sbiDiJJJA6+cPoAYxHoTpcltT3Vc8J5SMfhsX5rG44kubKMyhHJGhs63HI6kbVpeI8m3CnXL5pGvit1P1g1RukXkmlwwkm4ZISWRkaJ7FsrDtdW/eRpr9dFxPD5eUl33X3FNGg9DemuF4imaFrOo7cTaOt/wAR4irJXyicfFg1gfCmRcUhLPIeyQ+gaMpyUWIsdTe/hX0V0B6VpxHCrMAFkHZlT9Vx7juK5OL4Tw/PH0loysslNMf83/EX307ppj/m/wCIvvrhLCXG+KDDx58udibKmYKWOpIBOnogn2UyxnSArKkcaJJ1kYkjJlKF7k9lRkOttdSN6k8Tw+OR0kcZigIUE9ntWucuxOm/LXvNR8/CsPEhZ5GjQJkJMhUZbk2vy1J21oBKbpEwkki6oZldVS8lhIGKBiDlJBTOt1tzFjvZxDxlmyv1fwTvkRs+pNyFJW2ikje5Oo0qLfG8NkWSYyhkSZJGbM1lk2SxHKwtbapLhsWFls0MnWIrFgqvdVZr65eWpJAO1QpJlVOL2Zz0c6QDFbIq9hHOWQSAZ79ljYZWFr27iKkMJ8ZN9If0JXGA4VHDlyZhljEerE3RSSt77kXNj4mu8J8ZN9If0JUlh3VMyEswG5d7fbarnVFx2PSASSyPkRXe7X2+EYVeBWRKnCrmW2qm4OvMDw797UJEhvcWFhZgTa5Nr+qqiPKBgB/7aD1FvyrlvKBgP92uvi35VayC4TwhbnLcggEXOlxf8dPZSgwq7W5kc76KDYcri9UoeUDh4187W/hm/KpfhnGoZ1zQSrIBvla9j4jlQEpg/jI/pj8DVrqpYL42P6Y/A1barPcmIVXOlsnxa+s1Y6rvS2L4tuWorg4+/AlXt9TfD60L9FE+DY8y34VN1BdFJAY2XmG/Gp2rcHXgRrsRl9bCiiiuozG/EEzROP2TVR4HIRMh79PrFWzicoWJye41VOAxZpk8NT7K8rjf7+Ot/wAnTi9Ei60UUV6pzEJ014z5ngp8QPSRDl+kdF+818xcNxCzIuH6t3naQ9WQ4CM0llvIpUkldwwI3N9q+jPKaMMcEVxRAiLre7tHqNRqqk8u6qF0G4bwc46EwZTKpLLaeR9QD8kxgH669Pg8sceKTcW37bFJK2XPonxXhOBw0eHixmGso7TdYnbY+kx15n3VMf404b/vMP8AzV/Oo8vfEYiHsKM8SIcidjMrliLjc20vfXlRxgpEkhjZX7Em6oSjR2JtoNBmsbg/J2rkemXmd38/gsSH+NOG/wC8w/8ANX86P8acN/3mH/mr+dQa8WyPGssaBo45GmUItnAVTGw056+29K4riziCR/NY0PV51fIcq3IuDmQAtY3FtDWf9Ps/3/A5lI8omIwKYgcRwskUxIyYjqTG7oW9CVcwIDXGW5HdUN5KelFuMNlBSLF9kqzZjmUXVmawuxOYk23Y1rPSXAwtw6XzyOJUygtlYqLAgglgtxr4VmXBIOCJiIWiyCQSIUtiZic2YW06vXXlzr0cWaEsLi4t8q7/AAVa5m800x/zf8RffTummP8Am/4i++vKLiPH+LphYHmfULsNizHYe01n3Cej2I4q3nWMkZIfm0XS455QfRXx1Jpx5WXaSbB4UGwdjf1syop9gLfXUpxvhfFWf/LTRYeBFyoikk5V2Jum9htyrCT1Saa5I4Mr8TI003GNcl1fuTOH6IYNIXgWL4NyCwLMSSuxve+lVPjvQV8KfOuHu6slyUvc255T8r6JvepLyW8ZnxMMxmkMhVxYkC4BUG2gq71ZRjONpGixYs2NSSrt3RX+hnSRcbBn0Ei6SKO/kR4H8+6pXCfGTfSH9CVQOisYw/GcTAmiMCbd3ouPquRV/wAJ8ZN9If0JVsbbXM04eblDzbptP9B3WX9NYomwuIWdzHEWbM6rmIHWHlzrUKyXykD/ACGL9bf9prWJszLjwrgv+/n/AJH9q6g4PwZmCjG4gliAPgbak2HLvrjye9Eose0wkeRerCEZMuuYtvcHuq8Q+SzCRMJDNiOwQ3aMYHZN9extpU0RY3Pkjw+v+YmB78qfhzqhSifhWONmBeIjUaCRDrY+BHLka03pB5S8JBcRf5iTuTRAfF/yvWY4aDE8Uxpvq8hu5A7MaDQnwAG3eafAPovhsgZ4mGxZSPUQSKt9VDhsYV4lGwZQPUAQKt9RPcRCmvEcIJYynfse48qdUVnKKknF7MunTspvDcScPMQ4sNm9xq2yTgAHe+1udNuJcMSYa6MNmG/96iYsJiID6ImTYDuHgOVefjjk4a41cej7fKNpOOTn1JxWdtmUeA1++uruO5vu/Ooz9IrzgkB8F99cxYzEFuxEQv7Z99bePH3fxf0oroYj0mxLlQoVgu7G2ngKc9HeHmNS7ek3LuHKpHrWt2kPs1pKyn0UP9IqPBXjeK3b6ew1+XSOUlUkgG5G9d0lBFlHie7b2UrXZG65mbKR5ZOHmbhU2XePLJ7FOv3XrHui2DGBfCcQZpMoZGclAseWW65VfNd3UEsRl2H1/SeJgWRGRxdWBVh3gixH1V818T4U/DcTNg3Fy9skzZRmgs3ZztpED8oqCezYcq9Xgcl45Yv9a6mclzs31sEzdY3m8Z622ciZu1YHKQcmmh3FJtw2Qls0QZXUq6tMWzXOmpS4sLiw307hVG8n/TjzUjh+PZVKKvVygkqA4uschI7LAbE7j79YVgRcag1w5ccsT0vb6lk7IeTCOzKxw0RZVKg9afRIsR6GopCPhNlK+bIVIK5TO7AKdwAUsPZVgqL6QdIMPg4utxEgQchuzHuVd2NZJNukSUnyju0eCXArFlfFSBEVHMzkAhpDYgXso7+Y2rMejvRUJxjC4dJRNlkEjEKVKiM5u0LkAmw2Jten/SfjPnjNjMUh6lx1SdURIcHrdesS4zM+51XbQnarj5EujjWk4jKCOtGSAMbsIwdSW530HsPfXrwvh8D5/wDX/BnuzWKaY/5v+Ivvp3TTH/N/xF99eOaFF8rmFdfNsWnzTWPgSVZD6rqR7RV4wWPSeATIbq6XHhpqPWNqV4hgkmjaKQZkcWI//bGswbB8R4SziJTicK1zaxNr8yBqh7yNDasZeSTl0ZxzvFkc6uL39mRHRvGyQ8KxTxOUfrYxmXQ2IF7HlVj4D0fxrJHicRj5Fw5QSMBJIGy2vYnYeJFVThf/AIjF6/Pxe6pjBYfiXEYYsOF6jDIqqWIIDW5m+r7bDSsIdF7fc4sb9KpvlyS+XuSnk9BxWPxOOsQnorf9q1h6wii/rFX/AAnxk30h/QlccG4XHhoVhiFlX6yeZPia7wnxk30h/QldcI6UengxvHCnvu/kd1k3lIH/AMfi/wDn/wBprWaybyj/APj8X/z/AO01pE1Zi3RzgOKxZcYbdAC3byele3r2NXzoJ0Px2Gxay4gDq8rA/CZ/SFtqp/QzpecA0pEQl6wKNXK2yljyBve/3VbcL5WXd0TzVBmYLfrSfSIH6uu9SqI5lT6e9HPM8SVX4qS7RHuHNf8AiT9RFa75PXwr4RHw0axX0kVdw67gnc94vyNK9NOj4xmGeLTOvaiPc429hGhrKfJz0k8yxRjlOWKU5JAdMjgkKxHKxuD4eqp2ZG5vuD+Nj+mPfVsqp4JvhI/pj31bKie5MTiaUKLk0mmKBIBDKTtcWvRioS2UrbMpuL7HQi330Kzki4VRz1uT6qwblqNKVCruBuQPXQXFr8qbTQHPnADi1rHS3iPX7q5w2HKI4OVcxJFthcVGuV1QpUORMLBuTWt7a6ZgNyB66aLDeONQQcpW9j3b13iICXDgBrC1jy8RTVKrrsKQtHKGJA1tv9V666xb2uL916a4PDlc98q5jcBeWgFNpMG3V5MqafLv3c++/tqryTUbruTSslGYDfSuEnUkqDcgX+ukcTFmyMLMBrlOxvz9YrnC4ciRnIVQwAsPC+/11ZylqSS5fgilQ8qtdOuh0PEoOrk7Mi3MUtrlCfxU2Fx4VZaK3hOUJKUdyp818ewM+FeODiaOI+uaWSVbsuJIU5QWtfNsg/VDMbd/fR3i+Ii81iwuLkhkxGY9WCJYVN2EaZDqhYgc9Li9fRmJwySKUkVXU7qwBB9hqlcR8k3C5TmETQn905UfVqK9KHGwkqyL7r9iml9DLsN5RuJTzjDnGqim46xIhuBew0J1Oma3jUVjsasMkkryGbGxOo+Fbr1lRsxuhsCpAaxU99wQRatUh8iXDgbl52HcXUfgtWrgHQjAYMhoMOgcfLbtt9prkVeXF8PH0L/CRGlmZdE/JzLjZ/O8XF5thyFtABlaW2xdRYKNidNfvrbY4woCqAABYAaAAbACuqK87NnllfPZbF0qCmmP+b/iL76d00x/zf8AEX31iSd4nHRx6O1tLnc2F7XNthfmaUadBuyjW243te3rtrUdxjDRk9qR4zLaIlPlakqL2OWxLa6b+qmcfB8IJLCUZs5OXOpNySctt7XJ0/KgJdMXCQGDIQxFiCCCSLix56a0vFKrC6sGHeCD+FV3BYPCsiMsxZcgAuUFkVUBB07OgS+xHhen3D/N4AQJlPoKbsm+iroLWJuPrFAS9NMJ8ZN9If0JSi4xCwUMCWuBbUXXcXGxpPCfGTfSH9CUA7qkYrBJNnjdA6s73Ui4PbarvVSw9+sNrE533+m1XgVkQLdEMCP/AFIfsCuk6LYMEEYWIEag5BuKs3WuPk8+887flXvWuLWU7c/C33VcqR2Twpq/C4GJLQxEncmNST67jWptpJNsvP8ACkZImY5rely9QFAJ4JfhIraAOPwNWyqrg1+Ej+mPfVqqk9y0dhDGlsvZvuL23tzt40wlDFwY85srWzA2BOXvqWornni1dTRSojcMz5lsTb5V83vAsfVSmKQ58xGZcumlwrd5HO/fSuJxRRlGUnMbaEfhztuacM1gT3VVQVON7E31I5c92KIt8p1sV15Cx3rmJpLixbY5tCeXiAL37qc4LG9Zfs5dAw1vo17fhXWMxeS1lzEgne2ii5qmmOnXq5E27qhiFZlsc5sy66i/ebEXFqUZWvZg2TM17DU7ZfZvUjG9wCNiL/XSC4sGQp9/InuHiBUvHFJW9yNT7DZQ5IALhM+h2OXKd/C9OcLmDODcgEZSfEa686c0VpHHTuyHKwooorUqZ3iulMwilxIlBgTEsWVcvWLhI7xM6X9L4YZr810Gu7iTj+KJYK4Lpi48NGlheTLkOIkYchlLEAbBQdb0yTjMjQwzhYhC8zgMsSM0MUjlcI+S3oMwuxGu3cTT7D8flaSORFTNLi2w6rkGZooSyzSM241Qkch2RzoBrN0qxUbzCXsxrJkZ7LlTL18rhTfW0CILn5TjTcUvwfpPiTMi4gdWEjJmGUWVYoUaVyd1JkkVQP3b717xDpT1OExEpEbEzSJhEZMq3jIQXsDcmW5BGpBFu+m+M6TTiV40jjkz5orlN2EkUETuLahpTMbbZU9dSC3dEsRNJg4JZ/jZEDttpn7QGmmgIFS9U7gnHpZnwaIRklWaQkKNYI2CwnlkL5lOnc1XGoAUy4m4UITewkXYE9/Ia09qK6R4zqo0cLmPWxqATlF3cILmxsLtfagEuJRYef4zrPRKiySDLmIOYdnRtBY8q8aGAsGJluDf0H3LK36veor3FcfWIoHytmm6osraITYAsCNO0VW2vpDWkeIdIXSRRHGjxsuj5ypV81gGUrsRmsQT6BvuKA5HDsNZRebsgBezJpltl+TytSiYPDDLbrRlvlsji1+r/Z/dr99RPD+nJlRJBAUjYI7sxPwccjSL2rA2a6HwsdSLauR0rkOb4ELlZcwZmuEaZoiTZdCMubut9dSB/gcPh4mzKZb3J1WQ3JVV17Ouiin3DpQzzEXtmG4I+QnIi9R2F43KZER0QXlkia2fQqpZDqugZRz3vvyqUwnxk30h/QlAO6qKMQzEK1w7/NuR6bcwLGrdUBxJJjhCIc3Wdb8k2Nuu7XMaZb0TohqxqMU+nZc2/dv/APWvDiX5I4Hd1T+A/V8KQeHGifMgk6oGG4LEXI67rLAk9kkpe9zltbUUnioOJlpCoHa3AlIA+EUrkJXXsXDaLVtRGkeLiXvfK/8AKfn/AMa6XFOPkv8Ayn8P2fCmggxOdSqYsHrZGGaRSqqy5VBGfVSTn5kWsAK9xfCMY91jnli7cihiSxVCVKuO1qbAqFP63KmoUOcMfhI9GHbG6Mo58yLVaKp2Aw2OSZOuOaIyCwuTkUhyBvctmtvfQ6HTW41VuyUgoooqCRGTDIWDEdobGlqKKhJLYCUGHRL5VAvRPh1f0gDalaKjSqquRNvc8ApMQLmzWGbvpWipaTICiiipAV46ggggEHQg6givaKAZLwjDgqRDEMtgtkUWCm6200sdR3UrFgolZnWNAzekwUAm+9z404ooBumBiChBGgRSCFCgKCDcEC1gQda8bARHODGhz+n2R2rbX01pzRQCK4WMNnCKHy5cwUZso+Tfe3hS1FFAFJzwI4yuqsvcwBH1GlKKAbHh8JBBijs3pdhdfXprXL8MgLFjDEWIsSUUkjuvbandFANjgIb5uqjvrrkW+uh1tzFB4fDfN1Ud+/It9d9bU5ooBr+jYNuqj2t6C7d223hSuHw6ILIioN7KAov7KVooApo/DICSTDESdSSikkn2U7ooBn+icP8A6MX8tfyo/ROH/wBGL+Wv5U8ooBn+icP/AKMX8tfyo/ROH/0Yv5a/lTyigGsXDoVIZYo1I2IRQR7bU6oooD//2Q==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5" descr="data:image/jpeg;base64,/9j/4AAQSkZJRgABAQAAAQABAAD/2wCEAAkGBxQTERITExMVFhUXFxgbGRcYGRsYGxgcGB0eHxwYGBgYICggGB0mHxscIT0iJSkrLi4vHCQzOjMsNygtLisBCgoKDg0OGhAQGDImICUsLzE3NC03OC8tNywzNzQyLzU0LTc1LjItLzQsLy82LDQ3Ly4vNzQ1LCs0LCwsLCwsN//AABEIAM8A8wMBIgACEQEDEQH/xAAcAAACAwEBAQEAAAAAAAAAAAAAAwUGBwQCCAH/xABOEAACAQMBAggHDAkDAQkBAAABAgMABBESBSEGBxMUIjFBkjIzUVJhcXIVFhdTgZGTsbPC0dIjNDVCVGN0gqFissFDJCVWc5Siw9Px8P/EABoBAQACAwEAAAAAAAAAAAAAAAADBAECBgX/xAAzEQEAAgEBAQ0HBQEAAAAAAAAAAQIDETEEEhMVMjNRUmGRobHRBRQhQVNxgSJCweHw8f/aAAwDAQACEQMRAD8A3Gk86Tz17wr9u/Fv7LfVXLtK/it4TNMdKLpyQpbwiFG5QT1kUYmYiNZdPOk89e8KOdJ5694VWvhA2f8AGn6KT8tHwgbP+NP0Un5a23luhF7xi68d8LLzpPPXvCjnSeeveFVr4QNn/Gn6KT8tHwgbP+NP0Un5aby3Qe8YuvHfCy86Tz17wo50nnr3hVa+EDZ/xp+ik/LR8IGz/jT9FJ+Wm8t0HvGLrx3wsvOk89e8KOdJ5694VWvhA2f8afopPy0fCBs/40/RSflpvLdB7xi68d8LLzpPPXvCjnSeeveFVr4QNn/Gn6KT8tHwgbP+NP0Un5aby3Qe8YuvHfCy86Tz17wo50nnr3hVa+EDZ/xp+ik/LUzsTa8F2jSQHUqsVJKlekADjDAHqYViazG2G1ctLTpW0T+XZzpPPXvCjnSeeveFM0DyCjQPIKwkL50nnr3hRzpPPXvCmaB5BRoHkFAvnSeeveFHOk89e8KZoHkFGgeQUC+dJ5694Uc6Tz17wpmgeQUaB5BQL50nnr3hRzpPPXvCmaB5BRoHkFAvnSeeveFHOk89e8KZoHkFGgeQUC+dJ5694Uc6Tz17wpmgeQUaB5BQL50nnr3hTI5A3UQfUc0aB5BSYh+kf2U+9QdFFFFAq78W/st9VVnjK/Zc3rh+0SrNd+Lf2W+qqzxlfsub1w/aJW1OVCLPzVvtPkxWiiir7khRRUxbcH30CWd1t4j4LSZ1P/5cQ6Tdm/cPTWJnRvWlrbIQ9FS7S2aeDHNMe1ndYlPqRAzf++kvfRdlrEP75iftMf4pr2MzSI/dCOop8zofBQr/AHah8xGf80istJgUUUUYFa1xPfqc39Q32cVZLWtcT36nN/UN9nFUObkvR9mc/wDiV7oooqo6EUUUUBRRRQFFFFAUUUUBRRRQFFFFAUiPxr+yn3qfSI/Gv7KfeoH0UUUCrvxb+y31VWeMr9lzeuH7RKs134t/Zb6qrPGV+y5vXD9olbU5UIs/NW+0+TFaKKs3AfZ6F5bqYZhtV1kec/7i+neM+sAdtXpnSNXLY8c3tFYNhtEsIkmnQPdSDVFC3gxL2Syr2t5F/wCRuirW0ub+c41SyHezE7lHpPUq+QfIBXqCKbaN515klbJPYijt9lVGPkArY7S1g2fauEXoxIXfGNb4B6TeUnSfRux1CorW3v3X8GDh+ykeP9+Sq7K4rkABuJmY+bHhQPRqYEt8wqY+DqxxjQ/r5RvxxXENrXoksp5HRYrmVUFuqg6UcZVmkO8t27t3+RX7f3mNv269htyh+XlG+sCopm8/NdrTc9YjSnziPj2/P5uHavFchBNvMwPmyYIPo1KAR8xrPdrbKltpDHMhRuzyMPKpG4itw2xtNorizTdomd0bI/05XB7DqwPlp23tixXcJilHst2oexlP/wDZrNcsxta59wY8mvB/CY7nz5RXbtjZr280kMg6SHGewjsYegjfXFVna8O0TWdJFa1xPfqc39Q32cVZLWtcT36nN/UN9nFUWbkr/szn/wASvdFFFVHQiiiigKKjdvbet7OIy3MyxJ2ajvY+RVG9j6ADWNcKePlySlhAFX42beT6VjU4X1kn1UG715eQDrIHrOK+X4do7U2jFLPLtRY44lLOrTGMhQQNXN7dS2Msozo6zVAdySSSST1k7yaD7fRweog+rfXqvjLb2zWsrkxCQllSJ9a5QjlYkkx15GNeOvsq1cEdt7d5J5rSW4mijbDBmE2/GrSschLHdvOgbvRQfUdFYnwU4+FYhL+HR/OhyV/ujJLD1gn1VsOy9pw3ESywSJJG3UyHI9XoI8h3ig66KKKApEfjX9lPvU+kR+Nf2U+9QPooooFXfi39lvqqs8ZX7Lm9cP2iVZrvxb+y31VWeMr9lzeuH7RK2pyoRZ+at9p8mK1crwchsSFRuNzMWb0qucf7UNU2rrwyX/u7ZRHVybZ9ZVPwNXLbYhzmD4UyW7POYTfFBs0COe4I3luTX0BQGbHrJHdrruWJXb2SThcD0AQndXbxXY9z09uTPe/DFcM/g7e9X/w1Xmdby9fHWK4KRHRPlJ20R/2fYv8A51r9mah9uH/vZp/ibizjJ/0yo2r/AIrtl2tDLHsiKORXkWa3LKpyV0xkNnHVgmo3b13Hp2t+kRZuXiKKWAY8jp6h1n96sx/u9HkmJjXXZpPdWUvxo3XJcxl8yfV3cH/ipK94Qldq29qu9GibV7TAsp9YCfM5rn4a2wuHsY+yXlgP7oWwfnwagOCsbNLY3Mg/STTuM/6YYDGP8hqxERve9Je1ozTEfOa+GmvnDo44NnDTBcDryY29OQWX5sN89Z0I8wlvNdR69Yb6tH+a1zjVxzA5+MTHr3/8ZrLbVf8AslyfJJAB8ol/4BqXFP6FDd9I94ntjXw/pG1rXE9+pzf1DfZxVkta1xPfqc39Q32cVM3JY9mc/wDiV7oooqo6EVSOMrjEi2XGFAEly4zHFncB8ZJjeF9HWxGBjeRJ8P8AhZHs2zedsM56MSee56gf9I6yfIPLivnjgzso7VkvZp5RLdMpKRs5TJbc05IGTHCu/k0BJwBjAwQjodq+6W0Ym2ncScnI+lnBAEYOdIQEFY01Yycbhk4J65PjF4Lx26xyQRLHpzHcxpMZhDLklVJfD5ZMHONOc4qo7Q2ZLCIjIunlUEibxlkYkK+nrUHGRkDIweoitW4H8VF1tBlutpyPGhVAF3ctIqKFXUSOgNIAycscdQ66DM+D22ubG46GtZreWBhnTgSDc2cHwWCtjtx2V6g4K3zjKWV0w8qwSEfOFr6x4P8ABOzslAtreOM+fjLn1yNlj89TVB8gcK7O/lle5ubKaHKoD+hlRAIkVB4ecdFQd5rzccJF9zoLGOJRh3klkYAsZGYaWjbrXEaqp8u/0V9g1W+EvAWxvgeXt01n/qoNEg9Otd59TZHooPlXgzsVru4SIMETBeWQ+DFEgy8jHsAUdvWcDtrv4PcLJtm3TyWUjclrPQk6pUB6PKIDjVjtG8ZODVr4dcW15syOd7aR5bORcSldzqoYMBKo61BA6Q3bt4HbUuB3Btbt3eaZYLWHQZ5m3lRI2lQq9ZLNuz1L1nsBD6b4B8NINp2/KRdGRcCWEnLRsf8Acp34bt9BBAs1fJ7bWj2bfxXWzZTpyweBm1FdLaXieROhNG2NSupO4g7ioNfTnBrbsV7axXMJ6Ei5wetSNzI3pByKCUpEfjX9lPvU+kR+Nf2U+9QPooooFXfi39lvqqs8ZX7Lm9cP2iVZrvxb+y31VWeMr9lzeuH7RK2pyoRZ+at9p8mK1fJ05xsKNhva2kOr1ZI/2up+SqHVx4t9rKkz20uDFcjSQerVvAH9wJX16auX2a9DnNyzG/mk7LRp6eKe4oNpDRNbk7weUX0ggK2PUQveruuoyF27kEZXIz2gw9Y8oqiXtvNsu+BX9w6kJ6pIz2H1jcfIfkNavZ3sO0bSTk2wJEKP1a0LAjBHlGT6DUF40nfRsl6e5bb6nA2+Fq6/z6oHYNusd9ZsFUCTZ6jcAOmpUlvXg0bK2Wk1ptJiil5J7vSxUEjsXB6xgipK62W8dxstlBdYVkikYDsMYAYjsGV/zTOL+M8xQupVneViCCDvkbrBrWZ+GqemP9W8mOnyj1Rdrca12G3rB9YhIP8AkVPXeyMzWZjAVIWlY/3KVAHpJbPyGoLg9sWYJYKVKi2muNWvKkqdQUqDvOdXqwKsfCHbkVpCZJD7Kjrc+Qfj2Vi23SG+KIik2v8ADZPhH8wpPHBtIYgtwd+TI3o3FV+fLfNVNuU5OwhB655mk/siGhc+tmk+avVvHLtG8YscFyWkb92ONes7+oKMAZ9HlpHCLaCzTkxjESKscQ8kabl+U729bVYrXTSrxs+XhJtl6fhH+/21F1rXE9+pzf1DfZxVkta1xPfqc39Q32cVYzclv7M5/wDEr3RRUBw92zzPZ13cA4ZIyEP+t+in/uYVUdCwXjP2nNtbacsVuNcVqrhekqqAhHKyszkKAWwM53gL2ms9tppIXjlQvG46SOMqdxI1KfWCMjyGpDg3tsWzSiSFZ4Zk0SxFimpdQYFXXejBlUg7+rqqw2UsW07qws0jNvZ24kLF5OUZY8mWZ3lwoUYBA3AA+ug0Dih4EtdSHa+0MyySNqhV+0j/AKzDybsKOoAZA8HG1VWoOGuy0VUS+tFVQAqiVAAAMAAZ3ACvfv72b/H2v0qfjQWKiq77+9m/x9r9Kn40e/vZv8fa/Sp+NBYqKrh4ebN/j7b6Vfxrz7/9mfx9t9ItBZGGRg7xXz3xrcDn2XMb6wylvMGjkQAMsfKAhkKsCDE46gRgEdnRrYPf/sz+PtvpBXNtLhHsu+ieza8t3E45MKHUkl9y6R52rBHpAoPljZOyJ7mQR28Lyv5EUnHpJ6lHpO6tX4ktrS2G0Jtl3Q0crvCkg6ZQuRgqSCHTtB34XFVCy2qtkl5su9W4MQnJPN5BExdAUKtqUiSJwFO8bsAjrqG2rwkaS9S7iRYeSMPIoCWEawBRGpY73ICDJPX6Oqg+xqRH41/ZT71edm3izQxTJ4MiK6+pwCP8GvUfjX9lPvUD6KKKBV34t/Zb6qrPGV+y5vXD9olWa78W/st9VVnjK/Zc3rh+0StqcqEWfmrfafJitftflFX3JNG2RtWHacC2l42m4XxUvax/N2Ff3usb+qu3dhebLm1gsvYJF3xuPIc7v7W3/XVbq37E4fTxLyU6i4ixjD+FjyaiDqHtA+uoprMbNnQvVz0yacJOlo/dH8p3ZfGkMYuIDnzoiDn+xyMd41MfCTZYzmX1aN/14qrvPsW43sstsx69IOPkC61A+QUttibIG/n8uPVk/wCI/wDio5rTolcrn3REfC9Z/P8AxJ7V40hgi3gOfOlI3f2KTnvVVLWyvNpzFyS/nSvujjHkz1D2R6/TUqbvZFvvjimumHUZDpX5QQP9hqJ27wtnuF5PoxQjcIoxpXHkbzvV1eit6105Md6tmy77nr69lfXZ5ujbW0oYIWs7NtQbx8/UZiP3V8kY/wA+neWrFFFSxGilkyTeRWtcT36nN/UN9nFWS1rXE9+pzf1DfZxVFm5K77M5/wDEr3WbcfaTPsxYoY3kMk6Bgis50qrtnC9XSVa0mqvxgbVS3hjeS/eyBk08osQm1HSToIKNp6ic47KqOhfLHvbvP4S5+hk/LWr8QPBdhNfSXNu6jkViCyoyh1lJ1jDDfuQD5fTUkeG1t/4kn/8ARD/6KuvF1t2K5WcRbRe+KFCxeHkeTDasAdBA2dJ8uMUEHwh2fs22v7Cz9y7Z+dFhrwq6NOP3dJ1dflFSM3BjZ7SPHbbOs5iiyB26AEcqgFIpAAWGrPX2Y39mYzjB/b2wval/4q68GpN06Fi0izSamMXI6zkHoj/qBQypr35K/IArsXBjZ6SRx3OzbOLWiBX6GHmYEtCgIDEqBnON+fLkCtbIvtkSbVn2bLsy2iZHZIpMKwkZT4JGkaCR1bznq68Zvm0totNDCRHNBI1wqrrhWVkw5GtkBOhXVWAfIxqz6Dk8PBAbRv8AhAqHRcRTo8EmSNLhpOiSOoNgDPYQD2YoLfcWGzV2xFsz3KtiHhMvK4XdjV0dGnf4PXntqYuNh7Cjl5F4tnJLuHJtyQff1DSTmsl2VwlurjahldCt7b7PuYiMb2mhjlw2kDcxJGVHbnFdHF3wdlvdnT6LWwneR5A807vzhGYbiCEYr5wIO/fmg0Dh9bbH2ZbGWSwtWkbIiiEaAyN825R1luz1kAzew9ibHlfXaRWMjxMraoRE5jbOVOUzpOVJHq9FY/xnbGkh2Ts7nDRS3EUkkBmjbX0E1FYyxA8Hqx6K3XYGxrO3180ihj1hC3J46Q36Ccdm9sH10GEcd/Bec7VeWC3mkWWONyY42cBgChGVGAcIDj0+mqD72L3+DufoZPy19GcYPCKC3uUSXa09mxiDclHAJQwLMNZYxtgnBGM/ujdvqse/a0/8R3X/AKQf/RQXziqaT3IsxMjI6oyFXBVgI3ZVyCARlQD8tWWPxr+yn3qi+Bl6k1lFJHcvdK2vEzpybPh2ByulcYI09Q6qlI/Gv7KfeoH0UUUCrvxb+y31VWeMr9lzeuH7RKs134t/Zb6q4NvbOS4t+Rkzodo84ODuYHcfWKzWdJiUeWs2pasfOJfP1FbH8Gtn/N74/Cj4NbP+b3x+FWuHq8LizN2McorY/g1s/wCb3x+FHwa2f83vj8KcPU4szdjHKK2P4NbP+b3x+FHwa2f83vj8KcPU4szdjHKK2P4NbP8Am98fhR8Gtn/N74/CnD1OLM3Yxyitj+DWz/m98fhR8Gtn/N74/CnD1OLM3Yxyta4nv1Ob+ob7OKun4NbP+b3x+FTXBrYsdoksUWrSZNXSOTkog8noFR5MkWjSFvce4smHJvraaaJis34/7DlNkM/xM0cnz5j/APk/xWkVHcItli6tbi3bcJY3TPkLDc3yHB+SoHrPj3Y+w7i6bRbwySkdelSQvpZupR6SRWk8R20+Y7Qvba4BQ8k+pcFm12xJKhVyWOnlDhc5xuzXBwE4SrZxz295IY+RZlVWaVmRiTqEMMWE5QMD+lZ1K5GkjfUTtm6a2voto2lnc28KuhVpxIRI4yWy7k+GAcrqbt3+QNr2lwk2VPcW9zItyZbfJibm90AuevICYPy07aPC7ZkzB2FyJAjokq21yroJBhtBEe47h81W3g/tmO8tormE5SRQR5Qe1T6Qcg+kVI0GcLwtso5YpIWmD4RJ5JLS6eSWNAQq6tIw2TqzivWyeEeyrae5uIluRJcsGlJt7o6iCSMAphfCPVWi0UGb+7myOfC/EdwLnTp1i2uRkY09JQmGON2SM7h5Kibqy2C8ryiC8jZ86uShvI1bPWNKKAB6BiteooMzu73Yz2a2LWtxzdDlUFrdAqwz0g+jVq3nfnJyc5yaZwJu9lWTmOzgu0ado1YvDckEgkJkyDCAazv3de/qrSKrHGLwqXZ1jLPkcqRohU79UjDdu7QvhH0D00GEcZQl2nt2eG2AdkzGgyFH6BCZMsxCjDB95IHVVJ2vsW4tW0XEMkR7NakA+lT1MPSMirRwSMVqovb2F5hMWMTJJIJouTdQ1xhCuVMjBAxkU6gwFSW05xtXaNnZwODE7hpBGs0KA7zIxgld1SQIGJZCQxO8k5oNz4s7DkNk2MeMHkVcjyGXpnPpyxqwR+Nf2U+9TUUAAAYAGAPIBSo/Gv7KfeoH0UUUCrvxb+y31Uu48FPaT66Zd+Lf2W+ql3Hgp7SfXQR22+EiW8scIimnndS4ihUMwRSAZGLMqquSBkkZJwM1wjhtHy0kTW9yvJQpLM7LHpgV42kAkxIW1AIwwqtvHy1+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+LNXj0vcEuYp8y6MNziaZJucLpYadLxjoDs3auvNr4MbJ5paW9tr18kgTXjTqx26cnHz0EpRRRQFFFFAUmDwpPaH+1adSYPCk9of7VoHUUUUGCcdGxZrC+XalozRrNlZHTrSQjBP967/Wp37xStpJ7rEzTzSQbPRbiWFM6p7l0DGScodQVdQ0jPRXoxoN5I3LbeyYrqCS3nXVHIuGH1EHsIOCD2ECvm+6tbrYF7ND0FWdQkd2yF9MetWMiAbta4BK4JBAI7CQdxecMJ9iXLW15GywSaWkjPhxF1BEgUdR04yp37vKMV9IbPvo540lhdZI3GVZTkEV8732wbWSwiWzU3N1fT6UuJiyynkizTy6W6KJ4PaxwzFmyuBE7K2nfbHKS2lzDcQStICI9ckLPEBrVlZVZWAKnUMZXBBIoPqaism4PcetnIALqKS3ftZRysfzr0x6tJ9dXG24w9mOAVvoAP8AU2g/M+CKC0UVU77jK2XEMtexH2CZD80YNUXhLx8wqCtlA0jdkkvRQekIDqYesrQalwj4QW9jA09zIEQdXnOexEXrZj5Pl6gTXzhwh23Jti7N1dcrDYQkjKIziNevkwcaeWkOBlsDJGdwFce2Bc3skVxtS7WJZVJiLFX0hhlP+zxtykUTY8PR5DvyMz20r+KxuhaMlsLMDlrad4DdkLOiFuSDOEkDPGV1OCRg7x1UBtPb8loviob3ZMr/AKBdT4j0NrWBnJMiFSFJikypwcDtF14jeDsjGfa11kzXJbkyRg6S2Xkx2amAA3bgu7c1UTgFwH91r6afkzDs8TO2nqyCxKwpjtCkAkdQ9Yr6UhiVFVVAVVAAUDAAG4AAdQAoPdIj8a/sp96n0iPxr+yn3qB9FFFAq78W/st9VLuPBT2k+umXfi39lvqpdx4Ke0n10FV4WbZu0u+Rt5YYlSymuWMsZcMYnVdJIddCkN4W/GOquDgrwtury9VcaIOQtpCqwlwDPAZMNPrGjDdXQOerdVs2vwatLp1e4t45WUYBcZ3ZzjHURnfg1++9y15yLrkE5cYxJ2jC6B6PBJFBCS8K2it9rzy6cWkzpGOrOIo2RWPaS74z6RXLwe4au+yru6l5KWe05cSciwMbmMFkKMCeiyld+/t8mKn5uCNk0zTtbRmViCznOWKlWGd+DvRT/aK7otkwq0zLEgMwAl3bpAo0jUOo9Hd6qCmbc4RXdps5JpLi0a4uXhWEleSgj1jU2pmkOpQobpEjs3b8F+wOGT3U0GjRyUmzTcEAZImEgRl1Z6gdQxjrFT2zuCNlAVMVtGhVmZcDcGYaSQDuB07vVXluB1iXRzbR6kYsh39Ely5K793TJb1mgpXvxvmgNwkluoh2dBdujxEiVpOU1IGDjk/AwNx3mu+04fs+1RbZiELJyYXUOWWcRLKSy5zowTHnHhqRVmfgdYloma1iYxIqJqGQqpnSuDuIGT110vwdtiADAhxNyw3b+V1FuUz16tRJzQVPgdwnu5JLAXDwyre28kwEcZjaEx6DhjrYOp1YzgbxWgVE7F4M2loS1vbxxMRgso3483Ud+M78dVS1AUmDwpPaH+1adSYPCk9of7VoHUUUUBUXwk4PwX0DQXMYdDvHYyMOp0b91hnr9JByCRUpRQfN+3uBt7sWYzIpu7LTKh8LdHMpWRZAu+E4/wCou7IBzv0164M8IIJ7p5o1SKSG0WK3haVIHllcBJJRcFeTEqplVLDJwnkNfR1UThRxT7OvCX5MwSnreHC5P+pCCh9eAT5aDLdlbGjv7S6nvAFnZ3YTYVSkFo8Anf8ARBUlfRMwyQdRUejHNtDgfYRvtJ25YRW00caotxDGcmJmlUPMp5VgyEBF6R9NTl5xKX8JHNL5HUdSuXi3ag2NI1qRqVTvwCVHkrhj4GcIYTMEiilE0plkLc0lDSHPT/TjIPSPUB1mg4NhcX9vcwW00TuxlguneNmAZCnKrHKmkDWgkRFYb8F1PU26H27NHLsm3mgtYIAtzJFNoXLltIeI8pIWkwVL5GrBKdXksWyeL3b68gFxAIBIIiZYugJTlxmPUWB9OalNi8Qcpxzq7RVzkpCpfP8Ac+kA+nSaCmbJ4blbGS3nMkx5Noo4jHDyehl0oXlK8tmMksoB/dUAirLwB4prq7EL7QaSK1jzycLE62DHUQqnxKknJ3ZPk36q1zgrxeWFhhoYQ0o/60nTk9YJGEPsgVa6Dn2fZRwRpFEipGgwqqMACuiiigKRH41/ZT71PpEfjX9lPvUD6KKKBV34t/Zb6qr/AA+uni2dJJGxR1MWGG4jMiD6jVgu/Fv7LfVSb2JWRVZQwLJkEAg7x1g1mJ0lres2rMR84Yd77Lz+Kl71HvsvP4qXvVuHuTB8RF3F/Cj3Jg+Ii7i/hU3C16ry+L831Z8fVh/vsvP4qXvUe+y8/ipe9W4e5MHxEXcX8KPcmD4iLuL+FOFr1Ti/N9WfH1Yf77Lz+Kl71HvsvP4qXvVuHuTB8RF3F/Cj3Jg+Ii7i/hTha9U4vzfVnx9WH++y8/ipe9R77Lz+Kl71bh7kwfERdxfwo9yYPiIu4v4U4WvVOL831Z8fVh/vsvP4qXvUe+y8/ipe9W4e5MHxEXcX8KPcmD4iLuL+FOFr1Ti/N9WfH1Yf77Lz+Kl71aVxXbQkntZnldnblyMscnAjj3f5NWb3Jg+Ii7i/hXqxt0QyBFVRrzhQAM6V34Fa3yRaNIhPufcuTFffWvq6qKKKiXxRRRQFFFFAUUUUBRRRQFFFFAUUUUBSI/Gv7Kfep9Ij8a/sp96gfRRRQKu/Fv7LfVS7jwU9pPrpl34t/Zb6q/JItSgZI6jkYzu9YIoKvw62DLctGY0VgkFwN4QsHZodIiLkCOUqsmmTqQ4zuO+XkWTnKSiJyojeMjUmelLHh97+DpDP5cA7s4B7+bt8a/zR/ko5u3xr/NH+SgrG2eDrtc3EyLqDxDIOnVIToUwIxIxHoiJ0NhS82c+FiKm4N3J8CHk2McwifWg5ur870Q9FiVxysAwmVGjr6C1fObt8a/zR/ko5u3xr/NH+Sgr9vsmU2s8SxiCKQTgW+EDqHTSoR43MUXSy3Uw6XYc1wWuxZALUC0KmOUsr4t0McesllcQkKjMDnMIOvcr4GTVv5u3xr/NH+Sjm7fGv80f5KCrbH2I4ijJt2hcXSS8kWj0xjCqdHJuwbojex6TMXOAGxVxrn5u3xr/NH+Sjm7fGv80f5KDoorn5u3xr/NH+Sjm7fGv80f5KDopMHhSe0P8Aateebt8a/wA0f5K9wQ6c9IsSc5OPIB+6B5KBtFFFAUUUUBRRRQFFFFAUUUUBRRRQFFFFAUiPxr+yn3qfSI/Gv7KfeoH0UUUCrvxb+y31V5mkKplRk7t3X5PJXq78W/st9VeLnVyZ0EhsDBABPzHdQRcW1JzoBhwSEB6LYy2WJz2KEU9fUxC792f1r+4H7gI1qNyMMKUQkkl+wsRkA40nok7qYJrnojQAOhkkqxHgas4IB/fG4deMbqEnuiATHGD2jr7GOAdQxvCrnf4WezFAuLacxKZTczDOI23ZKApvYb11MS3VhTu3GvNrtScrETGDqEWrCsNDO2GBGTuC5353HGRgnHS09wUH6MK3KAdh6GM6sFsA56PWfKAa8vJcmJDo0vk6lQr5NwJcHdnrIyerszQKn2nNqYLEcCTAJRvAwwyTkfvKWyueiy4BNfsO0pS6ArgEnJKHd4PQB17yMsNWN+Ny0zl7o4zGo378b8AEeVhndkfMfLgSW5z4A/cznHmksAQ3XqwM43eQ9dBzRbTuDGWMYVlyGUxudREIcFDkZBY47fN3MDXp9rzKXBhJKvuIRyGTXJvGP3tEeMecynqYV0STXPLMAimPVGBnAwvT1sCGyT4HWBjPbvNfryTqWwrN08YOjQEyd6kENnTjOc7zuGKBkl8yvKCpKqupdKkk4A3E58IknAA7OvOQHbOuGeNS4w/UwwVGQSCQG36TjIz2EVH8tdjR0M4A1HonJ5M5zhhgCTHVknswBvbBPckOWjAOiLSu4gMc8pvDZbG7d0erAJ66CVoqKM10dfQRca9P7xOMaBjUACd568dnpoWS5DnKgqWOPBOlcJjdqGrJ19ox6cDIStFQvObslf0QAzv6jkYbr6fZ0dw6z2gU2W7uNQCxjxcZbtwzFtQB1DVpx4Pbnr8oStFRdw1yYsqAsh5TcMbug+jexIPT0HOO3q665ibzqHpGToO/lCdRxjKhAF3YJznAPUE7RUWnODCQcCbXnOFKhTL4P+oLHuzuJ69xO78tZrklQ0aqCTknDaR146LDPm9W7Gd+cAJWiolZ7oBcxoSWjzjdgHw+tz1dX/7u83JuhISgygzhcoAdz4B3Z69AzkYz276CYoqEgF5qTOCo0hidOptJYE9EY6eVbq6OkgA53e7lrnU+kHBB0gFMA8nuOWGW6e7BA8vVuoJiioiYXPJqUJ1fpcg6M46RjJ7M7lGBjwsnwcHzFznUclgupcZ5PwdSeTtK8pn5MYoJmioi5a4LnQHAyu79HjwT1dunVpBz0uvGABn8sDc8ovKZ0aRnOjrwdXg/6sYx2fLQTFIj8a/sp96n0iPxr+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//Z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5" descr="data:image/jpeg;base64,/9j/4AAQSkZJRgABAQAAAQABAAD/2wCEAAkGBxQTERITExMVFhUXFxgbGRcYGRsYGxgcGB0eHxwYGBgYICggGB0mHxscIT0iJSkrLi4vHCQzOjMsNygtLisBCgoKDg0OGhAQGDImICUsLzE3NC03OC8tNywzNzQyLzU0LTc1LjItLzQsLy82LDQ3Ly4vNzQ1LCs0LCwsLCwsN//AABEIAM8A8wMBIgACEQEDEQH/xAAcAAACAwEBAQEAAAAAAAAAAAAAAwUGBwQCCAH/xABOEAACAQMBAggHDAkDAQkBAAABAgMABBESBSEGBxMUIjFBkjIzUVJhcXIVFhdTgZGTsbPC0dIjNDVCVGN0gqFissFDJCVWc5Siw9Px8P/EABoBAQACAwEAAAAAAAAAAAAAAAADBAECBgX/xAAzEQEAAgEBAQ0HBQEAAAAAAAAAAQIDETEEEhMVMjNRUmGRobHRBRQhQVNxgSJCweHw8f/aAAwDAQACEQMRAD8A3Gk86Tz17wr9u/Fv7LfVXLtK/it4TNMdKLpyQpbwiFG5QT1kUYmYiNZdPOk89e8KOdJ5694VWvhA2f8AGn6KT8tHwgbP+NP0Un5a23luhF7xi68d8LLzpPPXvCjnSeeveFVr4QNn/Gn6KT8tHwgbP+NP0Un5aby3Qe8YuvHfCy86Tz17wo50nnr3hVa+EDZ/xp+ik/LR8IGz/jT9FJ+Wm8t0HvGLrx3wsvOk89e8KOdJ5694VWvhA2f8afopPy0fCBs/40/RSflpvLdB7xi68d8LLzpPPXvCjnSeeveFVr4QNn/Gn6KT8tHwgbP+NP0Un5aby3Qe8YuvHfCy86Tz17wo50nnr3hVa+EDZ/xp+ik/LUzsTa8F2jSQHUqsVJKlekADjDAHqYViazG2G1ctLTpW0T+XZzpPPXvCjnSeeveFM0DyCjQPIKwkL50nnr3hRzpPPXvCmaB5BRoHkFAvnSeeveFHOk89e8KZoHkFGgeQUC+dJ5694Uc6Tz17wpmgeQUaB5BQL50nnr3hRzpPPXvCmaB5BRoHkFAvnSeeveFHOk89e8KZoHkFGgeQUC+dJ5694Uc6Tz17wpmgeQUaB5BQL50nnr3hTI5A3UQfUc0aB5BSYh+kf2U+9QdFFFFAq78W/st9VVnjK/Zc3rh+0SrNd+Lf2W+qqzxlfsub1w/aJW1OVCLPzVvtPkxWiiir7khRRUxbcH30CWd1t4j4LSZ1P/5cQ6Tdm/cPTWJnRvWlrbIQ9FS7S2aeDHNMe1ndYlPqRAzf++kvfRdlrEP75iftMf4pr2MzSI/dCOop8zofBQr/AHah8xGf80istJgUUUUYFa1xPfqc39Q32cVZLWtcT36nN/UN9nFUObkvR9mc/wDiV7oooqo6EUUUUBRRRQFFFFAUUUUBRRRQFFFFAUiPxr+yn3qfSI/Gv7KfeoH0UUUCrvxb+y31VWeMr9lzeuH7RKs134t/Zb6qrPGV+y5vXD9olbU5UIs/NW+0+TFaKKs3AfZ6F5bqYZhtV1kec/7i+neM+sAdtXpnSNXLY8c3tFYNhtEsIkmnQPdSDVFC3gxL2Syr2t5F/wCRuirW0ub+c41SyHezE7lHpPUq+QfIBXqCKbaN515klbJPYijt9lVGPkArY7S1g2fauEXoxIXfGNb4B6TeUnSfRux1CorW3v3X8GDh+ykeP9+Sq7K4rkABuJmY+bHhQPRqYEt8wqY+DqxxjQ/r5RvxxXENrXoksp5HRYrmVUFuqg6UcZVmkO8t27t3+RX7f3mNv269htyh+XlG+sCopm8/NdrTc9YjSnziPj2/P5uHavFchBNvMwPmyYIPo1KAR8xrPdrbKltpDHMhRuzyMPKpG4itw2xtNorizTdomd0bI/05XB7DqwPlp23tixXcJilHst2oexlP/wDZrNcsxta59wY8mvB/CY7nz5RXbtjZr280kMg6SHGewjsYegjfXFVna8O0TWdJFa1xPfqc39Q32cVZLWtcT36nN/UN9nFUWbkr/szn/wASvdFFFVHQiiiigKKjdvbet7OIy3MyxJ2ajvY+RVG9j6ADWNcKePlySlhAFX42beT6VjU4X1kn1UG715eQDrIHrOK+X4do7U2jFLPLtRY44lLOrTGMhQQNXN7dS2Msozo6zVAdySSSST1k7yaD7fRweog+rfXqvjLb2zWsrkxCQllSJ9a5QjlYkkx15GNeOvsq1cEdt7d5J5rSW4mijbDBmE2/GrSschLHdvOgbvRQfUdFYnwU4+FYhL+HR/OhyV/ujJLD1gn1VsOy9pw3ESywSJJG3UyHI9XoI8h3ig66KKKApEfjX9lPvU+kR+Nf2U+9QPooooFXfi39lvqqs8ZX7Lm9cP2iVZrvxb+y31VWeMr9lzeuH7RK2pyoRZ+at9p8mK1crwchsSFRuNzMWb0qucf7UNU2rrwyX/u7ZRHVybZ9ZVPwNXLbYhzmD4UyW7POYTfFBs0COe4I3luTX0BQGbHrJHdrruWJXb2SThcD0AQndXbxXY9z09uTPe/DFcM/g7e9X/w1Xmdby9fHWK4KRHRPlJ20R/2fYv8A51r9mah9uH/vZp/ibizjJ/0yo2r/AIrtl2tDLHsiKORXkWa3LKpyV0xkNnHVgmo3b13Hp2t+kRZuXiKKWAY8jp6h1n96sx/u9HkmJjXXZpPdWUvxo3XJcxl8yfV3cH/ipK94Qldq29qu9GibV7TAsp9YCfM5rn4a2wuHsY+yXlgP7oWwfnwagOCsbNLY3Mg/STTuM/6YYDGP8hqxERve9Je1ozTEfOa+GmvnDo44NnDTBcDryY29OQWX5sN89Z0I8wlvNdR69Yb6tH+a1zjVxzA5+MTHr3/8ZrLbVf8AslyfJJAB8ol/4BqXFP6FDd9I94ntjXw/pG1rXE9+pzf1DfZxVkta1xPfqc39Q32cVM3JY9mc/wDiV7oooqo6EVSOMrjEi2XGFAEly4zHFncB8ZJjeF9HWxGBjeRJ8P8AhZHs2zedsM56MSee56gf9I6yfIPLivnjgzso7VkvZp5RLdMpKRs5TJbc05IGTHCu/k0BJwBjAwQjodq+6W0Ym2ncScnI+lnBAEYOdIQEFY01Yycbhk4J65PjF4Lx26xyQRLHpzHcxpMZhDLklVJfD5ZMHONOc4qo7Q2ZLCIjIunlUEibxlkYkK+nrUHGRkDIweoitW4H8VF1tBlutpyPGhVAF3ctIqKFXUSOgNIAycscdQ66DM+D22ubG46GtZreWBhnTgSDc2cHwWCtjtx2V6g4K3zjKWV0w8qwSEfOFr6x4P8ABOzslAtreOM+fjLn1yNlj89TVB8gcK7O/lle5ubKaHKoD+hlRAIkVB4ecdFQd5rzccJF9zoLGOJRh3klkYAsZGYaWjbrXEaqp8u/0V9g1W+EvAWxvgeXt01n/qoNEg9Otd59TZHooPlXgzsVru4SIMETBeWQ+DFEgy8jHsAUdvWcDtrv4PcLJtm3TyWUjclrPQk6pUB6PKIDjVjtG8ZODVr4dcW15syOd7aR5bORcSldzqoYMBKo61BA6Q3bt4HbUuB3Btbt3eaZYLWHQZ5m3lRI2lQq9ZLNuz1L1nsBD6b4B8NINp2/KRdGRcCWEnLRsf8Acp34bt9BBAs1fJ7bWj2bfxXWzZTpyweBm1FdLaXieROhNG2NSupO4g7ioNfTnBrbsV7axXMJ6Ei5wetSNzI3pByKCUpEfjX9lPvU+kR+Nf2U+9QPooooFXfi39lvqqs8ZX7Lm9cP2iVZrvxb+y31VWeMr9lzeuH7RK2pyoRZ+at9p8mK1fJ05xsKNhva2kOr1ZI/2up+SqHVx4t9rKkz20uDFcjSQerVvAH9wJX16auX2a9DnNyzG/mk7LRp6eKe4oNpDRNbk7weUX0ggK2PUQveruuoyF27kEZXIz2gw9Y8oqiXtvNsu+BX9w6kJ6pIz2H1jcfIfkNavZ3sO0bSTk2wJEKP1a0LAjBHlGT6DUF40nfRsl6e5bb6nA2+Fq6/z6oHYNusd9ZsFUCTZ6jcAOmpUlvXg0bK2Wk1ptJiil5J7vSxUEjsXB6xgipK62W8dxstlBdYVkikYDsMYAYjsGV/zTOL+M8xQupVneViCCDvkbrBrWZ+GqemP9W8mOnyj1Rdrca12G3rB9YhIP8AkVPXeyMzWZjAVIWlY/3KVAHpJbPyGoLg9sWYJYKVKi2muNWvKkqdQUqDvOdXqwKsfCHbkVpCZJD7Kjrc+Qfj2Vi23SG+KIik2v8ADZPhH8wpPHBtIYgtwd+TI3o3FV+fLfNVNuU5OwhB655mk/siGhc+tmk+avVvHLtG8YscFyWkb92ONes7+oKMAZ9HlpHCLaCzTkxjESKscQ8kabl+U729bVYrXTSrxs+XhJtl6fhH+/21F1rXE9+pzf1DfZxVkta1xPfqc39Q32cVYzclv7M5/wDEr3RRUBw92zzPZ13cA4ZIyEP+t+in/uYVUdCwXjP2nNtbacsVuNcVqrhekqqAhHKyszkKAWwM53gL2ms9tppIXjlQvG46SOMqdxI1KfWCMjyGpDg3tsWzSiSFZ4Zk0SxFimpdQYFXXejBlUg7+rqqw2UsW07qws0jNvZ24kLF5OUZY8mWZ3lwoUYBA3AA+ug0Dih4EtdSHa+0MyySNqhV+0j/AKzDybsKOoAZA8HG1VWoOGuy0VUS+tFVQAqiVAAAMAAZ3ACvfv72b/H2v0qfjQWKiq77+9m/x9r9Kn40e/vZv8fa/Sp+NBYqKrh4ebN/j7b6Vfxrz7/9mfx9t9ItBZGGRg7xXz3xrcDn2XMb6wylvMGjkQAMsfKAhkKsCDE46gRgEdnRrYPf/sz+PtvpBXNtLhHsu+ieza8t3E45MKHUkl9y6R52rBHpAoPljZOyJ7mQR28Lyv5EUnHpJ6lHpO6tX4ktrS2G0Jtl3Q0crvCkg6ZQuRgqSCHTtB34XFVCy2qtkl5su9W4MQnJPN5BExdAUKtqUiSJwFO8bsAjrqG2rwkaS9S7iRYeSMPIoCWEawBRGpY73ICDJPX6Oqg+xqRH41/ZT71edm3izQxTJ4MiK6+pwCP8GvUfjX9lPvUD6KKKBV34t/Zb6qrPGV+y5vXD9olWa78W/st9VVnjK/Zc3rh+0StqcqEWfmrfafJitftflFX3JNG2RtWHacC2l42m4XxUvax/N2Ff3usb+qu3dhebLm1gsvYJF3xuPIc7v7W3/XVbq37E4fTxLyU6i4ixjD+FjyaiDqHtA+uoprMbNnQvVz0yacJOlo/dH8p3ZfGkMYuIDnzoiDn+xyMd41MfCTZYzmX1aN/14qrvPsW43sstsx69IOPkC61A+QUttibIG/n8uPVk/wCI/wDio5rTolcrn3REfC9Z/P8AxJ7V40hgi3gOfOlI3f2KTnvVVLWyvNpzFyS/nSvujjHkz1D2R6/TUqbvZFvvjimumHUZDpX5QQP9hqJ27wtnuF5PoxQjcIoxpXHkbzvV1eit6105Md6tmy77nr69lfXZ5ujbW0oYIWs7NtQbx8/UZiP3V8kY/wA+neWrFFFSxGilkyTeRWtcT36nN/UN9nFWS1rXE9+pzf1DfZxVFm5K77M5/wDEr3WbcfaTPsxYoY3kMk6Bgis50qrtnC9XSVa0mqvxgbVS3hjeS/eyBk08osQm1HSToIKNp6ic47KqOhfLHvbvP4S5+hk/LWr8QPBdhNfSXNu6jkViCyoyh1lJ1jDDfuQD5fTUkeG1t/4kn/8ARD/6KuvF1t2K5WcRbRe+KFCxeHkeTDasAdBA2dJ8uMUEHwh2fs22v7Cz9y7Z+dFhrwq6NOP3dJ1dflFSM3BjZ7SPHbbOs5iiyB26AEcqgFIpAAWGrPX2Y39mYzjB/b2wval/4q68GpN06Fi0izSamMXI6zkHoj/qBQypr35K/IArsXBjZ6SRx3OzbOLWiBX6GHmYEtCgIDEqBnON+fLkCtbIvtkSbVn2bLsy2iZHZIpMKwkZT4JGkaCR1bznq68Zvm0totNDCRHNBI1wqrrhWVkw5GtkBOhXVWAfIxqz6Dk8PBAbRv8AhAqHRcRTo8EmSNLhpOiSOoNgDPYQD2YoLfcWGzV2xFsz3KtiHhMvK4XdjV0dGnf4PXntqYuNh7Cjl5F4tnJLuHJtyQff1DSTmsl2VwlurjahldCt7b7PuYiMb2mhjlw2kDcxJGVHbnFdHF3wdlvdnT6LWwneR5A807vzhGYbiCEYr5wIO/fmg0Dh9bbH2ZbGWSwtWkbIiiEaAyN825R1luz1kAzew9ibHlfXaRWMjxMraoRE5jbOVOUzpOVJHq9FY/xnbGkh2Ts7nDRS3EUkkBmjbX0E1FYyxA8Hqx6K3XYGxrO3180ihj1hC3J46Q36Ccdm9sH10GEcd/Bec7VeWC3mkWWONyY42cBgChGVGAcIDj0+mqD72L3+DufoZPy19GcYPCKC3uUSXa09mxiDclHAJQwLMNZYxtgnBGM/ujdvqse/a0/8R3X/AKQf/RQXziqaT3IsxMjI6oyFXBVgI3ZVyCARlQD8tWWPxr+yn3qi+Bl6k1lFJHcvdK2vEzpybPh2ByulcYI09Q6qlI/Gv7KfeoH0UUUCrvxb+y31VWeMr9lzeuH7RKs134t/Zb6q4NvbOS4t+Rkzodo84ODuYHcfWKzWdJiUeWs2pasfOJfP1FbH8Gtn/N74/Cj4NbP+b3x+FWuHq8LizN2McorY/g1s/wCb3x+FHwa2f83vj8KcPU4szdjHKK2P4NbP+b3x+FHwa2f83vj8KcPU4szdjHKK2P4NbP8Am98fhR8Gtn/N74/CnD1OLM3Yxyitj+DWz/m98fhR8Gtn/N74/CnD1OLM3Yxyta4nv1Ob+ob7OKun4NbP+b3x+FTXBrYsdoksUWrSZNXSOTkog8noFR5MkWjSFvce4smHJvraaaJis34/7DlNkM/xM0cnz5j/APk/xWkVHcItli6tbi3bcJY3TPkLDc3yHB+SoHrPj3Y+w7i6bRbwySkdelSQvpZupR6SRWk8R20+Y7Qvba4BQ8k+pcFm12xJKhVyWOnlDhc5xuzXBwE4SrZxz295IY+RZlVWaVmRiTqEMMWE5QMD+lZ1K5GkjfUTtm6a2voto2lnc28KuhVpxIRI4yWy7k+GAcrqbt3+QNr2lwk2VPcW9zItyZbfJibm90AuevICYPy07aPC7ZkzB2FyJAjokq21yroJBhtBEe47h81W3g/tmO8tormE5SRQR5Qe1T6Qcg+kVI0GcLwtso5YpIWmD4RJ5JLS6eSWNAQq6tIw2TqzivWyeEeyrae5uIluRJcsGlJt7o6iCSMAphfCPVWi0UGb+7myOfC/EdwLnTp1i2uRkY09JQmGON2SM7h5Kibqy2C8ryiC8jZ86uShvI1bPWNKKAB6BiteooMzu73Yz2a2LWtxzdDlUFrdAqwz0g+jVq3nfnJyc5yaZwJu9lWTmOzgu0ado1YvDckEgkJkyDCAazv3de/qrSKrHGLwqXZ1jLPkcqRohU79UjDdu7QvhH0D00GEcZQl2nt2eG2AdkzGgyFH6BCZMsxCjDB95IHVVJ2vsW4tW0XEMkR7NakA+lT1MPSMirRwSMVqovb2F5hMWMTJJIJouTdQ1xhCuVMjBAxkU6gwFSW05xtXaNnZwODE7hpBGs0KA7zIxgld1SQIGJZCQxO8k5oNz4s7DkNk2MeMHkVcjyGXpnPpyxqwR+Nf2U+9TUUAAAYAGAPIBSo/Gv7KfeoH0UUUCrvxb+y31Uu48FPaT66Zd+Lf2W+ql3Hgp7SfXQR22+EiW8scIimnndS4ihUMwRSAZGLMqquSBkkZJwM1wjhtHy0kTW9yvJQpLM7LHpgV42kAkxIW1AIwwqtvHy1+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+LNXj0vcEuYp8y6MNziaZJucLpYadLxjoDs3auvNr4MbJ5paW9tr18kgTXjTqx26cnHz0EpRRRQFFFFAUmDwpPaH+1adSYPCk9of7VoHUUUUGCcdGxZrC+XalozRrNlZHTrSQjBP967/Wp37xStpJ7rEzTzSQbPRbiWFM6p7l0DGScodQVdQ0jPRXoxoN5I3LbeyYrqCS3nXVHIuGH1EHsIOCD2ECvm+6tbrYF7ND0FWdQkd2yF9MetWMiAbta4BK4JBAI7CQdxecMJ9iXLW15GywSaWkjPhxF1BEgUdR04yp37vKMV9IbPvo540lhdZI3GVZTkEV8732wbWSwiWzU3N1fT6UuJiyynkizTy6W6KJ4PaxwzFmyuBE7K2nfbHKS2lzDcQStICI9ckLPEBrVlZVZWAKnUMZXBBIoPqaism4PcetnIALqKS3ftZRysfzr0x6tJ9dXG24w9mOAVvoAP8AU2g/M+CKC0UVU77jK2XEMtexH2CZD80YNUXhLx8wqCtlA0jdkkvRQekIDqYesrQalwj4QW9jA09zIEQdXnOexEXrZj5Pl6gTXzhwh23Jti7N1dcrDYQkjKIziNevkwcaeWkOBlsDJGdwFce2Bc3skVxtS7WJZVJiLFX0hhlP+zxtykUTY8PR5DvyMz20r+KxuhaMlsLMDlrad4DdkLOiFuSDOEkDPGV1OCRg7x1UBtPb8loviob3ZMr/AKBdT4j0NrWBnJMiFSFJikypwcDtF14jeDsjGfa11kzXJbkyRg6S2Xkx2amAA3bgu7c1UTgFwH91r6afkzDs8TO2nqyCxKwpjtCkAkdQ9Yr6UhiVFVVAVVAAUDAAG4AAdQAoPdIj8a/sp96n0iPxr+yn3qB9FFFAq78W/st9VLuPBT2k+umXfi39lvqpdx4Ke0n10FV4WbZu0u+Rt5YYlSymuWMsZcMYnVdJIddCkN4W/GOquDgrwtury9VcaIOQtpCqwlwDPAZMNPrGjDdXQOerdVs2vwatLp1e4t45WUYBcZ3ZzjHURnfg1++9y15yLrkE5cYxJ2jC6B6PBJFBCS8K2it9rzy6cWkzpGOrOIo2RWPaS74z6RXLwe4au+yru6l5KWe05cSciwMbmMFkKMCeiyld+/t8mKn5uCNk0zTtbRmViCznOWKlWGd+DvRT/aK7otkwq0zLEgMwAl3bpAo0jUOo9Hd6qCmbc4RXdps5JpLi0a4uXhWEleSgj1jU2pmkOpQobpEjs3b8F+wOGT3U0GjRyUmzTcEAZImEgRl1Z6gdQxjrFT2zuCNlAVMVtGhVmZcDcGYaSQDuB07vVXluB1iXRzbR6kYsh39Ely5K793TJb1mgpXvxvmgNwkluoh2dBdujxEiVpOU1IGDjk/AwNx3mu+04fs+1RbZiELJyYXUOWWcRLKSy5zowTHnHhqRVmfgdYloma1iYxIqJqGQqpnSuDuIGT110vwdtiADAhxNyw3b+V1FuUz16tRJzQVPgdwnu5JLAXDwyre28kwEcZjaEx6DhjrYOp1YzgbxWgVE7F4M2loS1vbxxMRgso3483Ud+M78dVS1AUmDwpPaH+1adSYPCk9of7VoHUUUUBUXwk4PwX0DQXMYdDvHYyMOp0b91hnr9JByCRUpRQfN+3uBt7sWYzIpu7LTKh8LdHMpWRZAu+E4/wCou7IBzv0164M8IIJ7p5o1SKSG0WK3haVIHllcBJJRcFeTEqplVLDJwnkNfR1UThRxT7OvCX5MwSnreHC5P+pCCh9eAT5aDLdlbGjv7S6nvAFnZ3YTYVSkFo8Anf8ARBUlfRMwyQdRUejHNtDgfYRvtJ25YRW00caotxDGcmJmlUPMp5VgyEBF6R9NTl5xKX8JHNL5HUdSuXi3ag2NI1qRqVTvwCVHkrhj4GcIYTMEiilE0plkLc0lDSHPT/TjIPSPUB1mg4NhcX9vcwW00TuxlguneNmAZCnKrHKmkDWgkRFYb8F1PU26H27NHLsm3mgtYIAtzJFNoXLltIeI8pIWkwVL5GrBKdXksWyeL3b68gFxAIBIIiZYugJTlxmPUWB9OalNi8Qcpxzq7RVzkpCpfP8Ac+kA+nSaCmbJ4blbGS3nMkx5Noo4jHDyehl0oXlK8tmMksoB/dUAirLwB4prq7EL7QaSK1jzycLE62DHUQqnxKknJ3ZPk36q1zgrxeWFhhoYQ0o/60nTk9YJGEPsgVa6Dn2fZRwRpFEipGgwqqMACuiiigKRH41/ZT71PpEfjX9lPvUD6KKKBV34t/Zb6qr/AA+uni2dJJGxR1MWGG4jMiD6jVgu/Fv7LfVSb2JWRVZQwLJkEAg7x1g1mJ0lres2rMR84Yd77Lz+Kl71HvsvP4qXvVuHuTB8RF3F/Cj3Jg+Ii7i/hU3C16ry+L831Z8fVh/vsvP4qXvUe+y8/ipe9W4e5MHxEXcX8KPcmD4iLuL+FOFr1Ti/N9WfH1Yf77Lz+Kl71HvsvP4qXvVuHuTB8RF3F/Cj3Jg+Ii7i/hTha9U4vzfVnx9WH++y8/ipe9R77Lz+Kl71bh7kwfERdxfwo9yYPiIu4v4U4WvVOL831Z8fVh/vsvP4qXvUe+y8/ipe9W4e5MHxEXcX8KPcmD4iLuL+FOFr1Ti/N9WfH1Yf77Lz+Kl71aVxXbQkntZnldnblyMscnAjj3f5NWb3Jg+Ii7i/hXqxt0QyBFVRrzhQAM6V34Fa3yRaNIhPufcuTFffWvq6qKKKiXxRRRQFFFFAUUUUBRRRQFFFFAUUUUBSI/Gv7Kfep9Ij8a/sp96gfRRRQKu/Fv7LfVS7jwU9pPrpl34t/Zb6q/JItSgZI6jkYzu9YIoKvw62DLctGY0VgkFwN4QsHZodIiLkCOUqsmmTqQ4zuO+XkWTnKSiJyojeMjUmelLHh97+DpDP5cA7s4B7+bt8a/zR/ko5u3xr/NH+SgrG2eDrtc3EyLqDxDIOnVIToUwIxIxHoiJ0NhS82c+FiKm4N3J8CHk2McwifWg5ur870Q9FiVxysAwmVGjr6C1fObt8a/zR/ko5u3xr/NH+Sgr9vsmU2s8SxiCKQTgW+EDqHTSoR43MUXSy3Uw6XYc1wWuxZALUC0KmOUsr4t0McesllcQkKjMDnMIOvcr4GTVv5u3xr/NH+Sjm7fGv80f5KCrbH2I4ijJt2hcXSS8kWj0xjCqdHJuwbojex6TMXOAGxVxrn5u3xr/NH+Sjm7fGv80f5KDoorn5u3xr/NH+Sjm7fGv80f5KDopMHhSe0P8Aateebt8a/wA0f5K9wQ6c9IsSc5OPIB+6B5KBtFFFAUUUUBRRRQFFFFAUUUUBRRRQFFFFAUiPxr+yn3qfSI/Gv7KfeoH0UUUCrvxb+y31V5mkKplRk7t3X5PJXq78W/st9VeLnVyZ0EhsDBABPzHdQRcW1JzoBhwSEB6LYy2WJz2KEU9fUxC792f1r+4H7gI1qNyMMKUQkkl+wsRkA40nok7qYJrnojQAOhkkqxHgas4IB/fG4deMbqEnuiATHGD2jr7GOAdQxvCrnf4WezFAuLacxKZTczDOI23ZKApvYb11MS3VhTu3GvNrtScrETGDqEWrCsNDO2GBGTuC5353HGRgnHS09wUH6MK3KAdh6GM6sFsA56PWfKAa8vJcmJDo0vk6lQr5NwJcHdnrIyerszQKn2nNqYLEcCTAJRvAwwyTkfvKWyueiy4BNfsO0pS6ArgEnJKHd4PQB17yMsNWN+Ny0zl7o4zGo378b8AEeVhndkfMfLgSW5z4A/cznHmksAQ3XqwM43eQ9dBzRbTuDGWMYVlyGUxudREIcFDkZBY47fN3MDXp9rzKXBhJKvuIRyGTXJvGP3tEeMecynqYV0STXPLMAimPVGBnAwvT1sCGyT4HWBjPbvNfryTqWwrN08YOjQEyd6kENnTjOc7zuGKBkl8yvKCpKqupdKkk4A3E58IknAA7OvOQHbOuGeNS4w/UwwVGQSCQG36TjIz2EVH8tdjR0M4A1HonJ5M5zhhgCTHVknswBvbBPckOWjAOiLSu4gMc8pvDZbG7d0erAJ66CVoqKM10dfQRca9P7xOMaBjUACd568dnpoWS5DnKgqWOPBOlcJjdqGrJ19ox6cDIStFQvObslf0QAzv6jkYbr6fZ0dw6z2gU2W7uNQCxjxcZbtwzFtQB1DVpx4Pbnr8oStFRdw1yYsqAsh5TcMbug+jexIPT0HOO3q665ibzqHpGToO/lCdRxjKhAF3YJznAPUE7RUWnODCQcCbXnOFKhTL4P+oLHuzuJ69xO78tZrklQ0aqCTknDaR146LDPm9W7Gd+cAJWiolZ7oBcxoSWjzjdgHw+tz1dX/7u83JuhISgygzhcoAdz4B3Z69AzkYz276CYoqEgF5qTOCo0hidOptJYE9EY6eVbq6OkgA53e7lrnU+kHBB0gFMA8nuOWGW6e7BA8vVuoJiioiYXPJqUJ1fpcg6M46RjJ7M7lGBjwsnwcHzFznUclgupcZ5PwdSeTtK8pn5MYoJmioi5a4LnQHAyu79HjwT1dunVpBz0uvGABn8sDc8ovKZ0aRnOjrwdXg/6sYx2fLQTFIj8a/sp96n0iPxr+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//Z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5" descr="data:image/jpeg;base64,/9j/4AAQSkZJRgABAQAAAQABAAD/2wCEAAkGBxQTERITExMVFhUXFxgbGRcYGRsYGxgcGB0eHxwYGBgYICggGB0mHxscIT0iJSkrLi4vHCQzOjMsNygtLisBCgoKDg0OGhAQGDImICUsLzE3NC03OC8tNywzNzQyLzU0LTc1LjItLzQsLy82LDQ3Ly4vNzQ1LCs0LCwsLCwsN//AABEIAM8A8wMBIgACEQEDEQH/xAAcAAACAwEBAQEAAAAAAAAAAAAAAwUGBwQCCAH/xABOEAACAQMBAggHDAkDAQkBAAABAgMABBESBSEGBxMUIjFBkjIzUVJhcXIVFhdTgZGTsbPC0dIjNDVCVGN0gqFissFDJCVWc5Siw9Px8P/EABoBAQACAwEAAAAAAAAAAAAAAAADBAECBgX/xAAzEQEAAgEBAQ0HBQEAAAAAAAAAAQIDETEEEhMVMjNRUmGRobHRBRQhQVNxgSJCweHw8f/aAAwDAQACEQMRAD8A3Gk86Tz17wr9u/Fv7LfVXLtK/it4TNMdKLpyQpbwiFG5QT1kUYmYiNZdPOk89e8KOdJ5694VWvhA2f8AGn6KT8tHwgbP+NP0Un5a23luhF7xi68d8LLzpPPXvCjnSeeveFVr4QNn/Gn6KT8tHwgbP+NP0Un5aby3Qe8YuvHfCy86Tz17wo50nnr3hVa+EDZ/xp+ik/LR8IGz/jT9FJ+Wm8t0HvGLrx3wsvOk89e8KOdJ5694VWvhA2f8afopPy0fCBs/40/RSflpvLdB7xi68d8LLzpPPXvCjnSeeveFVr4QNn/Gn6KT8tHwgbP+NP0Un5aby3Qe8YuvHfCy86Tz17wo50nnr3hVa+EDZ/xp+ik/LUzsTa8F2jSQHUqsVJKlekADjDAHqYViazG2G1ctLTpW0T+XZzpPPXvCjnSeeveFM0DyCjQPIKwkL50nnr3hRzpPPXvCmaB5BRoHkFAvnSeeveFHOk89e8KZoHkFGgeQUC+dJ5694Uc6Tz17wpmgeQUaB5BQL50nnr3hRzpPPXvCmaB5BRoHkFAvnSeeveFHOk89e8KZoHkFGgeQUC+dJ5694Uc6Tz17wpmgeQUaB5BQL50nnr3hTI5A3UQfUc0aB5BSYh+kf2U+9QdFFFFAq78W/st9VVnjK/Zc3rh+0SrNd+Lf2W+qqzxlfsub1w/aJW1OVCLPzVvtPkxWiiir7khRRUxbcH30CWd1t4j4LSZ1P/5cQ6Tdm/cPTWJnRvWlrbIQ9FS7S2aeDHNMe1ndYlPqRAzf++kvfRdlrEP75iftMf4pr2MzSI/dCOop8zofBQr/AHah8xGf80istJgUUUUYFa1xPfqc39Q32cVZLWtcT36nN/UN9nFUObkvR9mc/wDiV7oooqo6EUUUUBRRRQFFFFAUUUUBRRRQFFFFAUiPxr+yn3qfSI/Gv7KfeoH0UUUCrvxb+y31VWeMr9lzeuH7RKs134t/Zb6qrPGV+y5vXD9olbU5UIs/NW+0+TFaKKs3AfZ6F5bqYZhtV1kec/7i+neM+sAdtXpnSNXLY8c3tFYNhtEsIkmnQPdSDVFC3gxL2Syr2t5F/wCRuirW0ub+c41SyHezE7lHpPUq+QfIBXqCKbaN515klbJPYijt9lVGPkArY7S1g2fauEXoxIXfGNb4B6TeUnSfRux1CorW3v3X8GDh+ykeP9+Sq7K4rkABuJmY+bHhQPRqYEt8wqY+DqxxjQ/r5RvxxXENrXoksp5HRYrmVUFuqg6UcZVmkO8t27t3+RX7f3mNv269htyh+XlG+sCopm8/NdrTc9YjSnziPj2/P5uHavFchBNvMwPmyYIPo1KAR8xrPdrbKltpDHMhRuzyMPKpG4itw2xtNorizTdomd0bI/05XB7DqwPlp23tixXcJilHst2oexlP/wDZrNcsxta59wY8mvB/CY7nz5RXbtjZr280kMg6SHGewjsYegjfXFVna8O0TWdJFa1xPfqc39Q32cVZLWtcT36nN/UN9nFUWbkr/szn/wASvdFFFVHQiiiigKKjdvbet7OIy3MyxJ2ajvY+RVG9j6ADWNcKePlySlhAFX42beT6VjU4X1kn1UG715eQDrIHrOK+X4do7U2jFLPLtRY44lLOrTGMhQQNXN7dS2Msozo6zVAdySSSST1k7yaD7fRweog+rfXqvjLb2zWsrkxCQllSJ9a5QjlYkkx15GNeOvsq1cEdt7d5J5rSW4mijbDBmE2/GrSschLHdvOgbvRQfUdFYnwU4+FYhL+HR/OhyV/ujJLD1gn1VsOy9pw3ESywSJJG3UyHI9XoI8h3ig66KKKApEfjX9lPvU+kR+Nf2U+9QPooooFXfi39lvqqs8ZX7Lm9cP2iVZrvxb+y31VWeMr9lzeuH7RK2pyoRZ+at9p8mK1crwchsSFRuNzMWb0qucf7UNU2rrwyX/u7ZRHVybZ9ZVPwNXLbYhzmD4UyW7POYTfFBs0COe4I3luTX0BQGbHrJHdrruWJXb2SThcD0AQndXbxXY9z09uTPe/DFcM/g7e9X/w1Xmdby9fHWK4KRHRPlJ20R/2fYv8A51r9mah9uH/vZp/ibizjJ/0yo2r/AIrtl2tDLHsiKORXkWa3LKpyV0xkNnHVgmo3b13Hp2t+kRZuXiKKWAY8jp6h1n96sx/u9HkmJjXXZpPdWUvxo3XJcxl8yfV3cH/ipK94Qldq29qu9GibV7TAsp9YCfM5rn4a2wuHsY+yXlgP7oWwfnwagOCsbNLY3Mg/STTuM/6YYDGP8hqxERve9Je1ozTEfOa+GmvnDo44NnDTBcDryY29OQWX5sN89Z0I8wlvNdR69Yb6tH+a1zjVxzA5+MTHr3/8ZrLbVf8AslyfJJAB8ol/4BqXFP6FDd9I94ntjXw/pG1rXE9+pzf1DfZxVkta1xPfqc39Q32cVM3JY9mc/wDiV7oooqo6EVSOMrjEi2XGFAEly4zHFncB8ZJjeF9HWxGBjeRJ8P8AhZHs2zedsM56MSee56gf9I6yfIPLivnjgzso7VkvZp5RLdMpKRs5TJbc05IGTHCu/k0BJwBjAwQjodq+6W0Ym2ncScnI+lnBAEYOdIQEFY01Yycbhk4J65PjF4Lx26xyQRLHpzHcxpMZhDLklVJfD5ZMHONOc4qo7Q2ZLCIjIunlUEibxlkYkK+nrUHGRkDIweoitW4H8VF1tBlutpyPGhVAF3ctIqKFXUSOgNIAycscdQ66DM+D22ubG46GtZreWBhnTgSDc2cHwWCtjtx2V6g4K3zjKWV0w8qwSEfOFr6x4P8ABOzslAtreOM+fjLn1yNlj89TVB8gcK7O/lle5ubKaHKoD+hlRAIkVB4ecdFQd5rzccJF9zoLGOJRh3klkYAsZGYaWjbrXEaqp8u/0V9g1W+EvAWxvgeXt01n/qoNEg9Otd59TZHooPlXgzsVru4SIMETBeWQ+DFEgy8jHsAUdvWcDtrv4PcLJtm3TyWUjclrPQk6pUB6PKIDjVjtG8ZODVr4dcW15syOd7aR5bORcSldzqoYMBKo61BA6Q3bt4HbUuB3Btbt3eaZYLWHQZ5m3lRI2lQq9ZLNuz1L1nsBD6b4B8NINp2/KRdGRcCWEnLRsf8Acp34bt9BBAs1fJ7bWj2bfxXWzZTpyweBm1FdLaXieROhNG2NSupO4g7ioNfTnBrbsV7axXMJ6Ei5wetSNzI3pByKCUpEfjX9lPvU+kR+Nf2U+9QPooooFXfi39lvqqs8ZX7Lm9cP2iVZrvxb+y31VWeMr9lzeuH7RK2pyoRZ+at9p8mK1fJ05xsKNhva2kOr1ZI/2up+SqHVx4t9rKkz20uDFcjSQerVvAH9wJX16auX2a9DnNyzG/mk7LRp6eKe4oNpDRNbk7weUX0ggK2PUQveruuoyF27kEZXIz2gw9Y8oqiXtvNsu+BX9w6kJ6pIz2H1jcfIfkNavZ3sO0bSTk2wJEKP1a0LAjBHlGT6DUF40nfRsl6e5bb6nA2+Fq6/z6oHYNusd9ZsFUCTZ6jcAOmpUlvXg0bK2Wk1ptJiil5J7vSxUEjsXB6xgipK62W8dxstlBdYVkikYDsMYAYjsGV/zTOL+M8xQupVneViCCDvkbrBrWZ+GqemP9W8mOnyj1Rdrca12G3rB9YhIP8AkVPXeyMzWZjAVIWlY/3KVAHpJbPyGoLg9sWYJYKVKi2muNWvKkqdQUqDvOdXqwKsfCHbkVpCZJD7Kjrc+Qfj2Vi23SG+KIik2v8ADZPhH8wpPHBtIYgtwd+TI3o3FV+fLfNVNuU5OwhB655mk/siGhc+tmk+avVvHLtG8YscFyWkb92ONes7+oKMAZ9HlpHCLaCzTkxjESKscQ8kabl+U729bVYrXTSrxs+XhJtl6fhH+/21F1rXE9+pzf1DfZxVkta1xPfqc39Q32cVYzclv7M5/wDEr3RRUBw92zzPZ13cA4ZIyEP+t+in/uYVUdCwXjP2nNtbacsVuNcVqrhekqqAhHKyszkKAWwM53gL2ms9tppIXjlQvG46SOMqdxI1KfWCMjyGpDg3tsWzSiSFZ4Zk0SxFimpdQYFXXejBlUg7+rqqw2UsW07qws0jNvZ24kLF5OUZY8mWZ3lwoUYBA3AA+ug0Dih4EtdSHa+0MyySNqhV+0j/AKzDybsKOoAZA8HG1VWoOGuy0VUS+tFVQAqiVAAAMAAZ3ACvfv72b/H2v0qfjQWKiq77+9m/x9r9Kn40e/vZv8fa/Sp+NBYqKrh4ebN/j7b6Vfxrz7/9mfx9t9ItBZGGRg7xXz3xrcDn2XMb6wylvMGjkQAMsfKAhkKsCDE46gRgEdnRrYPf/sz+PtvpBXNtLhHsu+ieza8t3E45MKHUkl9y6R52rBHpAoPljZOyJ7mQR28Lyv5EUnHpJ6lHpO6tX4ktrS2G0Jtl3Q0crvCkg6ZQuRgqSCHTtB34XFVCy2qtkl5su9W4MQnJPN5BExdAUKtqUiSJwFO8bsAjrqG2rwkaS9S7iRYeSMPIoCWEawBRGpY73ICDJPX6Oqg+xqRH41/ZT71edm3izQxTJ4MiK6+pwCP8GvUfjX9lPvUD6KKKBV34t/Zb6qrPGV+y5vXD9olWa78W/st9VVnjK/Zc3rh+0StqcqEWfmrfafJitftflFX3JNG2RtWHacC2l42m4XxUvax/N2Ff3usb+qu3dhebLm1gsvYJF3xuPIc7v7W3/XVbq37E4fTxLyU6i4ixjD+FjyaiDqHtA+uoprMbNnQvVz0yacJOlo/dH8p3ZfGkMYuIDnzoiDn+xyMd41MfCTZYzmX1aN/14qrvPsW43sstsx69IOPkC61A+QUttibIG/n8uPVk/wCI/wDio5rTolcrn3REfC9Z/P8AxJ7V40hgi3gOfOlI3f2KTnvVVLWyvNpzFyS/nSvujjHkz1D2R6/TUqbvZFvvjimumHUZDpX5QQP9hqJ27wtnuF5PoxQjcIoxpXHkbzvV1eit6105Md6tmy77nr69lfXZ5ujbW0oYIWs7NtQbx8/UZiP3V8kY/wA+neWrFFFSxGilkyTeRWtcT36nN/UN9nFWS1rXE9+pzf1DfZxVFm5K77M5/wDEr3WbcfaTPsxYoY3kMk6Bgis50qrtnC9XSVa0mqvxgbVS3hjeS/eyBk08osQm1HSToIKNp6ic47KqOhfLHvbvP4S5+hk/LWr8QPBdhNfSXNu6jkViCyoyh1lJ1jDDfuQD5fTUkeG1t/4kn/8ARD/6KuvF1t2K5WcRbRe+KFCxeHkeTDasAdBA2dJ8uMUEHwh2fs22v7Cz9y7Z+dFhrwq6NOP3dJ1dflFSM3BjZ7SPHbbOs5iiyB26AEcqgFIpAAWGrPX2Y39mYzjB/b2wval/4q68GpN06Fi0izSamMXI6zkHoj/qBQypr35K/IArsXBjZ6SRx3OzbOLWiBX6GHmYEtCgIDEqBnON+fLkCtbIvtkSbVn2bLsy2iZHZIpMKwkZT4JGkaCR1bznq68Zvm0totNDCRHNBI1wqrrhWVkw5GtkBOhXVWAfIxqz6Dk8PBAbRv8AhAqHRcRTo8EmSNLhpOiSOoNgDPYQD2YoLfcWGzV2xFsz3KtiHhMvK4XdjV0dGnf4PXntqYuNh7Cjl5F4tnJLuHJtyQff1DSTmsl2VwlurjahldCt7b7PuYiMb2mhjlw2kDcxJGVHbnFdHF3wdlvdnT6LWwneR5A807vzhGYbiCEYr5wIO/fmg0Dh9bbH2ZbGWSwtWkbIiiEaAyN825R1luz1kAzew9ibHlfXaRWMjxMraoRE5jbOVOUzpOVJHq9FY/xnbGkh2Ts7nDRS3EUkkBmjbX0E1FYyxA8Hqx6K3XYGxrO3180ihj1hC3J46Q36Ccdm9sH10GEcd/Bec7VeWC3mkWWONyY42cBgChGVGAcIDj0+mqD72L3+DufoZPy19GcYPCKC3uUSXa09mxiDclHAJQwLMNZYxtgnBGM/ujdvqse/a0/8R3X/AKQf/RQXziqaT3IsxMjI6oyFXBVgI3ZVyCARlQD8tWWPxr+yn3qi+Bl6k1lFJHcvdK2vEzpybPh2ByulcYI09Q6qlI/Gv7KfeoH0UUUCrvxb+y31VWeMr9lzeuH7RKs134t/Zb6q4NvbOS4t+Rkzodo84ODuYHcfWKzWdJiUeWs2pasfOJfP1FbH8Gtn/N74/Cj4NbP+b3x+FWuHq8LizN2McorY/g1s/wCb3x+FHwa2f83vj8KcPU4szdjHKK2P4NbP+b3x+FHwa2f83vj8KcPU4szdjHKK2P4NbP8Am98fhR8Gtn/N74/CnD1OLM3Yxyitj+DWz/m98fhR8Gtn/N74/CnD1OLM3Yxyta4nv1Ob+ob7OKun4NbP+b3x+FTXBrYsdoksUWrSZNXSOTkog8noFR5MkWjSFvce4smHJvraaaJis34/7DlNkM/xM0cnz5j/APk/xWkVHcItli6tbi3bcJY3TPkLDc3yHB+SoHrPj3Y+w7i6bRbwySkdelSQvpZupR6SRWk8R20+Y7Qvba4BQ8k+pcFm12xJKhVyWOnlDhc5xuzXBwE4SrZxz295IY+RZlVWaVmRiTqEMMWE5QMD+lZ1K5GkjfUTtm6a2voto2lnc28KuhVpxIRI4yWy7k+GAcrqbt3+QNr2lwk2VPcW9zItyZbfJibm90AuevICYPy07aPC7ZkzB2FyJAjokq21yroJBhtBEe47h81W3g/tmO8tormE5SRQR5Qe1T6Qcg+kVI0GcLwtso5YpIWmD4RJ5JLS6eSWNAQq6tIw2TqzivWyeEeyrae5uIluRJcsGlJt7o6iCSMAphfCPVWi0UGb+7myOfC/EdwLnTp1i2uRkY09JQmGON2SM7h5Kibqy2C8ryiC8jZ86uShvI1bPWNKKAB6BiteooMzu73Yz2a2LWtxzdDlUFrdAqwz0g+jVq3nfnJyc5yaZwJu9lWTmOzgu0ado1YvDckEgkJkyDCAazv3de/qrSKrHGLwqXZ1jLPkcqRohU79UjDdu7QvhH0D00GEcZQl2nt2eG2AdkzGgyFH6BCZMsxCjDB95IHVVJ2vsW4tW0XEMkR7NakA+lT1MPSMirRwSMVqovb2F5hMWMTJJIJouTdQ1xhCuVMjBAxkU6gwFSW05xtXaNnZwODE7hpBGs0KA7zIxgld1SQIGJZCQxO8k5oNz4s7DkNk2MeMHkVcjyGXpnPpyxqwR+Nf2U+9TUUAAAYAGAPIBSo/Gv7KfeoH0UUUCrvxb+y31Uu48FPaT66Zd+Lf2W+ql3Hgp7SfXQR22+EiW8scIimnndS4ihUMwRSAZGLMqquSBkkZJwM1wjhtHy0kTW9yvJQpLM7LHpgV42kAkxIW1AIwwqtvHy1+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+LNXj0vcEuYp8y6MNziaZJucLpYadLxjoDs3auvNr4MbJ5paW9tr18kgTXjTqx26cnHz0EpRRRQFFFFAUmDwpPaH+1adSYPCk9of7VoHUUUUGCcdGxZrC+XalozRrNlZHTrSQjBP967/Wp37xStpJ7rEzTzSQbPRbiWFM6p7l0DGScodQVdQ0jPRXoxoN5I3LbeyYrqCS3nXVHIuGH1EHsIOCD2ECvm+6tbrYF7ND0FWdQkd2yF9MetWMiAbta4BK4JBAI7CQdxecMJ9iXLW15GywSaWkjPhxF1BEgUdR04yp37vKMV9IbPvo540lhdZI3GVZTkEV8732wbWSwiWzU3N1fT6UuJiyynkizTy6W6KJ4PaxwzFmyuBE7K2nfbHKS2lzDcQStICI9ckLPEBrVlZVZWAKnUMZXBBIoPqaism4PcetnIALqKS3ftZRysfzr0x6tJ9dXG24w9mOAVvoAP8AU2g/M+CKC0UVU77jK2XEMtexH2CZD80YNUXhLx8wqCtlA0jdkkvRQekIDqYesrQalwj4QW9jA09zIEQdXnOexEXrZj5Pl6gTXzhwh23Jti7N1dcrDYQkjKIziNevkwcaeWkOBlsDJGdwFce2Bc3skVxtS7WJZVJiLFX0hhlP+zxtykUTY8PR5DvyMz20r+KxuhaMlsLMDlrad4DdkLOiFuSDOEkDPGV1OCRg7x1UBtPb8loviob3ZMr/AKBdT4j0NrWBnJMiFSFJikypwcDtF14jeDsjGfa11kzXJbkyRg6S2Xkx2amAA3bgu7c1UTgFwH91r6afkzDs8TO2nqyCxKwpjtCkAkdQ9Yr6UhiVFVVAVVAAUDAAG4AAdQAoPdIj8a/sp96n0iPxr+yn3qB9FFFAq78W/st9VLuPBT2k+umXfi39lvqpdx4Ke0n10FV4WbZu0u+Rt5YYlSymuWMsZcMYnVdJIddCkN4W/GOquDgrwtury9VcaIOQtpCqwlwDPAZMNPrGjDdXQOerdVs2vwatLp1e4t45WUYBcZ3ZzjHURnfg1++9y15yLrkE5cYxJ2jC6B6PBJFBCS8K2it9rzy6cWkzpGOrOIo2RWPaS74z6RXLwe4au+yru6l5KWe05cSciwMbmMFkKMCeiyld+/t8mKn5uCNk0zTtbRmViCznOWKlWGd+DvRT/aK7otkwq0zLEgMwAl3bpAo0jUOo9Hd6qCmbc4RXdps5JpLi0a4uXhWEleSgj1jU2pmkOpQobpEjs3b8F+wOGT3U0GjRyUmzTcEAZImEgRl1Z6gdQxjrFT2zuCNlAVMVtGhVmZcDcGYaSQDuB07vVXluB1iXRzbR6kYsh39Ely5K793TJb1mgpXvxvmgNwkluoh2dBdujxEiVpOU1IGDjk/AwNx3mu+04fs+1RbZiELJyYXUOWWcRLKSy5zowTHnHhqRVmfgdYloma1iYxIqJqGQqpnSuDuIGT110vwdtiADAhxNyw3b+V1FuUz16tRJzQVPgdwnu5JLAXDwyre28kwEcZjaEx6DhjrYOp1YzgbxWgVE7F4M2loS1vbxxMRgso3483Ud+M78dVS1AUmDwpPaH+1adSYPCk9of7VoHUUUUBUXwk4PwX0DQXMYdDvHYyMOp0b91hnr9JByCRUpRQfN+3uBt7sWYzIpu7LTKh8LdHMpWRZAu+E4/wCou7IBzv0164M8IIJ7p5o1SKSG0WK3haVIHllcBJJRcFeTEqplVLDJwnkNfR1UThRxT7OvCX5MwSnreHC5P+pCCh9eAT5aDLdlbGjv7S6nvAFnZ3YTYVSkFo8Anf8ARBUlfRMwyQdRUejHNtDgfYRvtJ25YRW00caotxDGcmJmlUPMp5VgyEBF6R9NTl5xKX8JHNL5HUdSuXi3ag2NI1qRqVTvwCVHkrhj4GcIYTMEiilE0plkLc0lDSHPT/TjIPSPUB1mg4NhcX9vcwW00TuxlguneNmAZCnKrHKmkDWgkRFYb8F1PU26H27NHLsm3mgtYIAtzJFNoXLltIeI8pIWkwVL5GrBKdXksWyeL3b68gFxAIBIIiZYugJTlxmPUWB9OalNi8Qcpxzq7RVzkpCpfP8Ac+kA+nSaCmbJ4blbGS3nMkx5Noo4jHDyehl0oXlK8tmMksoB/dUAirLwB4prq7EL7QaSK1jzycLE62DHUQqnxKknJ3ZPk36q1zgrxeWFhhoYQ0o/60nTk9YJGEPsgVa6Dn2fZRwRpFEipGgwqqMACuiiigKRH41/ZT71PpEfjX9lPvUD6KKKBV34t/Zb6qr/AA+uni2dJJGxR1MWGG4jMiD6jVgu/Fv7LfVSb2JWRVZQwLJkEAg7x1g1mJ0lres2rMR84Yd77Lz+Kl71HvsvP4qXvVuHuTB8RF3F/Cj3Jg+Ii7i/hU3C16ry+L831Z8fVh/vsvP4qXvUe+y8/ipe9W4e5MHxEXcX8KPcmD4iLuL+FOFr1Ti/N9WfH1Yf77Lz+Kl71HvsvP4qXvVuHuTB8RF3F/Cj3Jg+Ii7i/hTha9U4vzfVnx9WH++y8/ipe9R77Lz+Kl71bh7kwfERdxfwo9yYPiIu4v4U4WvVOL831Z8fVh/vsvP4qXvUe+y8/ipe9W4e5MHxEXcX8KPcmD4iLuL+FOFr1Ti/N9WfH1Yf77Lz+Kl71aVxXbQkntZnldnblyMscnAjj3f5NWb3Jg+Ii7i/hXqxt0QyBFVRrzhQAM6V34Fa3yRaNIhPufcuTFffWvq6qKKKiXxRRRQFFFFAUUUUBRRRQFFFFAUUUUBSI/Gv7Kfep9Ij8a/sp96gfRRRQKu/Fv7LfVS7jwU9pPrpl34t/Zb6q/JItSgZI6jkYzu9YIoKvw62DLctGY0VgkFwN4QsHZodIiLkCOUqsmmTqQ4zuO+XkWTnKSiJyojeMjUmelLHh97+DpDP5cA7s4B7+bt8a/zR/ko5u3xr/NH+SgrG2eDrtc3EyLqDxDIOnVIToUwIxIxHoiJ0NhS82c+FiKm4N3J8CHk2McwifWg5ur870Q9FiVxysAwmVGjr6C1fObt8a/zR/ko5u3xr/NH+Sgr9vsmU2s8SxiCKQTgW+EDqHTSoR43MUXSy3Uw6XYc1wWuxZALUC0KmOUsr4t0McesllcQkKjMDnMIOvcr4GTVv5u3xr/NH+Sjm7fGv80f5KCrbH2I4ijJt2hcXSS8kWj0xjCqdHJuwbojex6TMXOAGxVxrn5u3xr/NH+Sjm7fGv80f5KDoorn5u3xr/NH+Sjm7fGv80f5KDopMHhSe0P8Aateebt8a/wA0f5K9wQ6c9IsSc5OPIB+6B5KBtFFFAUUUUBRRRQFFFFAUUUUBRRRQFFFFAUiPxr+yn3qfSI/Gv7KfeoH0UUUCrvxb+y31V5mkKplRk7t3X5PJXq78W/st9VeLnVyZ0EhsDBABPzHdQRcW1JzoBhwSEB6LYy2WJz2KEU9fUxC792f1r+4H7gI1qNyMMKUQkkl+wsRkA40nok7qYJrnojQAOhkkqxHgas4IB/fG4deMbqEnuiATHGD2jr7GOAdQxvCrnf4WezFAuLacxKZTczDOI23ZKApvYb11MS3VhTu3GvNrtScrETGDqEWrCsNDO2GBGTuC5353HGRgnHS09wUH6MK3KAdh6GM6sFsA56PWfKAa8vJcmJDo0vk6lQr5NwJcHdnrIyerszQKn2nNqYLEcCTAJRvAwwyTkfvKWyueiy4BNfsO0pS6ArgEnJKHd4PQB17yMsNWN+Ny0zl7o4zGo378b8AEeVhndkfMfLgSW5z4A/cznHmksAQ3XqwM43eQ9dBzRbTuDGWMYVlyGUxudREIcFDkZBY47fN3MDXp9rzKXBhJKvuIRyGTXJvGP3tEeMecynqYV0STXPLMAimPVGBnAwvT1sCGyT4HWBjPbvNfryTqWwrN08YOjQEyd6kENnTjOc7zuGKBkl8yvKCpKqupdKkk4A3E58IknAA7OvOQHbOuGeNS4w/UwwVGQSCQG36TjIz2EVH8tdjR0M4A1HonJ5M5zhhgCTHVknswBvbBPckOWjAOiLSu4gMc8pvDZbG7d0erAJ66CVoqKM10dfQRca9P7xOMaBjUACd568dnpoWS5DnKgqWOPBOlcJjdqGrJ19ox6cDIStFQvObslf0QAzv6jkYbr6fZ0dw6z2gU2W7uNQCxjxcZbtwzFtQB1DVpx4Pbnr8oStFRdw1yYsqAsh5TcMbug+jexIPT0HOO3q665ibzqHpGToO/lCdRxjKhAF3YJznAPUE7RUWnODCQcCbXnOFKhTL4P+oLHuzuJ69xO78tZrklQ0aqCTknDaR146LDPm9W7Gd+cAJWiolZ7oBcxoSWjzjdgHw+tz1dX/7u83JuhISgygzhcoAdz4B3Z69AzkYz276CYoqEgF5qTOCo0hidOptJYE9EY6eVbq6OkgA53e7lrnU+kHBB0gFMA8nuOWGW6e7BA8vVuoJiioiYXPJqUJ1fpcg6M46RjJ7M7lGBjwsnwcHzFznUclgupcZ5PwdSeTtK8pn5MYoJmioi5a4LnQHAyu79HjwT1dunVpBz0uvGABn8sDc8ovKZ0aRnOjrwdXg/6sYx2fLQTFIj8a/sp96n0iPxr+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//Z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2" name="Google Shape;542;p25" descr="http://upload.wikimedia.org/wikipedia/commons/thumb/7/7a/PDCA_Cycle.svg/300px-PDCA_Cycle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3995" y="2060848"/>
            <a:ext cx="3222863" cy="219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>
            <a:spLocks noGrp="1"/>
          </p:cNvSpPr>
          <p:nvPr>
            <p:ph type="title"/>
          </p:nvPr>
        </p:nvSpPr>
        <p:spPr>
          <a:xfrm>
            <a:off x="942899" y="447168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ES" sz="3600" dirty="0">
                <a:latin typeface="+mj-lt"/>
              </a:rPr>
              <a:t>BENEFICIOS DE TRABAJAR CON UN SISTEMA DE GESTIÓN DE CALIDAD (SGC)</a:t>
            </a:r>
            <a:endParaRPr sz="3600" dirty="0">
              <a:latin typeface="+mj-lt"/>
            </a:endParaRPr>
          </a:p>
        </p:txBody>
      </p:sp>
      <p:sp>
        <p:nvSpPr>
          <p:cNvPr id="552" name="Google Shape;552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553" name="Google Shape;553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ISO 9000 y El desarrollo de software</a:t>
            </a:r>
            <a:endParaRPr/>
          </a:p>
        </p:txBody>
      </p:sp>
      <p:sp>
        <p:nvSpPr>
          <p:cNvPr id="554" name="Google Shape;554;p26"/>
          <p:cNvSpPr txBox="1">
            <a:spLocks noGrp="1"/>
          </p:cNvSpPr>
          <p:nvPr>
            <p:ph type="body" idx="2"/>
          </p:nvPr>
        </p:nvSpPr>
        <p:spPr>
          <a:xfrm>
            <a:off x="1055441" y="2001983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/>
              <a:t>ISO 9001  asegura que su negocio cumpla con los requisitos legales y del cliente.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/>
              <a:t>Aumenta el rendimiento de su organización. El Sistema de Gestión de la Calidad, ayuda a implementar procesos simplificados y mejorar la eficiencia operacional.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/>
              <a:t>Asegura la toma de decisiones y mejore la satisfacción del cliente.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/>
              <a:t>Optimica sus operaciones para así cumplir y superar los requisitos de sus clientes.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/>
              <a:t>Mejora su rendimiento financiero.</a:t>
            </a:r>
            <a:endParaRPr sz="2000"/>
          </a:p>
        </p:txBody>
      </p:sp>
      <p:sp>
        <p:nvSpPr>
          <p:cNvPr id="555" name="Google Shape;555;p2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SGC – IRAM – ISO 9001</a:t>
            </a:r>
            <a:endParaRPr sz="3600" dirty="0">
              <a:latin typeface="+mj-lt"/>
            </a:endParaRPr>
          </a:p>
        </p:txBody>
      </p:sp>
      <p:sp>
        <p:nvSpPr>
          <p:cNvPr id="561" name="Google Shape;561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  <p:sp>
        <p:nvSpPr>
          <p:cNvPr id="562" name="Google Shape;562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563" name="Google Shape;563;p2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/>
              <a:t>SGC – Mejora Continua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564" name="Google Shape;564;p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pic>
        <p:nvPicPr>
          <p:cNvPr id="565" name="Google Shape;565;p27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56074" y="2160116"/>
            <a:ext cx="7135813" cy="42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  <p:sp>
        <p:nvSpPr>
          <p:cNvPr id="571" name="Google Shape;571;p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  <p:sp>
        <p:nvSpPr>
          <p:cNvPr id="572" name="Google Shape;572;p8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graphicFrame>
        <p:nvGraphicFramePr>
          <p:cNvPr id="573" name="Google Shape;573;p88"/>
          <p:cNvGraphicFramePr/>
          <p:nvPr>
            <p:extLst>
              <p:ext uri="{D42A27DB-BD31-4B8C-83A1-F6EECF244321}">
                <p14:modId xmlns:p14="http://schemas.microsoft.com/office/powerpoint/2010/main" val="810834914"/>
              </p:ext>
            </p:extLst>
          </p:nvPr>
        </p:nvGraphicFramePr>
        <p:xfrm>
          <a:off x="609122" y="712145"/>
          <a:ext cx="10845250" cy="5668025"/>
        </p:xfrm>
        <a:graphic>
          <a:graphicData uri="http://schemas.openxmlformats.org/drawingml/2006/table">
            <a:tbl>
              <a:tblPr>
                <a:noFill/>
                <a:tableStyleId>{4E8C99D1-CA02-43BB-9851-5B84E9D9745A}</a:tableStyleId>
              </a:tblPr>
              <a:tblGrid>
                <a:gridCol w="1319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99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5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Calidad de producto de software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Se evalúa la calidad mediante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ISO/IEC 25000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Esta compuesto por distintos modelos. Define características que pueden estar presentes o no en el producto. La norma nos permite evaluar si están presentes o no , y de que manera evaluarlas. EJ: Seguridad, Compatibilidad, Seguridad. Etc.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417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 dirty="0"/>
                        <a:t>Calidad de proceso de desarrollo de software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Se evalúa la calidad mediante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ISO/IEC 12207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ISO/IEC 12207 establece un modelo de procesos para el ciclo de vida del software. Define cómo debería ser el modelo de proceso para ser completo y con calidad. Actividades, tareas etc.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53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ISO/IEC 15504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Es una norma internacional para establecer y mejorar la capacidad y madurez de los procesos</a:t>
                      </a:r>
                      <a:br>
                        <a:rPr lang="es-ES" sz="1100" u="none" strike="noStrike" cap="none"/>
                      </a:br>
                      <a:r>
                        <a:rPr lang="es-ES" sz="1100" u="none" strike="noStrike" cap="none"/>
                        <a:t>Define que se debe tener en cuenta para evaluar el modelo de proceso y concluir si es completo y con calidad.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11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ISO/IEC 90003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Proporciona una guía sobre cómo aplicar la ISO 9001 en procesos de software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664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CMMI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Proporciona un marco estructurado para evaluar los procesos actuales de la organización, establecer prioridades de mejora, e implementar esas mejoras. Se utiliza para organizaciones desarrolladoras de software de medianas a grandes dimensiones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 dirty="0"/>
                        <a:t>Calidad de Procesos/Servicios/Productos en general 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se evalúa mediante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ISO 9001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 dirty="0"/>
                        <a:t>La Norma ISO 9001 determina los requisitos para establecer un Sistema de Gestión de la Calidad,  de producto y/o servicio. Forma parte de la familia ISO 9000, que  es un conjunto de normas de “gestión de la calidad”  aplicables a cualquier tipo de organización con el objetivo de obtener mejoras en la organización y, eventualmente arribar a una certificación, punto importante a la hora de competir en los mercados globales.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25" marR="6025" marT="60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74" name="Google Shape;574;p88"/>
          <p:cNvSpPr txBox="1"/>
          <p:nvPr/>
        </p:nvSpPr>
        <p:spPr>
          <a:xfrm>
            <a:off x="609122" y="166255"/>
            <a:ext cx="293593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rPr>
              <a:t>Resumiendo </a:t>
            </a:r>
            <a:endParaRPr sz="3600" b="0" i="0" u="none" strike="noStrike" cap="none" dirty="0">
              <a:solidFill>
                <a:schemeClr val="accent6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dirty="0">
                <a:latin typeface="+mj-lt"/>
              </a:rPr>
              <a:t>¿Qué es la Calidad?</a:t>
            </a:r>
            <a:endParaRPr sz="3600" dirty="0">
              <a:latin typeface="+mj-lt"/>
            </a:endParaRPr>
          </a:p>
        </p:txBody>
      </p:sp>
      <p:sp>
        <p:nvSpPr>
          <p:cNvPr id="151" name="Google Shape;151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Ingenieria de Software I 2022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body" idx="4294967295"/>
          </p:nvPr>
        </p:nvSpPr>
        <p:spPr>
          <a:xfrm>
            <a:off x="959318" y="2333904"/>
            <a:ext cx="7090988" cy="484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s-ES" sz="2000" dirty="0"/>
              <a:t>Calidad es un concepto manejado con bastante frecuencia en la actualidad, pero a su vez, su significado es percibido de distintas maneras.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s-ES" sz="2000" dirty="0"/>
              <a:t>Al hablar de bienes y/o servicios de calidad, la gente se refiere normalmente a bienes de lujo o excelentes, con precios elevados.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s-ES" sz="2000" dirty="0"/>
              <a:t>Su significado sigue siendo ambiguo y muchas veces su uso depende de lo que cada uno entiende por calidad, por lo cual es importante comenzar a unificar su definición.</a:t>
            </a:r>
            <a:br>
              <a:rPr lang="es-ES" sz="2000" dirty="0"/>
            </a:br>
            <a:endParaRPr sz="2000" dirty="0"/>
          </a:p>
        </p:txBody>
      </p:sp>
      <p:sp>
        <p:nvSpPr>
          <p:cNvPr id="154" name="Google Shape;154;p3"/>
          <p:cNvSpPr txBox="1">
            <a:spLocks noGrp="1"/>
          </p:cNvSpPr>
          <p:nvPr>
            <p:ph type="body" idx="4294967295"/>
          </p:nvPr>
        </p:nvSpPr>
        <p:spPr>
          <a:xfrm>
            <a:off x="1246188" y="1916113"/>
            <a:ext cx="109458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2…..¿Qué es la Calidad?</a:t>
            </a: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55558448-7089-012B-EC6D-969CEDF2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985" y="2564312"/>
            <a:ext cx="3812003" cy="333197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dirty="0">
                <a:latin typeface="+mj-lt"/>
              </a:rPr>
              <a:t>¿Qué es la Calidad?</a:t>
            </a:r>
            <a:endParaRPr sz="3600" dirty="0">
              <a:latin typeface="+mj-lt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b="1"/>
              <a:t>Criterios erróneos comunes sobre la calidad</a:t>
            </a:r>
            <a:endParaRPr b="1"/>
          </a:p>
        </p:txBody>
      </p:sp>
      <p:sp>
        <p:nvSpPr>
          <p:cNvPr id="164" name="Google Shape;164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Ingenieria de Software I 2022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5;p4">
            <a:extLst>
              <a:ext uri="{FF2B5EF4-FFF2-40B4-BE49-F238E27FC236}">
                <a16:creationId xmlns:a16="http://schemas.microsoft.com/office/drawing/2014/main" xmlns="" id="{9A91714D-F514-1CD4-75B8-9630C7F87FC5}"/>
              </a:ext>
            </a:extLst>
          </p:cNvPr>
          <p:cNvSpPr txBox="1">
            <a:spLocks/>
          </p:cNvSpPr>
          <p:nvPr/>
        </p:nvSpPr>
        <p:spPr>
          <a:xfrm>
            <a:off x="789770" y="1921060"/>
            <a:ext cx="9652000" cy="484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dirty="0"/>
              <a:t>Criterios erróneos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s-ES" dirty="0"/>
          </a:p>
          <a:p>
            <a:pPr marL="68580" indent="-68580">
              <a:lnSpc>
                <a:spcPct val="85000"/>
              </a:lnSpc>
              <a:spcBef>
                <a:spcPts val="0"/>
              </a:spcBef>
              <a:buFont typeface="Noto Sans Symbols"/>
              <a:buChar char="❑"/>
            </a:pPr>
            <a:r>
              <a:rPr lang="es-ES" dirty="0"/>
              <a:t>Un producto de calidad es un producto de lujo. </a:t>
            </a:r>
          </a:p>
          <a:p>
            <a:pPr marL="68580" indent="-68580">
              <a:lnSpc>
                <a:spcPct val="85000"/>
              </a:lnSpc>
              <a:spcBef>
                <a:spcPts val="975"/>
              </a:spcBef>
              <a:buFont typeface="Noto Sans Symbols"/>
              <a:buChar char="❑"/>
            </a:pPr>
            <a:r>
              <a:rPr lang="es-ES" dirty="0"/>
              <a:t>La calidad es intangible y por lo tanto no mensurable. </a:t>
            </a:r>
          </a:p>
          <a:p>
            <a:pPr marL="68580" indent="-68580">
              <a:lnSpc>
                <a:spcPct val="85000"/>
              </a:lnSpc>
              <a:spcBef>
                <a:spcPts val="975"/>
              </a:spcBef>
              <a:buFont typeface="Noto Sans Symbols"/>
              <a:buChar char="❑"/>
            </a:pPr>
            <a:r>
              <a:rPr lang="es-ES" dirty="0"/>
              <a:t>Los problemas son originados por los trabajadores de producción.</a:t>
            </a:r>
          </a:p>
          <a:p>
            <a:pPr marL="68580" indent="-68580">
              <a:lnSpc>
                <a:spcPct val="85000"/>
              </a:lnSpc>
              <a:spcBef>
                <a:spcPts val="975"/>
              </a:spcBef>
              <a:buFont typeface="Noto Sans Symbols"/>
              <a:buChar char="❑"/>
            </a:pPr>
            <a:r>
              <a:rPr lang="es-ES" dirty="0"/>
              <a:t>La calidad se origina en el </a:t>
            </a:r>
            <a:r>
              <a:rPr lang="es-ES" dirty="0" err="1"/>
              <a:t>Depto</a:t>
            </a:r>
            <a:r>
              <a:rPr lang="es-ES" dirty="0"/>
              <a:t> de calidad</a:t>
            </a:r>
            <a:br>
              <a:rPr lang="es-ES" dirty="0"/>
            </a:br>
            <a:endParaRPr lang="es-ES" dirty="0"/>
          </a:p>
        </p:txBody>
      </p:sp>
      <p:sp>
        <p:nvSpPr>
          <p:cNvPr id="2" name="AutoShape 2" descr="Productos De Lujo | Facebook"/>
          <p:cNvSpPr>
            <a:spLocks noChangeAspect="1" noChangeArrowheads="1"/>
          </p:cNvSpPr>
          <p:nvPr/>
        </p:nvSpPr>
        <p:spPr bwMode="auto">
          <a:xfrm>
            <a:off x="10289370" y="37345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4" descr="Productos De Lujo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AutoShape 6" descr="Productos De Lujo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8" name="AutoShape 10" descr="Productos De Lujo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6" name="Picture 12" descr="La Calidad más allá del Servicio y del Producto. De lo tangible a lo  intangible | ottojust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315" y="2678748"/>
            <a:ext cx="2891279" cy="290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4464051" y="5013782"/>
            <a:ext cx="672041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calidad es relativa a las personas, a su edad, a las circunstancias de trabajo, el tiempo…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tiempo varia las percepciones.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931285" y="764704"/>
            <a:ext cx="42450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¿Qué es la Calidad?</a:t>
            </a:r>
            <a:endParaRPr sz="1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5" descr="TuSeguro.com - ¿Cómo conocer y elegir un auto seguro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5720" y="2361761"/>
            <a:ext cx="3048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 descr="Qué vehículos hay para 7 o más pasajeros - Clarí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43" y="3789040"/>
            <a:ext cx="3672408" cy="2068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 descr="Ferrari F8 Tributo: precios, noticias, prueba, ficha técnica y fotos |  Diariomotor"/>
          <p:cNvPicPr preferRelativeResize="0"/>
          <p:nvPr/>
        </p:nvPicPr>
        <p:blipFill rotWithShape="1">
          <a:blip r:embed="rId5">
            <a:alphaModFix/>
          </a:blip>
          <a:srcRect l="10170" t="7906" r="14787" b="17778"/>
          <a:stretch/>
        </p:blipFill>
        <p:spPr>
          <a:xfrm>
            <a:off x="6744072" y="2852936"/>
            <a:ext cx="3878057" cy="174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 Definición de Calidad</a:t>
            </a:r>
            <a:endParaRPr sz="3600" dirty="0">
              <a:latin typeface="+mj-lt"/>
            </a:endParaRPr>
          </a:p>
        </p:txBody>
      </p:sp>
      <p:sp>
        <p:nvSpPr>
          <p:cNvPr id="183" name="Google Shape;183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84" name="Google Shape;184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2. Que es la Calidad ?</a:t>
            </a:r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sz="2400"/>
              <a:t>A lo largo de la historia se han desarrollado filosofías o culturas de calidad, de las cuales algunas han sobresalido porque han tenido resultados satisfactorios.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Char char="»"/>
            </a:pPr>
            <a:r>
              <a:rPr lang="es-ES" sz="2400"/>
              <a:t>A los que realizaron estas filosofías se los ha llamado Maestros  o Gurús de la Calidad. 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Ingenieria de Software I 2022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2279651" y="1989139"/>
            <a:ext cx="58261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 descr="http://3.bp.blogspot.com/_B2LssRzTTdY/TLo9ChKfDyI/AAAAAAAAAA4/eGdhaSRyJzw/s1600/Guru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9038" y="2992532"/>
            <a:ext cx="256222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/>
          <p:nvPr/>
        </p:nvSpPr>
        <p:spPr>
          <a:xfrm>
            <a:off x="1650788" y="3501008"/>
            <a:ext cx="2771228" cy="956222"/>
          </a:xfrm>
          <a:prstGeom prst="wedgeRoundRectCallout">
            <a:avLst>
              <a:gd name="adj1" fmla="val 97265"/>
              <a:gd name="adj2" fmla="val 93287"/>
              <a:gd name="adj3" fmla="val 16667"/>
            </a:avLst>
          </a:prstGeom>
          <a:solidFill>
            <a:srgbClr val="BFBFBF">
              <a:alpha val="77254"/>
            </a:srgbClr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conformidad con los requisitos “ </a:t>
            </a:r>
            <a:r>
              <a:rPr lang="es-E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Crosbi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8395509" y="3501008"/>
            <a:ext cx="2525028" cy="756664"/>
          </a:xfrm>
          <a:prstGeom prst="wedgeRoundRectCallout">
            <a:avLst>
              <a:gd name="adj1" fmla="val -92212"/>
              <a:gd name="adj2" fmla="val 52447"/>
              <a:gd name="adj3" fmla="val 16667"/>
            </a:avLst>
          </a:prstGeom>
          <a:solidFill>
            <a:srgbClr val="BFBFBF">
              <a:alpha val="77254"/>
            </a:srgbClr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su lado subjetivo “ </a:t>
            </a:r>
            <a:r>
              <a:rPr lang="es-E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Shewart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8256241" y="4282986"/>
            <a:ext cx="2664296" cy="902321"/>
          </a:xfrm>
          <a:prstGeom prst="wedgeRoundRectCallout">
            <a:avLst>
              <a:gd name="adj1" fmla="val -90290"/>
              <a:gd name="adj2" fmla="val 88485"/>
              <a:gd name="adj3" fmla="val 16667"/>
            </a:avLst>
          </a:prstGeom>
          <a:solidFill>
            <a:srgbClr val="BFBFBF">
              <a:alpha val="77254"/>
            </a:srgbClr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cumplir con las expectativas del cliente “ </a:t>
            </a:r>
            <a:r>
              <a:rPr lang="es-E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Feigenbaum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1704593" y="4653136"/>
            <a:ext cx="2663619" cy="992806"/>
          </a:xfrm>
          <a:prstGeom prst="wedgeRoundRectCallout">
            <a:avLst>
              <a:gd name="adj1" fmla="val 87413"/>
              <a:gd name="adj2" fmla="val 117575"/>
              <a:gd name="adj3" fmla="val 16667"/>
            </a:avLst>
          </a:prstGeom>
          <a:solidFill>
            <a:srgbClr val="BFBFBF">
              <a:alpha val="77254"/>
            </a:srgbClr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satisfacción del usuario “ </a:t>
            </a:r>
            <a:r>
              <a:rPr lang="es-E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Deming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7968208" y="5445224"/>
            <a:ext cx="2592288" cy="804858"/>
          </a:xfrm>
          <a:prstGeom prst="wedgeRoundRectCallout">
            <a:avLst>
              <a:gd name="adj1" fmla="val -101008"/>
              <a:gd name="adj2" fmla="val -11171"/>
              <a:gd name="adj3" fmla="val 16667"/>
            </a:avLst>
          </a:prstGeom>
          <a:solidFill>
            <a:srgbClr val="BFBFBF">
              <a:alpha val="77254"/>
            </a:srgbClr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adecuación al uso “ </a:t>
            </a:r>
            <a:r>
              <a:rPr lang="es-E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Juran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¿Qué es la Calidad ?</a:t>
            </a:r>
            <a:endParaRPr sz="3600" dirty="0">
              <a:latin typeface="+mj-lt"/>
            </a:endParaRPr>
          </a:p>
        </p:txBody>
      </p:sp>
      <p:sp>
        <p:nvSpPr>
          <p:cNvPr id="199" name="Google Shape;199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Las principales normas internacionales definen la calidad como :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Char char="»"/>
            </a:pPr>
            <a:r>
              <a:rPr lang="es-ES"/>
              <a:t>“El grado en el que un conjunto de características inherentes cumple con los requisitos“ ( ISO 9000)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Char char="»"/>
            </a:pPr>
            <a:r>
              <a:rPr lang="es-ES"/>
              <a:t>“Conjunto de propiedades o características de un producto o servicio que le confieren aptitud para satisfacer unas necesidades expresadas o implícitas” (ISO 8402)</a:t>
            </a:r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Ingenieria de Software I 2022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5881688" y="6286501"/>
            <a:ext cx="5715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s-ES" sz="1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7</a:t>
            </a:fld>
            <a:endParaRPr sz="16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4" name="Google Shape;204;p7" descr="http://www.tesoreria.gba.gov.ar/img/iram-iqnet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3976" y="3500438"/>
            <a:ext cx="3776663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/>
          <p:nvPr/>
        </p:nvSpPr>
        <p:spPr>
          <a:xfrm>
            <a:off x="4977713" y="404664"/>
            <a:ext cx="6552728" cy="1296144"/>
          </a:xfrm>
          <a:prstGeom prst="roundRect">
            <a:avLst>
              <a:gd name="adj" fmla="val 16667"/>
            </a:avLst>
          </a:prstGeom>
          <a:solidFill>
            <a:srgbClr val="E6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E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 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documento, establecido por consenso y aprobado por un </a:t>
            </a:r>
            <a:r>
              <a:rPr lang="es-E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organismo reconocido 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(nacional o internacional), que proporciona para un uso común y repetido, una serie de reglas, directrices o características.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5893470" y="3284984"/>
            <a:ext cx="6262984" cy="1512168"/>
          </a:xfrm>
          <a:prstGeom prst="roundRect">
            <a:avLst>
              <a:gd name="adj" fmla="val 16667"/>
            </a:avLst>
          </a:prstGeom>
          <a:solidFill>
            <a:srgbClr val="F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 </a:t>
            </a:r>
            <a:r>
              <a:rPr lang="es-E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 Internacional de Normalización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también llamada </a:t>
            </a:r>
            <a:r>
              <a:rPr lang="es-E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 Internacional de Estandarización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lang="es-E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Organization for Standardization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es una organización para la creación de estándares (o normas) internacionales compuesta por diversas organizaciones nacionales de normalización.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Sistemas de Información </a:t>
            </a:r>
            <a:endParaRPr sz="3600" dirty="0">
              <a:latin typeface="+mj-lt"/>
            </a:endParaRPr>
          </a:p>
        </p:txBody>
      </p:sp>
      <p:sp>
        <p:nvSpPr>
          <p:cNvPr id="212" name="Google Shape;212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Calidad de los Sistemas de Información </a:t>
            </a:r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10447882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dirty="0"/>
              <a:t>Es el conjunto de personas, datos, procesos y tecnología de información que interactúan para recopilar, procesar, guardar y proporcionar como salida la información necesaria para brindar soporte a una organización (</a:t>
            </a:r>
            <a:r>
              <a:rPr lang="es-ES" dirty="0" err="1"/>
              <a:t>Whitten</a:t>
            </a:r>
            <a:r>
              <a:rPr lang="es-ES" dirty="0"/>
              <a:t> y Bentley 2008)</a:t>
            </a: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lang="es-ES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lang="es-ES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lang="es-ES" dirty="0"/>
          </a:p>
        </p:txBody>
      </p:sp>
      <p:sp>
        <p:nvSpPr>
          <p:cNvPr id="215" name="Google Shape;215;p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pic>
        <p:nvPicPr>
          <p:cNvPr id="3074" name="Picture 2" descr="Los Sistemas de Información">
            <a:extLst>
              <a:ext uri="{FF2B5EF4-FFF2-40B4-BE49-F238E27FC236}">
                <a16:creationId xmlns:a16="http://schemas.microsoft.com/office/drawing/2014/main" xmlns="" id="{FB923CE9-2C5D-92D9-DA67-ECAA9519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947" y="3165338"/>
            <a:ext cx="3551652" cy="243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6272C81-16FE-DE99-9F6E-32EF73104CFC}"/>
              </a:ext>
            </a:extLst>
          </p:cNvPr>
          <p:cNvSpPr txBox="1"/>
          <p:nvPr/>
        </p:nvSpPr>
        <p:spPr>
          <a:xfrm>
            <a:off x="623392" y="4104296"/>
            <a:ext cx="7659225" cy="140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es-ES" sz="2000" dirty="0">
                <a:latin typeface="+mn-lt"/>
              </a:rPr>
              <a:t>Un sistema de información abarca más que el aspecto meramente computacional, pues no sólo hemos de tener en cuenta estas herramientas, sino también el modo de organizar dichas herramientas y de obtener la información necesaria para el correcto funcionamiento de la empresa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sz="3600" dirty="0">
                <a:latin typeface="+mj-lt"/>
              </a:rPr>
              <a:t>Calidad de los Sistemas de Información </a:t>
            </a:r>
            <a:endParaRPr sz="3600" dirty="0">
              <a:latin typeface="+mj-lt"/>
            </a:endParaRPr>
          </a:p>
        </p:txBody>
      </p:sp>
      <p:sp>
        <p:nvSpPr>
          <p:cNvPr id="212" name="Google Shape;212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Calidad de los Sistemas de Información </a:t>
            </a:r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dirty="0"/>
              <a:t>La importancia de los sistemas de información (SI) en la actualidad hace necesario que las empresas de tecnología hagan mucho hincapié en los estándares ( o normas ) de calidad.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dirty="0"/>
              <a:t> </a:t>
            </a:r>
            <a:r>
              <a:rPr lang="es-ES" dirty="0" err="1"/>
              <a:t>Stylianou</a:t>
            </a:r>
            <a:r>
              <a:rPr lang="es-ES" dirty="0"/>
              <a:t> y Kumar plantean que se debe apreciar la calidad desde un todo, donde cada parte que la componen debe tener su análisis de calidad. </a:t>
            </a:r>
            <a:endParaRPr dirty="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215" name="Google Shape;215;p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Ingenieria de Software I 2022</a:t>
            </a:r>
            <a:endParaRPr/>
          </a:p>
        </p:txBody>
      </p:sp>
      <p:pic>
        <p:nvPicPr>
          <p:cNvPr id="216" name="Google Shape;216;p8" descr="Blog de sistemas de información: 4.21 ASEGURAMIENTO DE LA CALIDAD MEDIANTE  INGENIERÍA DE SOFTW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7928" y="3573016"/>
            <a:ext cx="3362325" cy="2638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"/>
          <p:cNvSpPr/>
          <p:nvPr/>
        </p:nvSpPr>
        <p:spPr>
          <a:xfrm>
            <a:off x="7734430" y="284122"/>
            <a:ext cx="4536600" cy="1152000"/>
          </a:xfrm>
          <a:prstGeom prst="roundRect">
            <a:avLst>
              <a:gd name="adj" fmla="val 16667"/>
            </a:avLst>
          </a:prstGeom>
          <a:solidFill>
            <a:srgbClr val="BBC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“Conjunto de propiedades o características de un producto o servicio que le confieren aptitud para satisfacer unas necesidades expresadas o implícitas” (ISO 8402)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505963"/>
      </p:ext>
    </p:extLst>
  </p:cSld>
  <p:clrMapOvr>
    <a:masterClrMapping/>
  </p:clrMapOvr>
</p:sld>
</file>

<file path=ppt/theme/theme1.xml><?xml version="1.0" encoding="utf-8"?>
<a:theme xmlns:a="http://schemas.openxmlformats.org/drawingml/2006/main" name="2_Retrospección">
  <a:themeElements>
    <a:clrScheme name="Personalizado 1">
      <a:dk1>
        <a:srgbClr val="0C0C0C"/>
      </a:dk1>
      <a:lt1>
        <a:srgbClr val="FFFFFF"/>
      </a:lt1>
      <a:dk2>
        <a:srgbClr val="3F3F3F"/>
      </a:dk2>
      <a:lt2>
        <a:srgbClr val="E4E9EF"/>
      </a:lt2>
      <a:accent1>
        <a:srgbClr val="54747B"/>
      </a:accent1>
      <a:accent2>
        <a:srgbClr val="8D1532"/>
      </a:accent2>
      <a:accent3>
        <a:srgbClr val="ADD6FF"/>
      </a:accent3>
      <a:accent4>
        <a:srgbClr val="846648"/>
      </a:accent4>
      <a:accent5>
        <a:srgbClr val="AAD957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22 Clase 3 Requerimientos II-CU" id="{80EA9F4A-32E0-41C2-8E1F-138AC85E4AD0}" vid="{4D10B8EB-A489-4EA0-A0C0-B053C11A96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I 2022 Clase 3 Requerimientos II-CU</Template>
  <TotalTime>404</TotalTime>
  <Words>2152</Words>
  <Application>Microsoft Office PowerPoint</Application>
  <PresentationFormat>Panorámica</PresentationFormat>
  <Paragraphs>302</Paragraphs>
  <Slides>29</Slides>
  <Notes>29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Calibri Light</vt:lpstr>
      <vt:lpstr>Calibri</vt:lpstr>
      <vt:lpstr>Noto Sans Symbols</vt:lpstr>
      <vt:lpstr>Arial Black</vt:lpstr>
      <vt:lpstr>Arial</vt:lpstr>
      <vt:lpstr>Georgia</vt:lpstr>
      <vt:lpstr>2_Retrospección</vt:lpstr>
      <vt:lpstr>MS_ClipArt_Gallery.2</vt:lpstr>
      <vt:lpstr>Ingeniería de software  I - Calidad</vt:lpstr>
      <vt:lpstr> Definición de Calidad</vt:lpstr>
      <vt:lpstr>¿Qué es la Calidad?</vt:lpstr>
      <vt:lpstr>¿Qué es la Calidad?</vt:lpstr>
      <vt:lpstr>Presentación de PowerPoint</vt:lpstr>
      <vt:lpstr> Definición de Calidad</vt:lpstr>
      <vt:lpstr>¿Qué es la Calidad ?</vt:lpstr>
      <vt:lpstr>Sistemas de Información </vt:lpstr>
      <vt:lpstr>Calidad de los Sistemas de Información </vt:lpstr>
      <vt:lpstr>Componentes</vt:lpstr>
      <vt:lpstr>Calidad de Software</vt:lpstr>
      <vt:lpstr>Calidad del Producto y Proceso</vt:lpstr>
      <vt:lpstr>Clasificación de Normas y Modelos de Calidad</vt:lpstr>
      <vt:lpstr>Clasificación de Normas y Modelos de Calidad</vt:lpstr>
      <vt:lpstr>Clasificación de Normas y Modelos de Calidad</vt:lpstr>
      <vt:lpstr>Clasificación de Normas y Modelos de Calidad</vt:lpstr>
      <vt:lpstr>Clasificación de Normas y Modelos de Calidad</vt:lpstr>
      <vt:lpstr>Norma/Modelo de Calidad SQuaRE ISO/IEC 25000 </vt:lpstr>
      <vt:lpstr>Norma/Modelo de Calidad SQuaRE ISO/IEC 25010- Características </vt:lpstr>
      <vt:lpstr>Norma/Modelo de Calidad Software</vt:lpstr>
      <vt:lpstr>CMM (1993) – CMMI (2000)</vt:lpstr>
      <vt:lpstr>CMMI</vt:lpstr>
      <vt:lpstr>Representaciones</vt:lpstr>
      <vt:lpstr>Niveles de madurez  </vt:lpstr>
      <vt:lpstr>ISO  lnternational Organization for Standardization </vt:lpstr>
      <vt:lpstr>Familia de las ISO 9000 </vt:lpstr>
      <vt:lpstr>BENEFICIOS DE TRABAJAR CON UN SISTEMA DE GESTIÓN DE CALIDAD (SGC)</vt:lpstr>
      <vt:lpstr>SGC – IRAM – ISO 9001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 I - Calidad</dc:title>
  <dc:creator>Ariel</dc:creator>
  <cp:lastModifiedBy>Cuenta Microsoft</cp:lastModifiedBy>
  <cp:revision>5</cp:revision>
  <dcterms:created xsi:type="dcterms:W3CDTF">2011-08-01T13:16:26Z</dcterms:created>
  <dcterms:modified xsi:type="dcterms:W3CDTF">2022-10-27T21:49:36Z</dcterms:modified>
</cp:coreProperties>
</file>