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FFEF97-578A-41D5-8F86-C41430CD7C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952FB3-6318-4F7E-AFFD-72F72043A99D}">
      <dgm:prSet/>
      <dgm:spPr/>
      <dgm:t>
        <a:bodyPr/>
        <a:lstStyle/>
        <a:p>
          <a:r>
            <a:rPr lang="en-GB" b="0" i="0" dirty="0"/>
            <a:t>71% of the heat maps highlighted </a:t>
          </a:r>
          <a:r>
            <a:rPr lang="en-GB" b="1" i="0" dirty="0"/>
            <a:t>vessels</a:t>
          </a:r>
          <a:endParaRPr lang="en-US" dirty="0"/>
        </a:p>
      </dgm:t>
    </dgm:pt>
    <dgm:pt modelId="{265671A3-EFA7-49AE-843E-57299A16C074}" type="parTrans" cxnId="{A4AFA921-9E3F-4816-81CD-0A4AB9140071}">
      <dgm:prSet/>
      <dgm:spPr/>
      <dgm:t>
        <a:bodyPr/>
        <a:lstStyle/>
        <a:p>
          <a:endParaRPr lang="en-US"/>
        </a:p>
      </dgm:t>
    </dgm:pt>
    <dgm:pt modelId="{9623510C-0447-45F7-ABA3-8540C5C0138A}" type="sibTrans" cxnId="{A4AFA921-9E3F-4816-81CD-0A4AB9140071}">
      <dgm:prSet/>
      <dgm:spPr/>
      <dgm:t>
        <a:bodyPr/>
        <a:lstStyle/>
        <a:p>
          <a:endParaRPr lang="en-US"/>
        </a:p>
      </dgm:t>
    </dgm:pt>
    <dgm:pt modelId="{840E04D8-DB17-4386-89A5-E52D66CBEB5D}">
      <dgm:prSet/>
      <dgm:spPr/>
      <dgm:t>
        <a:bodyPr/>
        <a:lstStyle/>
        <a:p>
          <a:r>
            <a:rPr lang="en-GB" b="0" i="0"/>
            <a:t>78% of the maps highlighted the </a:t>
          </a:r>
          <a:r>
            <a:rPr lang="en-GB" b="1" i="0"/>
            <a:t>optic disc</a:t>
          </a:r>
          <a:endParaRPr lang="en-US"/>
        </a:p>
      </dgm:t>
    </dgm:pt>
    <dgm:pt modelId="{B03FF704-53F8-4739-9D10-54B7D875D00E}" type="parTrans" cxnId="{866B5365-F572-4EC9-9AE2-E095DC26ABEF}">
      <dgm:prSet/>
      <dgm:spPr/>
      <dgm:t>
        <a:bodyPr/>
        <a:lstStyle/>
        <a:p>
          <a:endParaRPr lang="en-US"/>
        </a:p>
      </dgm:t>
    </dgm:pt>
    <dgm:pt modelId="{7059002B-FEAE-4843-A3A3-728E9843B1A8}" type="sibTrans" cxnId="{866B5365-F572-4EC9-9AE2-E095DC26ABEF}">
      <dgm:prSet/>
      <dgm:spPr/>
      <dgm:t>
        <a:bodyPr/>
        <a:lstStyle/>
        <a:p>
          <a:endParaRPr lang="en-US"/>
        </a:p>
      </dgm:t>
    </dgm:pt>
    <dgm:pt modelId="{EF0CB1EC-5827-4D96-B1F0-FA19DEF551BE}">
      <dgm:prSet/>
      <dgm:spPr/>
      <dgm:t>
        <a:bodyPr/>
        <a:lstStyle/>
        <a:p>
          <a:r>
            <a:rPr lang="en-GB" b="0" i="0"/>
            <a:t>50% of the maps also highlighted</a:t>
          </a:r>
          <a:r>
            <a:rPr lang="en-GB" b="1" i="0"/>
            <a:t> non-specific features</a:t>
          </a:r>
          <a:r>
            <a:rPr lang="en-GB" b="0" i="0"/>
            <a:t>. </a:t>
          </a:r>
          <a:endParaRPr lang="en-US"/>
        </a:p>
      </dgm:t>
    </dgm:pt>
    <dgm:pt modelId="{D7E97272-0968-49E6-94FD-4FF4B7604AAF}" type="parTrans" cxnId="{8F1812FC-C0BD-4419-9A4E-4CBA2B6D5197}">
      <dgm:prSet/>
      <dgm:spPr/>
      <dgm:t>
        <a:bodyPr/>
        <a:lstStyle/>
        <a:p>
          <a:endParaRPr lang="en-US"/>
        </a:p>
      </dgm:t>
    </dgm:pt>
    <dgm:pt modelId="{73B43D76-8E79-4894-9D1F-F8626C0D249C}" type="sibTrans" cxnId="{8F1812FC-C0BD-4419-9A4E-4CBA2B6D5197}">
      <dgm:prSet/>
      <dgm:spPr/>
      <dgm:t>
        <a:bodyPr/>
        <a:lstStyle/>
        <a:p>
          <a:endParaRPr lang="en-US"/>
        </a:p>
      </dgm:t>
    </dgm:pt>
    <dgm:pt modelId="{16742E05-0D92-4C2F-BF71-78CEC0D43205}">
      <dgm:prSet/>
      <dgm:spPr/>
      <dgm:t>
        <a:bodyPr/>
        <a:lstStyle/>
        <a:p>
          <a:r>
            <a:rPr lang="en-GB" b="0" i="1" dirty="0"/>
            <a:t>In other words, the neural network was looking at a bit of everything but nothing in particular…</a:t>
          </a:r>
          <a:endParaRPr lang="en-US" dirty="0"/>
        </a:p>
      </dgm:t>
    </dgm:pt>
    <dgm:pt modelId="{55AAFB1F-EF9E-4F57-A1B2-E794813666A3}" type="parTrans" cxnId="{E262652B-724D-4988-A9F7-F2D32D6C04A1}">
      <dgm:prSet/>
      <dgm:spPr/>
      <dgm:t>
        <a:bodyPr/>
        <a:lstStyle/>
        <a:p>
          <a:endParaRPr lang="en-US"/>
        </a:p>
      </dgm:t>
    </dgm:pt>
    <dgm:pt modelId="{5A37E2D8-53E3-499C-9188-F8E8F40BF91D}" type="sibTrans" cxnId="{E262652B-724D-4988-A9F7-F2D32D6C04A1}">
      <dgm:prSet/>
      <dgm:spPr/>
      <dgm:t>
        <a:bodyPr/>
        <a:lstStyle/>
        <a:p>
          <a:endParaRPr lang="en-US"/>
        </a:p>
      </dgm:t>
    </dgm:pt>
    <dgm:pt modelId="{6A06F463-3FED-483D-9F2F-600B56CA826D}" type="pres">
      <dgm:prSet presAssocID="{CAFFEF97-578A-41D5-8F86-C41430CD7CCF}" presName="root" presStyleCnt="0">
        <dgm:presLayoutVars>
          <dgm:dir/>
          <dgm:resizeHandles val="exact"/>
        </dgm:presLayoutVars>
      </dgm:prSet>
      <dgm:spPr/>
    </dgm:pt>
    <dgm:pt modelId="{DDCE6602-49EB-4345-9EC3-E98758933C88}" type="pres">
      <dgm:prSet presAssocID="{E7952FB3-6318-4F7E-AFFD-72F72043A99D}" presName="compNode" presStyleCnt="0"/>
      <dgm:spPr/>
    </dgm:pt>
    <dgm:pt modelId="{7CA4AB7F-A595-4253-B2A8-465EA9A67501}" type="pres">
      <dgm:prSet presAssocID="{E7952FB3-6318-4F7E-AFFD-72F72043A99D}" presName="bgRect" presStyleLbl="bgShp" presStyleIdx="0" presStyleCnt="4"/>
      <dgm:spPr/>
    </dgm:pt>
    <dgm:pt modelId="{9C830DAC-C532-4A3F-810B-42201CE8CAE3}" type="pres">
      <dgm:prSet presAssocID="{E7952FB3-6318-4F7E-AFFD-72F72043A9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D3A41472-78A3-40B6-9745-BE1DD5B846CF}" type="pres">
      <dgm:prSet presAssocID="{E7952FB3-6318-4F7E-AFFD-72F72043A99D}" presName="spaceRect" presStyleCnt="0"/>
      <dgm:spPr/>
    </dgm:pt>
    <dgm:pt modelId="{042C62E9-A343-4EEB-AE59-FEF9D2E544F8}" type="pres">
      <dgm:prSet presAssocID="{E7952FB3-6318-4F7E-AFFD-72F72043A99D}" presName="parTx" presStyleLbl="revTx" presStyleIdx="0" presStyleCnt="4">
        <dgm:presLayoutVars>
          <dgm:chMax val="0"/>
          <dgm:chPref val="0"/>
        </dgm:presLayoutVars>
      </dgm:prSet>
      <dgm:spPr/>
    </dgm:pt>
    <dgm:pt modelId="{011DE43B-67DD-4715-8E30-4563C5648FA2}" type="pres">
      <dgm:prSet presAssocID="{9623510C-0447-45F7-ABA3-8540C5C0138A}" presName="sibTrans" presStyleCnt="0"/>
      <dgm:spPr/>
    </dgm:pt>
    <dgm:pt modelId="{B97D25A2-BED9-4768-86A2-0D2E13164BD6}" type="pres">
      <dgm:prSet presAssocID="{840E04D8-DB17-4386-89A5-E52D66CBEB5D}" presName="compNode" presStyleCnt="0"/>
      <dgm:spPr/>
    </dgm:pt>
    <dgm:pt modelId="{71EFD324-3B29-496F-8D61-5C9FF25B02C8}" type="pres">
      <dgm:prSet presAssocID="{840E04D8-DB17-4386-89A5-E52D66CBEB5D}" presName="bgRect" presStyleLbl="bgShp" presStyleIdx="1" presStyleCnt="4"/>
      <dgm:spPr/>
    </dgm:pt>
    <dgm:pt modelId="{88B43135-7A76-45B6-9BFD-4869A07E1A41}" type="pres">
      <dgm:prSet presAssocID="{840E04D8-DB17-4386-89A5-E52D66CBEB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B9F3F4B-85CC-4403-8FDB-E4177FBC59E0}" type="pres">
      <dgm:prSet presAssocID="{840E04D8-DB17-4386-89A5-E52D66CBEB5D}" presName="spaceRect" presStyleCnt="0"/>
      <dgm:spPr/>
    </dgm:pt>
    <dgm:pt modelId="{9897B11A-0312-43CF-8EB8-256B94208BF0}" type="pres">
      <dgm:prSet presAssocID="{840E04D8-DB17-4386-89A5-E52D66CBEB5D}" presName="parTx" presStyleLbl="revTx" presStyleIdx="1" presStyleCnt="4">
        <dgm:presLayoutVars>
          <dgm:chMax val="0"/>
          <dgm:chPref val="0"/>
        </dgm:presLayoutVars>
      </dgm:prSet>
      <dgm:spPr/>
    </dgm:pt>
    <dgm:pt modelId="{60151987-C635-4CA2-9607-B24B44A12F77}" type="pres">
      <dgm:prSet presAssocID="{7059002B-FEAE-4843-A3A3-728E9843B1A8}" presName="sibTrans" presStyleCnt="0"/>
      <dgm:spPr/>
    </dgm:pt>
    <dgm:pt modelId="{5AE0B62C-6BF1-4D86-98AB-0B6C4ED54E1D}" type="pres">
      <dgm:prSet presAssocID="{EF0CB1EC-5827-4D96-B1F0-FA19DEF551BE}" presName="compNode" presStyleCnt="0"/>
      <dgm:spPr/>
    </dgm:pt>
    <dgm:pt modelId="{6C7FE4CB-8D0E-4AAE-B461-2D5B2954DDD9}" type="pres">
      <dgm:prSet presAssocID="{EF0CB1EC-5827-4D96-B1F0-FA19DEF551BE}" presName="bgRect" presStyleLbl="bgShp" presStyleIdx="2" presStyleCnt="4"/>
      <dgm:spPr/>
    </dgm:pt>
    <dgm:pt modelId="{D27CF9E3-0E02-45B2-87B0-8CA41356DDD0}" type="pres">
      <dgm:prSet presAssocID="{EF0CB1EC-5827-4D96-B1F0-FA19DEF551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3C786475-1BD6-4364-913F-FAE6E8E18272}" type="pres">
      <dgm:prSet presAssocID="{EF0CB1EC-5827-4D96-B1F0-FA19DEF551BE}" presName="spaceRect" presStyleCnt="0"/>
      <dgm:spPr/>
    </dgm:pt>
    <dgm:pt modelId="{96C0EB3C-5898-4853-B05A-B966084E189D}" type="pres">
      <dgm:prSet presAssocID="{EF0CB1EC-5827-4D96-B1F0-FA19DEF551BE}" presName="parTx" presStyleLbl="revTx" presStyleIdx="2" presStyleCnt="4">
        <dgm:presLayoutVars>
          <dgm:chMax val="0"/>
          <dgm:chPref val="0"/>
        </dgm:presLayoutVars>
      </dgm:prSet>
      <dgm:spPr/>
    </dgm:pt>
    <dgm:pt modelId="{1063DCEC-BB0C-482E-96BD-D9F98C823E40}" type="pres">
      <dgm:prSet presAssocID="{73B43D76-8E79-4894-9D1F-F8626C0D249C}" presName="sibTrans" presStyleCnt="0"/>
      <dgm:spPr/>
    </dgm:pt>
    <dgm:pt modelId="{6913132E-F74B-4C88-A5C5-367F09F2ADBD}" type="pres">
      <dgm:prSet presAssocID="{16742E05-0D92-4C2F-BF71-78CEC0D43205}" presName="compNode" presStyleCnt="0"/>
      <dgm:spPr/>
    </dgm:pt>
    <dgm:pt modelId="{08B8CB44-2309-4C37-A1D9-67C25B6867D1}" type="pres">
      <dgm:prSet presAssocID="{16742E05-0D92-4C2F-BF71-78CEC0D43205}" presName="bgRect" presStyleLbl="bgShp" presStyleIdx="3" presStyleCnt="4"/>
      <dgm:spPr/>
    </dgm:pt>
    <dgm:pt modelId="{C2777380-81CB-4B0A-90A9-288D78069C04}" type="pres">
      <dgm:prSet presAssocID="{16742E05-0D92-4C2F-BF71-78CEC0D432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3051065-5952-4B77-B879-E3F0386AA39B}" type="pres">
      <dgm:prSet presAssocID="{16742E05-0D92-4C2F-BF71-78CEC0D43205}" presName="spaceRect" presStyleCnt="0"/>
      <dgm:spPr/>
    </dgm:pt>
    <dgm:pt modelId="{A16C1A47-1DC2-4473-84DD-5C16798127C4}" type="pres">
      <dgm:prSet presAssocID="{16742E05-0D92-4C2F-BF71-78CEC0D4320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C03F50C-9A77-4A50-B06D-6227F0F6666F}" type="presOf" srcId="{E7952FB3-6318-4F7E-AFFD-72F72043A99D}" destId="{042C62E9-A343-4EEB-AE59-FEF9D2E544F8}" srcOrd="0" destOrd="0" presId="urn:microsoft.com/office/officeart/2018/2/layout/IconVerticalSolidList"/>
    <dgm:cxn modelId="{C0092917-497F-45A7-83D6-262A7E99D0E4}" type="presOf" srcId="{EF0CB1EC-5827-4D96-B1F0-FA19DEF551BE}" destId="{96C0EB3C-5898-4853-B05A-B966084E189D}" srcOrd="0" destOrd="0" presId="urn:microsoft.com/office/officeart/2018/2/layout/IconVerticalSolidList"/>
    <dgm:cxn modelId="{A4AFA921-9E3F-4816-81CD-0A4AB9140071}" srcId="{CAFFEF97-578A-41D5-8F86-C41430CD7CCF}" destId="{E7952FB3-6318-4F7E-AFFD-72F72043A99D}" srcOrd="0" destOrd="0" parTransId="{265671A3-EFA7-49AE-843E-57299A16C074}" sibTransId="{9623510C-0447-45F7-ABA3-8540C5C0138A}"/>
    <dgm:cxn modelId="{E262652B-724D-4988-A9F7-F2D32D6C04A1}" srcId="{CAFFEF97-578A-41D5-8F86-C41430CD7CCF}" destId="{16742E05-0D92-4C2F-BF71-78CEC0D43205}" srcOrd="3" destOrd="0" parTransId="{55AAFB1F-EF9E-4F57-A1B2-E794813666A3}" sibTransId="{5A37E2D8-53E3-499C-9188-F8E8F40BF91D}"/>
    <dgm:cxn modelId="{1DC30634-C392-4A81-97F7-BACCB8FEA9D4}" type="presOf" srcId="{16742E05-0D92-4C2F-BF71-78CEC0D43205}" destId="{A16C1A47-1DC2-4473-84DD-5C16798127C4}" srcOrd="0" destOrd="0" presId="urn:microsoft.com/office/officeart/2018/2/layout/IconVerticalSolidList"/>
    <dgm:cxn modelId="{866B5365-F572-4EC9-9AE2-E095DC26ABEF}" srcId="{CAFFEF97-578A-41D5-8F86-C41430CD7CCF}" destId="{840E04D8-DB17-4386-89A5-E52D66CBEB5D}" srcOrd="1" destOrd="0" parTransId="{B03FF704-53F8-4739-9D10-54B7D875D00E}" sibTransId="{7059002B-FEAE-4843-A3A3-728E9843B1A8}"/>
    <dgm:cxn modelId="{7077374D-121A-4922-AF8D-B48A47B5F9B6}" type="presOf" srcId="{840E04D8-DB17-4386-89A5-E52D66CBEB5D}" destId="{9897B11A-0312-43CF-8EB8-256B94208BF0}" srcOrd="0" destOrd="0" presId="urn:microsoft.com/office/officeart/2018/2/layout/IconVerticalSolidList"/>
    <dgm:cxn modelId="{8C63656D-A5EB-403F-8EBD-B94EE5085288}" type="presOf" srcId="{CAFFEF97-578A-41D5-8F86-C41430CD7CCF}" destId="{6A06F463-3FED-483D-9F2F-600B56CA826D}" srcOrd="0" destOrd="0" presId="urn:microsoft.com/office/officeart/2018/2/layout/IconVerticalSolidList"/>
    <dgm:cxn modelId="{8F1812FC-C0BD-4419-9A4E-4CBA2B6D5197}" srcId="{CAFFEF97-578A-41D5-8F86-C41430CD7CCF}" destId="{EF0CB1EC-5827-4D96-B1F0-FA19DEF551BE}" srcOrd="2" destOrd="0" parTransId="{D7E97272-0968-49E6-94FD-4FF4B7604AAF}" sibTransId="{73B43D76-8E79-4894-9D1F-F8626C0D249C}"/>
    <dgm:cxn modelId="{D0B327B0-E197-48CE-B16D-C7616A259261}" type="presParOf" srcId="{6A06F463-3FED-483D-9F2F-600B56CA826D}" destId="{DDCE6602-49EB-4345-9EC3-E98758933C88}" srcOrd="0" destOrd="0" presId="urn:microsoft.com/office/officeart/2018/2/layout/IconVerticalSolidList"/>
    <dgm:cxn modelId="{A2861C22-AD7C-48D6-B373-4DB606CCCF76}" type="presParOf" srcId="{DDCE6602-49EB-4345-9EC3-E98758933C88}" destId="{7CA4AB7F-A595-4253-B2A8-465EA9A67501}" srcOrd="0" destOrd="0" presId="urn:microsoft.com/office/officeart/2018/2/layout/IconVerticalSolidList"/>
    <dgm:cxn modelId="{FDB9E993-3C2C-4881-B813-393D618B2C13}" type="presParOf" srcId="{DDCE6602-49EB-4345-9EC3-E98758933C88}" destId="{9C830DAC-C532-4A3F-810B-42201CE8CAE3}" srcOrd="1" destOrd="0" presId="urn:microsoft.com/office/officeart/2018/2/layout/IconVerticalSolidList"/>
    <dgm:cxn modelId="{6003B123-10AC-45E0-BDA5-BB0B1556EC39}" type="presParOf" srcId="{DDCE6602-49EB-4345-9EC3-E98758933C88}" destId="{D3A41472-78A3-40B6-9745-BE1DD5B846CF}" srcOrd="2" destOrd="0" presId="urn:microsoft.com/office/officeart/2018/2/layout/IconVerticalSolidList"/>
    <dgm:cxn modelId="{B43822AC-C9E0-4DE7-8AB6-10625C1F0CE5}" type="presParOf" srcId="{DDCE6602-49EB-4345-9EC3-E98758933C88}" destId="{042C62E9-A343-4EEB-AE59-FEF9D2E544F8}" srcOrd="3" destOrd="0" presId="urn:microsoft.com/office/officeart/2018/2/layout/IconVerticalSolidList"/>
    <dgm:cxn modelId="{25F755E0-258F-4F60-8A9F-F9B99651F6A0}" type="presParOf" srcId="{6A06F463-3FED-483D-9F2F-600B56CA826D}" destId="{011DE43B-67DD-4715-8E30-4563C5648FA2}" srcOrd="1" destOrd="0" presId="urn:microsoft.com/office/officeart/2018/2/layout/IconVerticalSolidList"/>
    <dgm:cxn modelId="{9A65122A-E8A8-4A04-98F6-72784A03B2AE}" type="presParOf" srcId="{6A06F463-3FED-483D-9F2F-600B56CA826D}" destId="{B97D25A2-BED9-4768-86A2-0D2E13164BD6}" srcOrd="2" destOrd="0" presId="urn:microsoft.com/office/officeart/2018/2/layout/IconVerticalSolidList"/>
    <dgm:cxn modelId="{ED0D9ABD-FEA8-4176-9F72-15848EF12E75}" type="presParOf" srcId="{B97D25A2-BED9-4768-86A2-0D2E13164BD6}" destId="{71EFD324-3B29-496F-8D61-5C9FF25B02C8}" srcOrd="0" destOrd="0" presId="urn:microsoft.com/office/officeart/2018/2/layout/IconVerticalSolidList"/>
    <dgm:cxn modelId="{6E0D766F-8A05-484C-9ECA-996D33CB024E}" type="presParOf" srcId="{B97D25A2-BED9-4768-86A2-0D2E13164BD6}" destId="{88B43135-7A76-45B6-9BFD-4869A07E1A41}" srcOrd="1" destOrd="0" presId="urn:microsoft.com/office/officeart/2018/2/layout/IconVerticalSolidList"/>
    <dgm:cxn modelId="{0CB22C7E-1306-4E69-9A60-22B4C3861226}" type="presParOf" srcId="{B97D25A2-BED9-4768-86A2-0D2E13164BD6}" destId="{0B9F3F4B-85CC-4403-8FDB-E4177FBC59E0}" srcOrd="2" destOrd="0" presId="urn:microsoft.com/office/officeart/2018/2/layout/IconVerticalSolidList"/>
    <dgm:cxn modelId="{A665A4AC-9734-4288-952C-DB187882B88B}" type="presParOf" srcId="{B97D25A2-BED9-4768-86A2-0D2E13164BD6}" destId="{9897B11A-0312-43CF-8EB8-256B94208BF0}" srcOrd="3" destOrd="0" presId="urn:microsoft.com/office/officeart/2018/2/layout/IconVerticalSolidList"/>
    <dgm:cxn modelId="{ACE49BF8-13B1-4CFE-9D4E-1EDDD77BA1AC}" type="presParOf" srcId="{6A06F463-3FED-483D-9F2F-600B56CA826D}" destId="{60151987-C635-4CA2-9607-B24B44A12F77}" srcOrd="3" destOrd="0" presId="urn:microsoft.com/office/officeart/2018/2/layout/IconVerticalSolidList"/>
    <dgm:cxn modelId="{8D637F82-C75F-4737-8048-3A58D682B3D7}" type="presParOf" srcId="{6A06F463-3FED-483D-9F2F-600B56CA826D}" destId="{5AE0B62C-6BF1-4D86-98AB-0B6C4ED54E1D}" srcOrd="4" destOrd="0" presId="urn:microsoft.com/office/officeart/2018/2/layout/IconVerticalSolidList"/>
    <dgm:cxn modelId="{8F92B957-E295-4A0A-A3AA-788BF5C0C194}" type="presParOf" srcId="{5AE0B62C-6BF1-4D86-98AB-0B6C4ED54E1D}" destId="{6C7FE4CB-8D0E-4AAE-B461-2D5B2954DDD9}" srcOrd="0" destOrd="0" presId="urn:microsoft.com/office/officeart/2018/2/layout/IconVerticalSolidList"/>
    <dgm:cxn modelId="{2D25A1C2-141E-4020-BAF9-7AF3D105B114}" type="presParOf" srcId="{5AE0B62C-6BF1-4D86-98AB-0B6C4ED54E1D}" destId="{D27CF9E3-0E02-45B2-87B0-8CA41356DDD0}" srcOrd="1" destOrd="0" presId="urn:microsoft.com/office/officeart/2018/2/layout/IconVerticalSolidList"/>
    <dgm:cxn modelId="{1BC97B33-37CE-4598-91A3-01C02737ABC6}" type="presParOf" srcId="{5AE0B62C-6BF1-4D86-98AB-0B6C4ED54E1D}" destId="{3C786475-1BD6-4364-913F-FAE6E8E18272}" srcOrd="2" destOrd="0" presId="urn:microsoft.com/office/officeart/2018/2/layout/IconVerticalSolidList"/>
    <dgm:cxn modelId="{EA271276-7E79-45FE-908D-01B76DAFA3F8}" type="presParOf" srcId="{5AE0B62C-6BF1-4D86-98AB-0B6C4ED54E1D}" destId="{96C0EB3C-5898-4853-B05A-B966084E189D}" srcOrd="3" destOrd="0" presId="urn:microsoft.com/office/officeart/2018/2/layout/IconVerticalSolidList"/>
    <dgm:cxn modelId="{DCEE1CC0-786E-4B27-9F08-E688FD655D02}" type="presParOf" srcId="{6A06F463-3FED-483D-9F2F-600B56CA826D}" destId="{1063DCEC-BB0C-482E-96BD-D9F98C823E40}" srcOrd="5" destOrd="0" presId="urn:microsoft.com/office/officeart/2018/2/layout/IconVerticalSolidList"/>
    <dgm:cxn modelId="{821CD946-FC54-4ED8-92DC-FE7DB7CBFE39}" type="presParOf" srcId="{6A06F463-3FED-483D-9F2F-600B56CA826D}" destId="{6913132E-F74B-4C88-A5C5-367F09F2ADBD}" srcOrd="6" destOrd="0" presId="urn:microsoft.com/office/officeart/2018/2/layout/IconVerticalSolidList"/>
    <dgm:cxn modelId="{DA9A8827-D1CF-4365-A780-BD9CE4FE1580}" type="presParOf" srcId="{6913132E-F74B-4C88-A5C5-367F09F2ADBD}" destId="{08B8CB44-2309-4C37-A1D9-67C25B6867D1}" srcOrd="0" destOrd="0" presId="urn:microsoft.com/office/officeart/2018/2/layout/IconVerticalSolidList"/>
    <dgm:cxn modelId="{DEB60FEA-0DF5-441B-98A2-FAC0B6AA2204}" type="presParOf" srcId="{6913132E-F74B-4C88-A5C5-367F09F2ADBD}" destId="{C2777380-81CB-4B0A-90A9-288D78069C04}" srcOrd="1" destOrd="0" presId="urn:microsoft.com/office/officeart/2018/2/layout/IconVerticalSolidList"/>
    <dgm:cxn modelId="{7C431A75-679E-4CC8-AFBE-470124D6DA6A}" type="presParOf" srcId="{6913132E-F74B-4C88-A5C5-367F09F2ADBD}" destId="{73051065-5952-4B77-B879-E3F0386AA39B}" srcOrd="2" destOrd="0" presId="urn:microsoft.com/office/officeart/2018/2/layout/IconVerticalSolidList"/>
    <dgm:cxn modelId="{8BB9F931-4A13-40F7-B60B-7A9AD7A7CB62}" type="presParOf" srcId="{6913132E-F74B-4C88-A5C5-367F09F2ADBD}" destId="{A16C1A47-1DC2-4473-84DD-5C16798127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4AB7F-A595-4253-B2A8-465EA9A67501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30DAC-C532-4A3F-810B-42201CE8CAE3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C62E9-A343-4EEB-AE59-FEF9D2E544F8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71% of the heat maps highlighted </a:t>
          </a:r>
          <a:r>
            <a:rPr lang="en-GB" sz="2200" b="1" i="0" kern="1200" dirty="0"/>
            <a:t>vessels</a:t>
          </a:r>
          <a:endParaRPr lang="en-US" sz="2200" kern="1200" dirty="0"/>
        </a:p>
      </dsp:txBody>
      <dsp:txXfrm>
        <a:off x="1428292" y="2439"/>
        <a:ext cx="4873308" cy="1236616"/>
      </dsp:txXfrm>
    </dsp:sp>
    <dsp:sp modelId="{71EFD324-3B29-496F-8D61-5C9FF25B02C8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43135-7A76-45B6-9BFD-4869A07E1A41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7B11A-0312-43CF-8EB8-256B94208BF0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78% of the maps highlighted the </a:t>
          </a:r>
          <a:r>
            <a:rPr lang="en-GB" sz="2200" b="1" i="0" kern="1200"/>
            <a:t>optic disc</a:t>
          </a:r>
          <a:endParaRPr lang="en-US" sz="2200" kern="1200"/>
        </a:p>
      </dsp:txBody>
      <dsp:txXfrm>
        <a:off x="1428292" y="1548210"/>
        <a:ext cx="4873308" cy="1236616"/>
      </dsp:txXfrm>
    </dsp:sp>
    <dsp:sp modelId="{6C7FE4CB-8D0E-4AAE-B461-2D5B2954DDD9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CF9E3-0E02-45B2-87B0-8CA41356DDD0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0EB3C-5898-4853-B05A-B966084E189D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50% of the maps also highlighted</a:t>
          </a:r>
          <a:r>
            <a:rPr lang="en-GB" sz="2200" b="1" i="0" kern="1200"/>
            <a:t> non-specific features</a:t>
          </a:r>
          <a:r>
            <a:rPr lang="en-GB" sz="2200" b="0" i="0" kern="1200"/>
            <a:t>. </a:t>
          </a:r>
          <a:endParaRPr lang="en-US" sz="2200" kern="1200"/>
        </a:p>
      </dsp:txBody>
      <dsp:txXfrm>
        <a:off x="1428292" y="3093981"/>
        <a:ext cx="4873308" cy="1236616"/>
      </dsp:txXfrm>
    </dsp:sp>
    <dsp:sp modelId="{08B8CB44-2309-4C37-A1D9-67C25B6867D1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77380-81CB-4B0A-90A9-288D78069C04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C1A47-1DC2-4473-84DD-5C16798127C4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1" kern="1200" dirty="0"/>
            <a:t>In other words, the neural network was looking at a bit of everything but nothing in particular…</a:t>
          </a:r>
          <a:endParaRPr lang="en-US" sz="2200" kern="1200" dirty="0"/>
        </a:p>
      </dsp:txBody>
      <dsp:txXfrm>
        <a:off x="1428292" y="4639752"/>
        <a:ext cx="48733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70C2-C241-4A1D-9A61-528F294FF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C9F37-C155-4D98-8814-A3F3C819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2F21F-6400-4B0C-9E8A-4A1ED1A3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835-E13E-44D2-B1D5-861243803BA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4541-A8AC-4754-A565-1C0F4EB6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1F2DF-AB9C-4F70-A577-BCE3C398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CBF-613D-46EF-A02B-D7E4CCA4D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24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7D3C-FCA1-4C6A-BBDB-1A23CBDD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1857C-651C-4865-8F1A-D7DCBA89F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C3A26-FF40-4BFE-BA19-F3AEB763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835-E13E-44D2-B1D5-861243803BA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0E70-D46F-4163-85F5-D8E4A870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84712-324E-4E9F-B519-F677BE95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CBF-613D-46EF-A02B-D7E4CCA4D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21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45385-2562-4A65-8D79-D22B605B4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9D021-82FC-447A-BF7A-1E010552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64BC-3584-4A3C-9B03-1A6E77C7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835-E13E-44D2-B1D5-861243803BA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98827-C0CF-4108-BB89-1B066A00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CCC58-04BF-4F17-B081-D8E0F8E8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CBF-613D-46EF-A02B-D7E4CCA4D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5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FC75-534D-46F5-A508-A17CC5E7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E53A-B7C1-427E-82A0-4BAD95F0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D4313-2AE7-4974-BB77-E1D83285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835-E13E-44D2-B1D5-861243803BA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DBE4-17C8-4763-90DE-3DF81056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3F30-AAFB-4878-8ED6-CC863634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CBF-613D-46EF-A02B-D7E4CCA4D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01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2FA-C612-49E2-9420-FA1F93FD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A58F0-13EB-4434-870C-E5B8D17D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B192-7367-4FAC-B892-D5EC1CE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835-E13E-44D2-B1D5-861243803BA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2DDB0-6A3C-4AFA-8A82-0AEC444B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78679-EFE8-4653-A4AE-0A7599E2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CBF-613D-46EF-A02B-D7E4CCA4D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6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70A8-A162-4099-AC52-AC40AFCB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2B71-CB09-4E61-A1C5-64210B8AD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2CDD1-7E4D-4F48-A8BF-ECBFD409A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59D9E-C797-459C-8BB2-2AA5BF8F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835-E13E-44D2-B1D5-861243803BA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A68F6-8503-42F6-ADC0-33F434AD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C4C7A-3907-440B-91CD-A15E035F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CBF-613D-46EF-A02B-D7E4CCA4D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59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9210-32C7-4787-AEE5-D86C4EBD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56333-1FEB-4C19-83AE-E1293D42E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5F3D3-AD25-4A55-90CC-D78020186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FF6CA-8B8B-4835-A9D2-AD371A488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4484F-AE80-48F3-B423-FA71803AD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61C11-2556-4B34-AEE2-F4B5D84C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835-E13E-44D2-B1D5-861243803BA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37178-2805-4190-B83B-BC1E4B05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30CF1-7593-4DBA-B55C-E8193ECC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CBF-613D-46EF-A02B-D7E4CCA4D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6691-99C7-4752-8F18-8F8A04AC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9C421-02BB-44C0-984D-CBB871B9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835-E13E-44D2-B1D5-861243803BA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37A92-01E7-4177-8B65-1339C730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17B74-A554-49F8-8D77-981904E9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CBF-613D-46EF-A02B-D7E4CCA4D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51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A6DD4-2375-4E33-949C-794A6FDA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835-E13E-44D2-B1D5-861243803BA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03624-7C22-4454-BB3F-4E55D3F7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51254-E3EE-4A5B-9CDA-57C52EEB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CBF-613D-46EF-A02B-D7E4CCA4D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46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B3EA-F77E-4575-A285-2D018454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25DC-14A7-4236-84C0-D3ADC893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B0F95-75CB-4BE2-B2FC-7174C750D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9DB4B-5415-4454-82F0-3C48DA4B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835-E13E-44D2-B1D5-861243803BA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11843-91E4-49F4-8AFC-A3362FF6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8E1ED-EC7D-4148-9BCF-7BD4C442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CBF-613D-46EF-A02B-D7E4CCA4D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16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1493-6970-4E08-9CEC-6786322B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EFFB3-5BC6-42D9-86F4-B75D5D7FC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E0944-4F17-4983-8317-97EA3BEB3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7F2F-FC6A-43D8-B583-879F9D98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9835-E13E-44D2-B1D5-861243803BA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FE276-2E94-4E6C-AC64-9B187A17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CFA0D-23B5-459F-B987-0D93C4A5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DCBF-613D-46EF-A02B-D7E4CCA4D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33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A3DE9-74D9-4974-9250-6E9B4B7C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2DDAA-CAEE-47CF-A56E-09940B2CC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62B1A-3118-48AD-9E3A-B129988FF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9835-E13E-44D2-B1D5-861243803BA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1C63D-015D-4E7D-8580-DE8D4A387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50ED0-5B12-456A-B361-E310784F1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DCBF-613D-46EF-A02B-D7E4CCA4D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45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0511F-DA96-4C67-AD9E-058CE9E70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4200" b="0" i="0">
                <a:solidFill>
                  <a:schemeClr val="bg1"/>
                </a:solidFill>
                <a:effectLst/>
                <a:latin typeface="fell"/>
              </a:rPr>
              <a:t>Google’s AI can see through your eyes what doctors can’t</a:t>
            </a:r>
            <a:br>
              <a:rPr lang="en-GB" sz="4200" b="0" i="0">
                <a:solidFill>
                  <a:schemeClr val="bg1"/>
                </a:solidFill>
                <a:effectLst/>
                <a:latin typeface="fell"/>
              </a:rPr>
            </a:br>
            <a:endParaRPr lang="en-GB" sz="4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2C14-F96F-4981-9345-02250667A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9B6739D6-8FB4-4F87-9374-603AAB5B9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543378"/>
            <a:ext cx="4047843" cy="24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36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F37EE-48C3-47E1-927F-9EABB55D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9" y="2735459"/>
            <a:ext cx="3308130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So, finally…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 it be useful?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Content Placeholder 14" descr="A person with his hand on his face&#10;&#10;Description automatically generated with medium confidence">
            <a:extLst>
              <a:ext uri="{FF2B5EF4-FFF2-40B4-BE49-F238E27FC236}">
                <a16:creationId xmlns:a16="http://schemas.microsoft.com/office/drawing/2014/main" id="{3D69D690-B479-4788-8991-A2C30DAD8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96" y="1734940"/>
            <a:ext cx="6274296" cy="338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3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F37EE-48C3-47E1-927F-9EABB55D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66" y="2231876"/>
            <a:ext cx="345838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Yes, it can!!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person in a suit and tie&#10;&#10;Description automatically generated with low confidence">
            <a:extLst>
              <a:ext uri="{FF2B5EF4-FFF2-40B4-BE49-F238E27FC236}">
                <a16:creationId xmlns:a16="http://schemas.microsoft.com/office/drawing/2014/main" id="{0401E4D0-5691-4A3C-9473-3D6D2BD1D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96" y="1664354"/>
            <a:ext cx="6295616" cy="35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51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A549E-A667-485E-A2A3-53C02D68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 attention vs Hard attention</a:t>
            </a:r>
          </a:p>
        </p:txBody>
      </p:sp>
      <p:pic>
        <p:nvPicPr>
          <p:cNvPr id="5" name="Content Placeholder 4" descr="A picture containing text, mammal, lagomorph, domestic cat&#10;&#10;Description automatically generated">
            <a:extLst>
              <a:ext uri="{FF2B5EF4-FFF2-40B4-BE49-F238E27FC236}">
                <a16:creationId xmlns:a16="http://schemas.microsoft.com/office/drawing/2014/main" id="{BC36A0DA-7427-40A7-BD9C-2A8F0CA44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4" y="1641244"/>
            <a:ext cx="6356465" cy="357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DCD75-0529-49DF-96E7-E29ABEED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i="0" dirty="0">
                <a:effectLst/>
              </a:rPr>
              <a:t>Can you tell from this photo if the patient is male or female?</a:t>
            </a:r>
            <a:endParaRPr lang="en-US" sz="4600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861B2E-F5F3-47B5-BD4C-378190DCC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807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3758E-A88C-4D60-A30C-B1895538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Obviously you can, because you have 50-50 chance of getting it right or wrong.</a:t>
            </a:r>
            <a:br>
              <a:rPr lang="en-US" sz="31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8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B29A23B0-C37D-43D8-8933-EB1E3CE8A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04" y="1063377"/>
            <a:ext cx="6472362" cy="41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80E00-4BD7-4795-AF31-2DAABD3A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/>
              <a:t>You have the same possibilities to get right than an ophthalmologist. 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07FDD-1331-4304-9BC5-7F59FB848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917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EE162-A6AD-4922-BDBC-7063F77B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5AD3-7750-44CA-AD6B-D9D4F0F46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s-ES" sz="30000" dirty="0"/>
              <a:t>97!</a:t>
            </a:r>
            <a:endParaRPr lang="en-GB" sz="30000" dirty="0"/>
          </a:p>
        </p:txBody>
      </p:sp>
    </p:spTree>
    <p:extLst>
      <p:ext uri="{BB962C8B-B14F-4D97-AF65-F5344CB8AC3E}">
        <p14:creationId xmlns:p14="http://schemas.microsoft.com/office/powerpoint/2010/main" val="3706481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EA09A-A51F-46BC-B098-D994F6A7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626" y="852645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is it possible?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6208-FA73-4428-AD26-1DD7A828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994" y="3888316"/>
            <a:ext cx="5319431" cy="97218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 algn="ctr">
              <a:buNone/>
            </a:pPr>
            <a:r>
              <a:rPr lang="en-US" sz="6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don’t know it yet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26070889-8AA8-4112-BD67-2DE501273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3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38D80CA3-EBA6-4F79-B114-ED5B48A54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3" r="1716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8CA48C8-4707-4F7F-8F91-46888CDE3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044" y="643467"/>
            <a:ext cx="46379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9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73CB1-F4A9-4627-A5A2-27DEB63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charter"/>
              </a:rPr>
              <a:t>They found that…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E9C668-A86F-4A0E-A27F-864AE4AC01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94253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5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139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charter</vt:lpstr>
      <vt:lpstr>fell</vt:lpstr>
      <vt:lpstr>Office Theme</vt:lpstr>
      <vt:lpstr>Google’s AI can see through your eyes what doctors can’t </vt:lpstr>
      <vt:lpstr>Can you tell from this photo if the patient is male or female?</vt:lpstr>
      <vt:lpstr>Obviously you can, because you have 50-50 chance of getting it right or wrong. </vt:lpstr>
      <vt:lpstr>You have the same possibilities to get right than an ophthalmologist.  </vt:lpstr>
      <vt:lpstr>PowerPoint Presentation</vt:lpstr>
      <vt:lpstr>How is it possible?</vt:lpstr>
      <vt:lpstr>PowerPoint Presentation</vt:lpstr>
      <vt:lpstr>PowerPoint Presentation</vt:lpstr>
      <vt:lpstr>They found that…</vt:lpstr>
      <vt:lpstr>So, finally… Can it be useful? </vt:lpstr>
      <vt:lpstr>Yes, it can!! </vt:lpstr>
      <vt:lpstr>Soft attention vs Hard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Google’s AI can see through your eyes what doctors can’t </dc:title>
  <dc:creator>Javier Reinoso</dc:creator>
  <cp:lastModifiedBy>Javier Reinoso</cp:lastModifiedBy>
  <cp:revision>5</cp:revision>
  <dcterms:created xsi:type="dcterms:W3CDTF">2021-12-09T09:39:26Z</dcterms:created>
  <dcterms:modified xsi:type="dcterms:W3CDTF">2021-12-09T11:22:09Z</dcterms:modified>
</cp:coreProperties>
</file>