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2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E78-8E13-42F4-A2A5-E7274BF31C7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4344-7B84-4AC6-AE13-A189E5B2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0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E78-8E13-42F4-A2A5-E7274BF31C7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4344-7B84-4AC6-AE13-A189E5B2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1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E78-8E13-42F4-A2A5-E7274BF31C7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4344-7B84-4AC6-AE13-A189E5B2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5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E78-8E13-42F4-A2A5-E7274BF31C7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4344-7B84-4AC6-AE13-A189E5B2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6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E78-8E13-42F4-A2A5-E7274BF31C7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4344-7B84-4AC6-AE13-A189E5B2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3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E78-8E13-42F4-A2A5-E7274BF31C7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4344-7B84-4AC6-AE13-A189E5B2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7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E78-8E13-42F4-A2A5-E7274BF31C7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4344-7B84-4AC6-AE13-A189E5B2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9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E78-8E13-42F4-A2A5-E7274BF31C7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4344-7B84-4AC6-AE13-A189E5B2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6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E78-8E13-42F4-A2A5-E7274BF31C7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4344-7B84-4AC6-AE13-A189E5B2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0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E78-8E13-42F4-A2A5-E7274BF31C7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4344-7B84-4AC6-AE13-A189E5B2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0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E78-8E13-42F4-A2A5-E7274BF31C7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4344-7B84-4AC6-AE13-A189E5B2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2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53E78-8E13-42F4-A2A5-E7274BF31C7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24344-7B84-4AC6-AE13-A189E5B2A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2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72208" y="2852836"/>
            <a:ext cx="460306" cy="15955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00608" y="2852836"/>
            <a:ext cx="460306" cy="15955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42782" y="2852836"/>
            <a:ext cx="119045" cy="1595534"/>
          </a:xfrm>
          <a:prstGeom prst="rect">
            <a:avLst/>
          </a:prstGeom>
          <a:solidFill>
            <a:srgbClr val="FF8C19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22397" y="2852836"/>
            <a:ext cx="119045" cy="1595534"/>
          </a:xfrm>
          <a:prstGeom prst="rect">
            <a:avLst/>
          </a:prstGeom>
          <a:solidFill>
            <a:srgbClr val="FF8C19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02012" y="2852836"/>
            <a:ext cx="119045" cy="15955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38335" y="2852836"/>
            <a:ext cx="460306" cy="15955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780509" y="2852836"/>
            <a:ext cx="119045" cy="1595534"/>
          </a:xfrm>
          <a:prstGeom prst="rect">
            <a:avLst/>
          </a:prstGeom>
          <a:solidFill>
            <a:srgbClr val="FF8C19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60124" y="2852836"/>
            <a:ext cx="119045" cy="1595534"/>
          </a:xfrm>
          <a:prstGeom prst="rect">
            <a:avLst/>
          </a:prstGeom>
          <a:solidFill>
            <a:srgbClr val="FF8C19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9739" y="2852836"/>
            <a:ext cx="119045" cy="15955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803996" y="876310"/>
            <a:ext cx="102893" cy="20893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16204" y="1131341"/>
            <a:ext cx="115304" cy="1579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58080" y="1400386"/>
            <a:ext cx="88690" cy="10411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768904" y="4551008"/>
            <a:ext cx="460306" cy="15955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465442" y="1653421"/>
            <a:ext cx="106923" cy="6453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9" idx="3"/>
            <a:endCxn id="25" idx="1"/>
          </p:cNvCxnSpPr>
          <p:nvPr/>
        </p:nvCxnSpPr>
        <p:spPr>
          <a:xfrm flipV="1">
            <a:off x="4332514" y="1920978"/>
            <a:ext cx="1471482" cy="17296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3"/>
            <a:endCxn id="30" idx="1"/>
          </p:cNvCxnSpPr>
          <p:nvPr/>
        </p:nvCxnSpPr>
        <p:spPr>
          <a:xfrm>
            <a:off x="4332514" y="3650603"/>
            <a:ext cx="1432561" cy="16981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27645" y="1900504"/>
            <a:ext cx="461665" cy="97937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Inception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470192" y="1900503"/>
            <a:ext cx="461665" cy="97937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Inception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842655" y="1900503"/>
            <a:ext cx="461665" cy="97937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Inception</a:t>
            </a:r>
            <a:endParaRPr lang="en-US" dirty="0"/>
          </a:p>
        </p:txBody>
      </p:sp>
      <p:grpSp>
        <p:nvGrpSpPr>
          <p:cNvPr id="122" name="Group 121"/>
          <p:cNvGrpSpPr/>
          <p:nvPr/>
        </p:nvGrpSpPr>
        <p:grpSpPr>
          <a:xfrm>
            <a:off x="6392501" y="3571638"/>
            <a:ext cx="503991" cy="2574904"/>
            <a:chOff x="6392501" y="3571638"/>
            <a:chExt cx="503991" cy="2574904"/>
          </a:xfrm>
        </p:grpSpPr>
        <p:sp>
          <p:nvSpPr>
            <p:cNvPr id="29" name="Rectangle 28"/>
            <p:cNvSpPr/>
            <p:nvPr/>
          </p:nvSpPr>
          <p:spPr>
            <a:xfrm>
              <a:off x="6436186" y="4551008"/>
              <a:ext cx="460306" cy="1595534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92501" y="3571638"/>
              <a:ext cx="461665" cy="979371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Inception</a:t>
              </a:r>
              <a:endParaRPr lang="en-US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725717" y="3571637"/>
            <a:ext cx="461665" cy="97937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Inception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660844" y="2194386"/>
            <a:ext cx="400110" cy="65845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Conv2D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1806488" y="2194386"/>
            <a:ext cx="400110" cy="65845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Conv2D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3025835" y="2221424"/>
            <a:ext cx="400110" cy="65845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Conv2D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3171479" y="2221424"/>
            <a:ext cx="400110" cy="65845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Conv2D</a:t>
            </a:r>
            <a:endParaRPr lang="en-US" sz="14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5658352" y="3337009"/>
            <a:ext cx="708680" cy="2809533"/>
            <a:chOff x="5658352" y="3337009"/>
            <a:chExt cx="708680" cy="2809533"/>
          </a:xfrm>
        </p:grpSpPr>
        <p:sp>
          <p:nvSpPr>
            <p:cNvPr id="73" name="TextBox 72"/>
            <p:cNvSpPr txBox="1"/>
            <p:nvPr/>
          </p:nvSpPr>
          <p:spPr>
            <a:xfrm>
              <a:off x="5658352" y="3414082"/>
              <a:ext cx="400110" cy="11357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400" dirty="0" smtClean="0"/>
                <a:t>Conv2D_Trans</a:t>
              </a:r>
              <a:endParaRPr lang="en-US" sz="1400" dirty="0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5765075" y="3414082"/>
              <a:ext cx="478275" cy="2732460"/>
              <a:chOff x="5765075" y="3414082"/>
              <a:chExt cx="478275" cy="273246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765075" y="4551008"/>
                <a:ext cx="119045" cy="159553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944690" y="4551008"/>
                <a:ext cx="119045" cy="159553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124305" y="4551008"/>
                <a:ext cx="119045" cy="159553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803996" y="3414082"/>
                <a:ext cx="400110" cy="1135760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1400" dirty="0" smtClean="0"/>
                  <a:t>Conv2D_Trans</a:t>
                </a:r>
                <a:endParaRPr lang="en-US" sz="1400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5966922" y="3337009"/>
              <a:ext cx="400110" cy="121283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400" dirty="0" smtClean="0"/>
                <a:t>UpSampling2D </a:t>
              </a:r>
              <a:endParaRPr lang="en-US" sz="1400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6966741" y="3339439"/>
            <a:ext cx="708680" cy="2807103"/>
            <a:chOff x="6966741" y="3339439"/>
            <a:chExt cx="708680" cy="2807103"/>
          </a:xfrm>
        </p:grpSpPr>
        <p:sp>
          <p:nvSpPr>
            <p:cNvPr id="78" name="TextBox 77"/>
            <p:cNvSpPr txBox="1"/>
            <p:nvPr/>
          </p:nvSpPr>
          <p:spPr>
            <a:xfrm>
              <a:off x="6966741" y="3416512"/>
              <a:ext cx="400110" cy="11357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400" dirty="0" smtClean="0"/>
                <a:t>Conv2D_Trans</a:t>
              </a:r>
              <a:endParaRPr lang="en-US" sz="1400" dirty="0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7097793" y="3339439"/>
              <a:ext cx="577628" cy="2807103"/>
              <a:chOff x="7097793" y="3339439"/>
              <a:chExt cx="577628" cy="280710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7097793" y="4551008"/>
                <a:ext cx="119045" cy="159553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77408" y="4551008"/>
                <a:ext cx="119045" cy="159553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457023" y="4551008"/>
                <a:ext cx="119045" cy="159553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112385" y="3416512"/>
                <a:ext cx="400110" cy="1135760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1400" dirty="0" smtClean="0"/>
                  <a:t>Conv2D_Trans</a:t>
                </a:r>
                <a:endParaRPr lang="en-US" sz="14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7275311" y="3339439"/>
                <a:ext cx="400110" cy="1212833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1400" dirty="0" smtClean="0"/>
                  <a:t>UpSampling2D </a:t>
                </a:r>
                <a:endParaRPr lang="en-US" sz="1400" dirty="0"/>
              </a:p>
            </p:txBody>
          </p:sp>
        </p:grpSp>
      </p:grpSp>
      <p:grpSp>
        <p:nvGrpSpPr>
          <p:cNvPr id="127" name="Group 126"/>
          <p:cNvGrpSpPr/>
          <p:nvPr/>
        </p:nvGrpSpPr>
        <p:grpSpPr>
          <a:xfrm>
            <a:off x="8302782" y="3337009"/>
            <a:ext cx="1255266" cy="2809533"/>
            <a:chOff x="8302782" y="3337009"/>
            <a:chExt cx="1255266" cy="2809533"/>
          </a:xfrm>
        </p:grpSpPr>
        <p:sp>
          <p:nvSpPr>
            <p:cNvPr id="40" name="Rectangle 39"/>
            <p:cNvSpPr/>
            <p:nvPr/>
          </p:nvSpPr>
          <p:spPr>
            <a:xfrm>
              <a:off x="9097742" y="4551008"/>
              <a:ext cx="460306" cy="1595534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426631" y="4551008"/>
              <a:ext cx="119045" cy="159553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606246" y="4551008"/>
              <a:ext cx="119045" cy="159553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785861" y="4551008"/>
              <a:ext cx="119045" cy="15955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088849" y="3571637"/>
              <a:ext cx="461665" cy="979371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Inception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302782" y="3414082"/>
              <a:ext cx="400110" cy="11357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400" dirty="0" smtClean="0"/>
                <a:t>Conv2D_Trans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448426" y="3414082"/>
              <a:ext cx="400110" cy="11357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400" dirty="0" smtClean="0"/>
                <a:t>Conv2D_Trans</a:t>
              </a:r>
              <a:endParaRPr 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611352" y="3337009"/>
              <a:ext cx="400110" cy="121283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400" dirty="0" smtClean="0"/>
                <a:t>UpSampling2D </a:t>
              </a:r>
              <a:endParaRPr lang="en-US" sz="1400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9661630" y="3337009"/>
            <a:ext cx="1229136" cy="2809533"/>
            <a:chOff x="9661630" y="3337009"/>
            <a:chExt cx="1229136" cy="2809533"/>
          </a:xfrm>
        </p:grpSpPr>
        <p:sp>
          <p:nvSpPr>
            <p:cNvPr id="45" name="Rectangle 44"/>
            <p:cNvSpPr/>
            <p:nvPr/>
          </p:nvSpPr>
          <p:spPr>
            <a:xfrm>
              <a:off x="10430460" y="4551008"/>
              <a:ext cx="460306" cy="1595534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759349" y="4551008"/>
              <a:ext cx="119045" cy="159553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938964" y="4551008"/>
              <a:ext cx="119045" cy="159553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118579" y="4551008"/>
              <a:ext cx="119045" cy="15955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410153" y="3571637"/>
              <a:ext cx="461665" cy="979371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Inception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661630" y="3414082"/>
              <a:ext cx="400110" cy="11357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400" dirty="0" smtClean="0"/>
                <a:t>Conv2D_Trans</a:t>
              </a:r>
              <a:endParaRPr 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807274" y="3414082"/>
              <a:ext cx="400110" cy="11357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400" dirty="0" smtClean="0"/>
                <a:t>Conv2D_Trans</a:t>
              </a:r>
              <a:endParaRPr lang="en-US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970200" y="3337009"/>
              <a:ext cx="400110" cy="121283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400" dirty="0" smtClean="0"/>
                <a:t>UpSampling2D </a:t>
              </a:r>
              <a:endParaRPr lang="en-US" sz="1400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1983799" y="1920978"/>
            <a:ext cx="400110" cy="9318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MaxPool2D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348979" y="1920978"/>
            <a:ext cx="400110" cy="9318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MaxPool2D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5655387" y="249915"/>
            <a:ext cx="400110" cy="60234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Flatten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5855442" y="571730"/>
            <a:ext cx="400110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Dense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6118793" y="827548"/>
            <a:ext cx="400110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Dense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6329513" y="1066431"/>
            <a:ext cx="400110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Dense</a:t>
            </a:r>
            <a:endParaRPr 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7041449" y="1791437"/>
            <a:ext cx="32140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Labels {Ok, Under, Over, Empty}</a:t>
            </a:r>
            <a:endParaRPr lang="en-US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7" y="3501684"/>
            <a:ext cx="295275" cy="295275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37" y="3909759"/>
            <a:ext cx="295275" cy="29527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38" y="3501683"/>
            <a:ext cx="295275" cy="295275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1" y="3909762"/>
            <a:ext cx="295275" cy="295275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38" y="3093607"/>
            <a:ext cx="295275" cy="295275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2" y="3093606"/>
            <a:ext cx="295275" cy="295275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157665" y="386240"/>
            <a:ext cx="461665" cy="25808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batch of input images</a:t>
            </a:r>
            <a:endParaRPr lang="en-US" dirty="0"/>
          </a:p>
        </p:txBody>
      </p:sp>
      <p:cxnSp>
        <p:nvCxnSpPr>
          <p:cNvPr id="103" name="Straight Arrow Connector 102"/>
          <p:cNvCxnSpPr>
            <a:stCxn id="98" idx="3"/>
            <a:endCxn id="19" idx="1"/>
          </p:cNvCxnSpPr>
          <p:nvPr/>
        </p:nvCxnSpPr>
        <p:spPr>
          <a:xfrm>
            <a:off x="750913" y="3649321"/>
            <a:ext cx="387422" cy="12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3"/>
            <a:endCxn id="95" idx="1"/>
          </p:cNvCxnSpPr>
          <p:nvPr/>
        </p:nvCxnSpPr>
        <p:spPr>
          <a:xfrm flipV="1">
            <a:off x="6572365" y="1976103"/>
            <a:ext cx="469084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947" y="5204749"/>
            <a:ext cx="295275" cy="295275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177" y="5612824"/>
            <a:ext cx="295275" cy="295275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178" y="5204748"/>
            <a:ext cx="295275" cy="295275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691" y="5612827"/>
            <a:ext cx="295275" cy="295275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178" y="4796672"/>
            <a:ext cx="295275" cy="29527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692" y="4796671"/>
            <a:ext cx="295275" cy="295275"/>
          </a:xfrm>
          <a:prstGeom prst="rect">
            <a:avLst/>
          </a:prstGeom>
        </p:spPr>
      </p:pic>
      <p:cxnSp>
        <p:nvCxnSpPr>
          <p:cNvPr id="116" name="Straight Arrow Connector 115"/>
          <p:cNvCxnSpPr/>
          <p:nvPr/>
        </p:nvCxnSpPr>
        <p:spPr>
          <a:xfrm>
            <a:off x="10965272" y="5344611"/>
            <a:ext cx="387422" cy="12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1452261" y="2046573"/>
            <a:ext cx="461665" cy="25808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batch of output images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230928" y="4531026"/>
            <a:ext cx="3064800" cy="36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Encoder branch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6813594" y="6217662"/>
            <a:ext cx="3064800" cy="36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Decoder branch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96810" y="229665"/>
            <a:ext cx="3064800" cy="36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Classification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6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53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Javid Akhavan</dc:creator>
  <cp:lastModifiedBy>Javid Akhavan</cp:lastModifiedBy>
  <cp:revision>7</cp:revision>
  <dcterms:created xsi:type="dcterms:W3CDTF">2021-02-17T04:23:10Z</dcterms:created>
  <dcterms:modified xsi:type="dcterms:W3CDTF">2021-02-17T05:19:34Z</dcterms:modified>
</cp:coreProperties>
</file>