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8F8DE-400E-4CF1-B217-E372A106DA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4D9286-6C22-4953-9081-23D368C7DBDC}">
      <dgm:prSet/>
      <dgm:spPr/>
      <dgm:t>
        <a:bodyPr/>
        <a:lstStyle/>
        <a:p>
          <a:r>
            <a:rPr lang="en-US"/>
            <a:t>Version Control</a:t>
          </a:r>
        </a:p>
      </dgm:t>
    </dgm:pt>
    <dgm:pt modelId="{D45224BA-849C-4205-8D56-05646A0C2DE9}" type="parTrans" cxnId="{FF5CEE5A-22E2-4138-8816-501573F572A4}">
      <dgm:prSet/>
      <dgm:spPr/>
      <dgm:t>
        <a:bodyPr/>
        <a:lstStyle/>
        <a:p>
          <a:endParaRPr lang="en-US"/>
        </a:p>
      </dgm:t>
    </dgm:pt>
    <dgm:pt modelId="{EADDE9DD-9264-44BE-A7DD-2C40021A7F93}" type="sibTrans" cxnId="{FF5CEE5A-22E2-4138-8816-501573F572A4}">
      <dgm:prSet/>
      <dgm:spPr/>
      <dgm:t>
        <a:bodyPr/>
        <a:lstStyle/>
        <a:p>
          <a:endParaRPr lang="en-US"/>
        </a:p>
      </dgm:t>
    </dgm:pt>
    <dgm:pt modelId="{4EBE1C7A-6C54-457C-833A-25E9D86023AC}">
      <dgm:prSet/>
      <dgm:spPr/>
      <dgm:t>
        <a:bodyPr/>
        <a:lstStyle/>
        <a:p>
          <a:r>
            <a:rPr lang="en-US"/>
            <a:t>Git history </a:t>
          </a:r>
        </a:p>
      </dgm:t>
    </dgm:pt>
    <dgm:pt modelId="{7608F467-EE16-4868-B38C-EECC126A6070}" type="parTrans" cxnId="{D4803618-0E6F-4A24-8A45-8589CD5545BB}">
      <dgm:prSet/>
      <dgm:spPr/>
      <dgm:t>
        <a:bodyPr/>
        <a:lstStyle/>
        <a:p>
          <a:endParaRPr lang="en-US"/>
        </a:p>
      </dgm:t>
    </dgm:pt>
    <dgm:pt modelId="{4290F4F6-AFCE-40C4-85F6-62DB02F48687}" type="sibTrans" cxnId="{D4803618-0E6F-4A24-8A45-8589CD5545BB}">
      <dgm:prSet/>
      <dgm:spPr/>
      <dgm:t>
        <a:bodyPr/>
        <a:lstStyle/>
        <a:p>
          <a:endParaRPr lang="en-US"/>
        </a:p>
      </dgm:t>
    </dgm:pt>
    <dgm:pt modelId="{66F7B6E5-F5CE-4BA2-846F-C63065DF1F10}">
      <dgm:prSet/>
      <dgm:spPr/>
      <dgm:t>
        <a:bodyPr/>
        <a:lstStyle/>
        <a:p>
          <a:r>
            <a:rPr lang="en-US"/>
            <a:t>Usage of Git </a:t>
          </a:r>
        </a:p>
      </dgm:t>
    </dgm:pt>
    <dgm:pt modelId="{8D6AA13F-404E-4C57-A60F-6C5CD8718649}" type="parTrans" cxnId="{AF7C45B6-5A27-4FEF-A03B-38B222DD60E7}">
      <dgm:prSet/>
      <dgm:spPr/>
      <dgm:t>
        <a:bodyPr/>
        <a:lstStyle/>
        <a:p>
          <a:endParaRPr lang="en-US"/>
        </a:p>
      </dgm:t>
    </dgm:pt>
    <dgm:pt modelId="{EDABD360-D5F6-4C38-B6D6-51B4013C79E3}" type="sibTrans" cxnId="{AF7C45B6-5A27-4FEF-A03B-38B222DD60E7}">
      <dgm:prSet/>
      <dgm:spPr/>
      <dgm:t>
        <a:bodyPr/>
        <a:lstStyle/>
        <a:p>
          <a:endParaRPr lang="en-US"/>
        </a:p>
      </dgm:t>
    </dgm:pt>
    <dgm:pt modelId="{52D7CE50-3564-432B-A86A-1163CDD1AB51}">
      <dgm:prSet/>
      <dgm:spPr/>
      <dgm:t>
        <a:bodyPr/>
        <a:lstStyle/>
        <a:p>
          <a:r>
            <a:rPr lang="en-US"/>
            <a:t>GitHub, GitLab ?</a:t>
          </a:r>
        </a:p>
      </dgm:t>
    </dgm:pt>
    <dgm:pt modelId="{091EED11-69AA-47BF-A37B-AD860AC529ED}" type="parTrans" cxnId="{9DC697C7-6BD2-4D99-9CFA-DFA12C91678A}">
      <dgm:prSet/>
      <dgm:spPr/>
      <dgm:t>
        <a:bodyPr/>
        <a:lstStyle/>
        <a:p>
          <a:endParaRPr lang="en-US"/>
        </a:p>
      </dgm:t>
    </dgm:pt>
    <dgm:pt modelId="{27457B63-B66A-4B43-80F7-E892F109079E}" type="sibTrans" cxnId="{9DC697C7-6BD2-4D99-9CFA-DFA12C91678A}">
      <dgm:prSet/>
      <dgm:spPr/>
      <dgm:t>
        <a:bodyPr/>
        <a:lstStyle/>
        <a:p>
          <a:endParaRPr lang="en-US"/>
        </a:p>
      </dgm:t>
    </dgm:pt>
    <dgm:pt modelId="{5376A3A2-4B41-4E3B-9A41-107E52B1628A}">
      <dgm:prSet/>
      <dgm:spPr/>
      <dgm:t>
        <a:bodyPr/>
        <a:lstStyle/>
        <a:p>
          <a:r>
            <a:rPr lang="en-US"/>
            <a:t>Git setup and configuration</a:t>
          </a:r>
        </a:p>
      </dgm:t>
    </dgm:pt>
    <dgm:pt modelId="{A53953C8-AACD-49A8-969B-B94C8AB59943}" type="parTrans" cxnId="{F61929B0-E266-485B-A6DF-31C2ABA4AF93}">
      <dgm:prSet/>
      <dgm:spPr/>
      <dgm:t>
        <a:bodyPr/>
        <a:lstStyle/>
        <a:p>
          <a:endParaRPr lang="en-US"/>
        </a:p>
      </dgm:t>
    </dgm:pt>
    <dgm:pt modelId="{B21F00B9-0E0F-4D48-A079-13495C054BB4}" type="sibTrans" cxnId="{F61929B0-E266-485B-A6DF-31C2ABA4AF93}">
      <dgm:prSet/>
      <dgm:spPr/>
      <dgm:t>
        <a:bodyPr/>
        <a:lstStyle/>
        <a:p>
          <a:endParaRPr lang="en-US"/>
        </a:p>
      </dgm:t>
    </dgm:pt>
    <dgm:pt modelId="{EBB507C7-681B-4210-9ED8-87783575E58C}" type="pres">
      <dgm:prSet presAssocID="{3BC8F8DE-400E-4CF1-B217-E372A106DA4E}" presName="linear" presStyleCnt="0">
        <dgm:presLayoutVars>
          <dgm:animLvl val="lvl"/>
          <dgm:resizeHandles val="exact"/>
        </dgm:presLayoutVars>
      </dgm:prSet>
      <dgm:spPr/>
    </dgm:pt>
    <dgm:pt modelId="{FE8901C2-537B-4BA1-A2C0-D84269A04E7B}" type="pres">
      <dgm:prSet presAssocID="{7A4D9286-6C22-4953-9081-23D368C7DB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643D5F-D158-4703-8CB4-87678AF8B781}" type="pres">
      <dgm:prSet presAssocID="{EADDE9DD-9264-44BE-A7DD-2C40021A7F93}" presName="spacer" presStyleCnt="0"/>
      <dgm:spPr/>
    </dgm:pt>
    <dgm:pt modelId="{4E6C176F-5690-4464-AA1A-E2BF7EC3FF63}" type="pres">
      <dgm:prSet presAssocID="{4EBE1C7A-6C54-457C-833A-25E9D86023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F79F96-DBE5-4E18-9293-647F2EFACE6B}" type="pres">
      <dgm:prSet presAssocID="{4290F4F6-AFCE-40C4-85F6-62DB02F48687}" presName="spacer" presStyleCnt="0"/>
      <dgm:spPr/>
    </dgm:pt>
    <dgm:pt modelId="{1226A65D-873A-4DC5-8C73-C441F58FB905}" type="pres">
      <dgm:prSet presAssocID="{66F7B6E5-F5CE-4BA2-846F-C63065DF1F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C1DA8D4-26AC-4F17-9BF1-DF0722552DF6}" type="pres">
      <dgm:prSet presAssocID="{EDABD360-D5F6-4C38-B6D6-51B4013C79E3}" presName="spacer" presStyleCnt="0"/>
      <dgm:spPr/>
    </dgm:pt>
    <dgm:pt modelId="{85100A27-F13E-44A4-9B94-FAFF1A6B8A3E}" type="pres">
      <dgm:prSet presAssocID="{52D7CE50-3564-432B-A86A-1163CDD1AB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276D012-6663-4002-AC43-EC2855FF5AC1}" type="pres">
      <dgm:prSet presAssocID="{27457B63-B66A-4B43-80F7-E892F109079E}" presName="spacer" presStyleCnt="0"/>
      <dgm:spPr/>
    </dgm:pt>
    <dgm:pt modelId="{F652BFC2-9864-4B3D-94B1-A1669CC6217B}" type="pres">
      <dgm:prSet presAssocID="{5376A3A2-4B41-4E3B-9A41-107E52B1628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803618-0E6F-4A24-8A45-8589CD5545BB}" srcId="{3BC8F8DE-400E-4CF1-B217-E372A106DA4E}" destId="{4EBE1C7A-6C54-457C-833A-25E9D86023AC}" srcOrd="1" destOrd="0" parTransId="{7608F467-EE16-4868-B38C-EECC126A6070}" sibTransId="{4290F4F6-AFCE-40C4-85F6-62DB02F48687}"/>
    <dgm:cxn modelId="{93B22C26-416D-4B96-84BE-AFE6B81C1BEF}" type="presOf" srcId="{66F7B6E5-F5CE-4BA2-846F-C63065DF1F10}" destId="{1226A65D-873A-4DC5-8C73-C441F58FB905}" srcOrd="0" destOrd="0" presId="urn:microsoft.com/office/officeart/2005/8/layout/vList2"/>
    <dgm:cxn modelId="{FF5CEE5A-22E2-4138-8816-501573F572A4}" srcId="{3BC8F8DE-400E-4CF1-B217-E372A106DA4E}" destId="{7A4D9286-6C22-4953-9081-23D368C7DBDC}" srcOrd="0" destOrd="0" parTransId="{D45224BA-849C-4205-8D56-05646A0C2DE9}" sibTransId="{EADDE9DD-9264-44BE-A7DD-2C40021A7F93}"/>
    <dgm:cxn modelId="{5A98E08F-29F5-4C68-A9F9-EC9557AB9D44}" type="presOf" srcId="{5376A3A2-4B41-4E3B-9A41-107E52B1628A}" destId="{F652BFC2-9864-4B3D-94B1-A1669CC6217B}" srcOrd="0" destOrd="0" presId="urn:microsoft.com/office/officeart/2005/8/layout/vList2"/>
    <dgm:cxn modelId="{F61929B0-E266-485B-A6DF-31C2ABA4AF93}" srcId="{3BC8F8DE-400E-4CF1-B217-E372A106DA4E}" destId="{5376A3A2-4B41-4E3B-9A41-107E52B1628A}" srcOrd="4" destOrd="0" parTransId="{A53953C8-AACD-49A8-969B-B94C8AB59943}" sibTransId="{B21F00B9-0E0F-4D48-A079-13495C054BB4}"/>
    <dgm:cxn modelId="{AF7C45B6-5A27-4FEF-A03B-38B222DD60E7}" srcId="{3BC8F8DE-400E-4CF1-B217-E372A106DA4E}" destId="{66F7B6E5-F5CE-4BA2-846F-C63065DF1F10}" srcOrd="2" destOrd="0" parTransId="{8D6AA13F-404E-4C57-A60F-6C5CD8718649}" sibTransId="{EDABD360-D5F6-4C38-B6D6-51B4013C79E3}"/>
    <dgm:cxn modelId="{1036E7B8-6DB7-4C76-91D3-731346BBC66E}" type="presOf" srcId="{52D7CE50-3564-432B-A86A-1163CDD1AB51}" destId="{85100A27-F13E-44A4-9B94-FAFF1A6B8A3E}" srcOrd="0" destOrd="0" presId="urn:microsoft.com/office/officeart/2005/8/layout/vList2"/>
    <dgm:cxn modelId="{9DC697C7-6BD2-4D99-9CFA-DFA12C91678A}" srcId="{3BC8F8DE-400E-4CF1-B217-E372A106DA4E}" destId="{52D7CE50-3564-432B-A86A-1163CDD1AB51}" srcOrd="3" destOrd="0" parTransId="{091EED11-69AA-47BF-A37B-AD860AC529ED}" sibTransId="{27457B63-B66A-4B43-80F7-E892F109079E}"/>
    <dgm:cxn modelId="{29D13FDD-DE40-48E5-9C97-150197C5142D}" type="presOf" srcId="{7A4D9286-6C22-4953-9081-23D368C7DBDC}" destId="{FE8901C2-537B-4BA1-A2C0-D84269A04E7B}" srcOrd="0" destOrd="0" presId="urn:microsoft.com/office/officeart/2005/8/layout/vList2"/>
    <dgm:cxn modelId="{DF4311E4-C767-4770-9F88-781546527F34}" type="presOf" srcId="{4EBE1C7A-6C54-457C-833A-25E9D86023AC}" destId="{4E6C176F-5690-4464-AA1A-E2BF7EC3FF63}" srcOrd="0" destOrd="0" presId="urn:microsoft.com/office/officeart/2005/8/layout/vList2"/>
    <dgm:cxn modelId="{A27EA1F3-5EC5-49E6-8B41-0800C5B11B10}" type="presOf" srcId="{3BC8F8DE-400E-4CF1-B217-E372A106DA4E}" destId="{EBB507C7-681B-4210-9ED8-87783575E58C}" srcOrd="0" destOrd="0" presId="urn:microsoft.com/office/officeart/2005/8/layout/vList2"/>
    <dgm:cxn modelId="{75574D91-C5A9-49E3-81B8-F8A2A09E5A9A}" type="presParOf" srcId="{EBB507C7-681B-4210-9ED8-87783575E58C}" destId="{FE8901C2-537B-4BA1-A2C0-D84269A04E7B}" srcOrd="0" destOrd="0" presId="urn:microsoft.com/office/officeart/2005/8/layout/vList2"/>
    <dgm:cxn modelId="{DCA7F145-4A32-41AB-8791-4D15559799F8}" type="presParOf" srcId="{EBB507C7-681B-4210-9ED8-87783575E58C}" destId="{FE643D5F-D158-4703-8CB4-87678AF8B781}" srcOrd="1" destOrd="0" presId="urn:microsoft.com/office/officeart/2005/8/layout/vList2"/>
    <dgm:cxn modelId="{D7ADEE9C-97A2-4F2A-B526-33F01D9AE26E}" type="presParOf" srcId="{EBB507C7-681B-4210-9ED8-87783575E58C}" destId="{4E6C176F-5690-4464-AA1A-E2BF7EC3FF63}" srcOrd="2" destOrd="0" presId="urn:microsoft.com/office/officeart/2005/8/layout/vList2"/>
    <dgm:cxn modelId="{ACE96FFD-E424-464F-BFD5-9A065EBBFDBB}" type="presParOf" srcId="{EBB507C7-681B-4210-9ED8-87783575E58C}" destId="{A0F79F96-DBE5-4E18-9293-647F2EFACE6B}" srcOrd="3" destOrd="0" presId="urn:microsoft.com/office/officeart/2005/8/layout/vList2"/>
    <dgm:cxn modelId="{E334E66D-E9D7-4A45-8A22-2C8582BB3861}" type="presParOf" srcId="{EBB507C7-681B-4210-9ED8-87783575E58C}" destId="{1226A65D-873A-4DC5-8C73-C441F58FB905}" srcOrd="4" destOrd="0" presId="urn:microsoft.com/office/officeart/2005/8/layout/vList2"/>
    <dgm:cxn modelId="{6F3876B1-9672-422F-B6CE-E283FB1AE827}" type="presParOf" srcId="{EBB507C7-681B-4210-9ED8-87783575E58C}" destId="{DC1DA8D4-26AC-4F17-9BF1-DF0722552DF6}" srcOrd="5" destOrd="0" presId="urn:microsoft.com/office/officeart/2005/8/layout/vList2"/>
    <dgm:cxn modelId="{5AC02FEF-2E2B-4E45-826D-EB2F11E40C30}" type="presParOf" srcId="{EBB507C7-681B-4210-9ED8-87783575E58C}" destId="{85100A27-F13E-44A4-9B94-FAFF1A6B8A3E}" srcOrd="6" destOrd="0" presId="urn:microsoft.com/office/officeart/2005/8/layout/vList2"/>
    <dgm:cxn modelId="{C652ECF3-CDE1-4121-8BF8-4CBBC41CE715}" type="presParOf" srcId="{EBB507C7-681B-4210-9ED8-87783575E58C}" destId="{5276D012-6663-4002-AC43-EC2855FF5AC1}" srcOrd="7" destOrd="0" presId="urn:microsoft.com/office/officeart/2005/8/layout/vList2"/>
    <dgm:cxn modelId="{663E50B8-4A11-45F1-8948-5B53B7A0EEE3}" type="presParOf" srcId="{EBB507C7-681B-4210-9ED8-87783575E58C}" destId="{F652BFC2-9864-4B3D-94B1-A1669CC621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8F8DE-400E-4CF1-B217-E372A106DA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D9286-6C22-4953-9081-23D368C7DBDC}">
      <dgm:prSet/>
      <dgm:spPr/>
      <dgm:t>
        <a:bodyPr/>
        <a:lstStyle/>
        <a:p>
          <a:r>
            <a:rPr lang="en-US" dirty="0"/>
            <a:t>Creating Git repositories </a:t>
          </a:r>
        </a:p>
      </dgm:t>
    </dgm:pt>
    <dgm:pt modelId="{D45224BA-849C-4205-8D56-05646A0C2DE9}" type="parTrans" cxnId="{FF5CEE5A-22E2-4138-8816-501573F572A4}">
      <dgm:prSet/>
      <dgm:spPr/>
      <dgm:t>
        <a:bodyPr/>
        <a:lstStyle/>
        <a:p>
          <a:endParaRPr lang="en-US"/>
        </a:p>
      </dgm:t>
    </dgm:pt>
    <dgm:pt modelId="{EADDE9DD-9264-44BE-A7DD-2C40021A7F93}" type="sibTrans" cxnId="{FF5CEE5A-22E2-4138-8816-501573F572A4}">
      <dgm:prSet/>
      <dgm:spPr/>
      <dgm:t>
        <a:bodyPr/>
        <a:lstStyle/>
        <a:p>
          <a:endParaRPr lang="en-US"/>
        </a:p>
      </dgm:t>
    </dgm:pt>
    <dgm:pt modelId="{3E93599C-4363-457B-88FF-65A31C39C091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Adding files to a Git repository </a:t>
          </a:r>
        </a:p>
      </dgm:t>
    </dgm:pt>
    <dgm:pt modelId="{9AA70C1E-CBF8-4343-8EC0-8E103649ADFF}" type="parTrans" cxnId="{147B18D5-6537-4EED-B429-2A209622BCDC}">
      <dgm:prSet/>
      <dgm:spPr/>
      <dgm:t>
        <a:bodyPr/>
        <a:lstStyle/>
        <a:p>
          <a:endParaRPr lang="en-US"/>
        </a:p>
      </dgm:t>
    </dgm:pt>
    <dgm:pt modelId="{52144C27-C82B-4E26-85A1-06C19D5F176A}" type="sibTrans" cxnId="{147B18D5-6537-4EED-B429-2A209622BCDC}">
      <dgm:prSet/>
      <dgm:spPr/>
      <dgm:t>
        <a:bodyPr/>
        <a:lstStyle/>
        <a:p>
          <a:endParaRPr lang="en-US"/>
        </a:p>
      </dgm:t>
    </dgm:pt>
    <dgm:pt modelId="{C690BAA7-DF8B-4627-B76E-32F8CD50B5A3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Internal structure of a Git repository </a:t>
          </a:r>
        </a:p>
      </dgm:t>
    </dgm:pt>
    <dgm:pt modelId="{190CF8A6-B7CF-470C-995A-0B90264C2CB6}" type="parTrans" cxnId="{2B8A6D91-2863-4AE8-8C35-859A93F59CC9}">
      <dgm:prSet/>
      <dgm:spPr/>
      <dgm:t>
        <a:bodyPr/>
        <a:lstStyle/>
        <a:p>
          <a:endParaRPr lang="en-US"/>
        </a:p>
      </dgm:t>
    </dgm:pt>
    <dgm:pt modelId="{4E639D43-7E02-48CA-A85F-0FD1CB489659}" type="sibTrans" cxnId="{2B8A6D91-2863-4AE8-8C35-859A93F59CC9}">
      <dgm:prSet/>
      <dgm:spPr/>
      <dgm:t>
        <a:bodyPr/>
        <a:lstStyle/>
        <a:p>
          <a:endParaRPr lang="en-US"/>
        </a:p>
      </dgm:t>
    </dgm:pt>
    <dgm:pt modelId="{21F79F8B-0B95-4904-8FE8-A07ABCA62933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 dirty="0"/>
            <a:t>Remote repositories</a:t>
          </a:r>
        </a:p>
      </dgm:t>
    </dgm:pt>
    <dgm:pt modelId="{41AFF445-DF26-4D99-80DF-68DA2F2CFBE6}" type="parTrans" cxnId="{CC28EA9A-0790-4A05-9457-D542B12177B7}">
      <dgm:prSet/>
      <dgm:spPr/>
      <dgm:t>
        <a:bodyPr/>
        <a:lstStyle/>
        <a:p>
          <a:endParaRPr lang="en-US"/>
        </a:p>
      </dgm:t>
    </dgm:pt>
    <dgm:pt modelId="{A6A0525C-2D6A-49F4-90BA-ACF189E1EC35}" type="sibTrans" cxnId="{CC28EA9A-0790-4A05-9457-D542B12177B7}">
      <dgm:prSet/>
      <dgm:spPr/>
      <dgm:t>
        <a:bodyPr/>
        <a:lstStyle/>
        <a:p>
          <a:endParaRPr lang="en-US"/>
        </a:p>
      </dgm:t>
    </dgm:pt>
    <dgm:pt modelId="{EBB507C7-681B-4210-9ED8-87783575E58C}" type="pres">
      <dgm:prSet presAssocID="{3BC8F8DE-400E-4CF1-B217-E372A106DA4E}" presName="linear" presStyleCnt="0">
        <dgm:presLayoutVars>
          <dgm:animLvl val="lvl"/>
          <dgm:resizeHandles val="exact"/>
        </dgm:presLayoutVars>
      </dgm:prSet>
      <dgm:spPr/>
    </dgm:pt>
    <dgm:pt modelId="{FE8901C2-537B-4BA1-A2C0-D84269A04E7B}" type="pres">
      <dgm:prSet presAssocID="{7A4D9286-6C22-4953-9081-23D368C7DB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643D5F-D158-4703-8CB4-87678AF8B781}" type="pres">
      <dgm:prSet presAssocID="{EADDE9DD-9264-44BE-A7DD-2C40021A7F93}" presName="spacer" presStyleCnt="0"/>
      <dgm:spPr/>
    </dgm:pt>
    <dgm:pt modelId="{98C49D39-C12A-48F8-BBC3-3CCB8043E5F0}" type="pres">
      <dgm:prSet presAssocID="{3E93599C-4363-457B-88FF-65A31C39C0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793F49-D095-4C3F-8D6E-B13945005580}" type="pres">
      <dgm:prSet presAssocID="{52144C27-C82B-4E26-85A1-06C19D5F176A}" presName="spacer" presStyleCnt="0"/>
      <dgm:spPr/>
    </dgm:pt>
    <dgm:pt modelId="{38AD9F5A-D340-41EE-BE9A-50FBAF6AC3A2}" type="pres">
      <dgm:prSet presAssocID="{C690BAA7-DF8B-4627-B76E-32F8CD50B5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290E4E-6C86-4F03-948A-E975FBBC1CB0}" type="pres">
      <dgm:prSet presAssocID="{4E639D43-7E02-48CA-A85F-0FD1CB489659}" presName="spacer" presStyleCnt="0"/>
      <dgm:spPr/>
    </dgm:pt>
    <dgm:pt modelId="{841D2FF3-A98C-4849-8174-AE21349A32BD}" type="pres">
      <dgm:prSet presAssocID="{21F79F8B-0B95-4904-8FE8-A07ABCA629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E28D29-F64A-4369-9F88-E7DECFCBD75C}" type="presOf" srcId="{3E93599C-4363-457B-88FF-65A31C39C091}" destId="{98C49D39-C12A-48F8-BBC3-3CCB8043E5F0}" srcOrd="0" destOrd="0" presId="urn:microsoft.com/office/officeart/2005/8/layout/vList2"/>
    <dgm:cxn modelId="{1FE70D46-C45A-453D-853C-C0F7731E6A3D}" type="presOf" srcId="{21F79F8B-0B95-4904-8FE8-A07ABCA62933}" destId="{841D2FF3-A98C-4849-8174-AE21349A32BD}" srcOrd="0" destOrd="0" presId="urn:microsoft.com/office/officeart/2005/8/layout/vList2"/>
    <dgm:cxn modelId="{FF5CEE5A-22E2-4138-8816-501573F572A4}" srcId="{3BC8F8DE-400E-4CF1-B217-E372A106DA4E}" destId="{7A4D9286-6C22-4953-9081-23D368C7DBDC}" srcOrd="0" destOrd="0" parTransId="{D45224BA-849C-4205-8D56-05646A0C2DE9}" sibTransId="{EADDE9DD-9264-44BE-A7DD-2C40021A7F93}"/>
    <dgm:cxn modelId="{850F6B90-2CEB-45C1-BAF5-CD0EBACA93E4}" type="presOf" srcId="{C690BAA7-DF8B-4627-B76E-32F8CD50B5A3}" destId="{38AD9F5A-D340-41EE-BE9A-50FBAF6AC3A2}" srcOrd="0" destOrd="0" presId="urn:microsoft.com/office/officeart/2005/8/layout/vList2"/>
    <dgm:cxn modelId="{2B8A6D91-2863-4AE8-8C35-859A93F59CC9}" srcId="{3BC8F8DE-400E-4CF1-B217-E372A106DA4E}" destId="{C690BAA7-DF8B-4627-B76E-32F8CD50B5A3}" srcOrd="2" destOrd="0" parTransId="{190CF8A6-B7CF-470C-995A-0B90264C2CB6}" sibTransId="{4E639D43-7E02-48CA-A85F-0FD1CB489659}"/>
    <dgm:cxn modelId="{CC28EA9A-0790-4A05-9457-D542B12177B7}" srcId="{3BC8F8DE-400E-4CF1-B217-E372A106DA4E}" destId="{21F79F8B-0B95-4904-8FE8-A07ABCA62933}" srcOrd="3" destOrd="0" parTransId="{41AFF445-DF26-4D99-80DF-68DA2F2CFBE6}" sibTransId="{A6A0525C-2D6A-49F4-90BA-ACF189E1EC35}"/>
    <dgm:cxn modelId="{147B18D5-6537-4EED-B429-2A209622BCDC}" srcId="{3BC8F8DE-400E-4CF1-B217-E372A106DA4E}" destId="{3E93599C-4363-457B-88FF-65A31C39C091}" srcOrd="1" destOrd="0" parTransId="{9AA70C1E-CBF8-4343-8EC0-8E103649ADFF}" sibTransId="{52144C27-C82B-4E26-85A1-06C19D5F176A}"/>
    <dgm:cxn modelId="{29D13FDD-DE40-48E5-9C97-150197C5142D}" type="presOf" srcId="{7A4D9286-6C22-4953-9081-23D368C7DBDC}" destId="{FE8901C2-537B-4BA1-A2C0-D84269A04E7B}" srcOrd="0" destOrd="0" presId="urn:microsoft.com/office/officeart/2005/8/layout/vList2"/>
    <dgm:cxn modelId="{A27EA1F3-5EC5-49E6-8B41-0800C5B11B10}" type="presOf" srcId="{3BC8F8DE-400E-4CF1-B217-E372A106DA4E}" destId="{EBB507C7-681B-4210-9ED8-87783575E58C}" srcOrd="0" destOrd="0" presId="urn:microsoft.com/office/officeart/2005/8/layout/vList2"/>
    <dgm:cxn modelId="{75574D91-C5A9-49E3-81B8-F8A2A09E5A9A}" type="presParOf" srcId="{EBB507C7-681B-4210-9ED8-87783575E58C}" destId="{FE8901C2-537B-4BA1-A2C0-D84269A04E7B}" srcOrd="0" destOrd="0" presId="urn:microsoft.com/office/officeart/2005/8/layout/vList2"/>
    <dgm:cxn modelId="{DCA7F145-4A32-41AB-8791-4D15559799F8}" type="presParOf" srcId="{EBB507C7-681B-4210-9ED8-87783575E58C}" destId="{FE643D5F-D158-4703-8CB4-87678AF8B781}" srcOrd="1" destOrd="0" presId="urn:microsoft.com/office/officeart/2005/8/layout/vList2"/>
    <dgm:cxn modelId="{B5BF91F4-2F64-433B-AD52-B6AB3BD7466C}" type="presParOf" srcId="{EBB507C7-681B-4210-9ED8-87783575E58C}" destId="{98C49D39-C12A-48F8-BBC3-3CCB8043E5F0}" srcOrd="2" destOrd="0" presId="urn:microsoft.com/office/officeart/2005/8/layout/vList2"/>
    <dgm:cxn modelId="{3757EB47-680F-480F-93CB-A935B9E24FFB}" type="presParOf" srcId="{EBB507C7-681B-4210-9ED8-87783575E58C}" destId="{1E793F49-D095-4C3F-8D6E-B13945005580}" srcOrd="3" destOrd="0" presId="urn:microsoft.com/office/officeart/2005/8/layout/vList2"/>
    <dgm:cxn modelId="{DBAD7D39-23FD-418F-BCAC-77EC8B2EE559}" type="presParOf" srcId="{EBB507C7-681B-4210-9ED8-87783575E58C}" destId="{38AD9F5A-D340-41EE-BE9A-50FBAF6AC3A2}" srcOrd="4" destOrd="0" presId="urn:microsoft.com/office/officeart/2005/8/layout/vList2"/>
    <dgm:cxn modelId="{2EE555E7-F863-478F-930B-F915294F7719}" type="presParOf" srcId="{EBB507C7-681B-4210-9ED8-87783575E58C}" destId="{9C290E4E-6C86-4F03-948A-E975FBBC1CB0}" srcOrd="5" destOrd="0" presId="urn:microsoft.com/office/officeart/2005/8/layout/vList2"/>
    <dgm:cxn modelId="{0128ED96-D802-43A6-B914-F6C25FDA51D5}" type="presParOf" srcId="{EBB507C7-681B-4210-9ED8-87783575E58C}" destId="{841D2FF3-A98C-4849-8174-AE21349A32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8F8DE-400E-4CF1-B217-E372A106DA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D9286-6C22-4953-9081-23D368C7DBDC}">
      <dgm:prSet/>
      <dgm:spPr/>
      <dgm:t>
        <a:bodyPr/>
        <a:lstStyle/>
        <a:p>
          <a:r>
            <a:rPr lang="en-US" dirty="0"/>
            <a:t>Accessing different versions of the files </a:t>
          </a:r>
        </a:p>
      </dgm:t>
    </dgm:pt>
    <dgm:pt modelId="{D45224BA-849C-4205-8D56-05646A0C2DE9}" type="parTrans" cxnId="{FF5CEE5A-22E2-4138-8816-501573F572A4}">
      <dgm:prSet/>
      <dgm:spPr/>
      <dgm:t>
        <a:bodyPr/>
        <a:lstStyle/>
        <a:p>
          <a:endParaRPr lang="en-US"/>
        </a:p>
      </dgm:t>
    </dgm:pt>
    <dgm:pt modelId="{EADDE9DD-9264-44BE-A7DD-2C40021A7F93}" type="sibTrans" cxnId="{FF5CEE5A-22E2-4138-8816-501573F572A4}">
      <dgm:prSet/>
      <dgm:spPr/>
      <dgm:t>
        <a:bodyPr/>
        <a:lstStyle/>
        <a:p>
          <a:endParaRPr lang="en-US"/>
        </a:p>
      </dgm:t>
    </dgm:pt>
    <dgm:pt modelId="{3CA9D013-3D04-430A-95FA-8EB312C9BB97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Temporary saving changes with git stash</a:t>
          </a:r>
        </a:p>
      </dgm:t>
    </dgm:pt>
    <dgm:pt modelId="{5A376745-1C46-4938-AEC4-E7AF045612D5}" type="parTrans" cxnId="{08D047E4-4A9B-43FD-B9B2-6F8EE91602C0}">
      <dgm:prSet/>
      <dgm:spPr/>
      <dgm:t>
        <a:bodyPr/>
        <a:lstStyle/>
        <a:p>
          <a:endParaRPr lang="en-US"/>
        </a:p>
      </dgm:t>
    </dgm:pt>
    <dgm:pt modelId="{D17638C4-7B3B-4C42-A6CE-7F3AFC382A20}" type="sibTrans" cxnId="{08D047E4-4A9B-43FD-B9B2-6F8EE91602C0}">
      <dgm:prSet/>
      <dgm:spPr/>
      <dgm:t>
        <a:bodyPr/>
        <a:lstStyle/>
        <a:p>
          <a:endParaRPr lang="en-US"/>
        </a:p>
      </dgm:t>
    </dgm:pt>
    <dgm:pt modelId="{EBB507C7-681B-4210-9ED8-87783575E58C}" type="pres">
      <dgm:prSet presAssocID="{3BC8F8DE-400E-4CF1-B217-E372A106DA4E}" presName="linear" presStyleCnt="0">
        <dgm:presLayoutVars>
          <dgm:animLvl val="lvl"/>
          <dgm:resizeHandles val="exact"/>
        </dgm:presLayoutVars>
      </dgm:prSet>
      <dgm:spPr/>
    </dgm:pt>
    <dgm:pt modelId="{FE8901C2-537B-4BA1-A2C0-D84269A04E7B}" type="pres">
      <dgm:prSet presAssocID="{7A4D9286-6C22-4953-9081-23D368C7DB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643D5F-D158-4703-8CB4-87678AF8B781}" type="pres">
      <dgm:prSet presAssocID="{EADDE9DD-9264-44BE-A7DD-2C40021A7F93}" presName="spacer" presStyleCnt="0"/>
      <dgm:spPr/>
    </dgm:pt>
    <dgm:pt modelId="{FC511C7F-0E0E-4BC4-B332-C145A986BC4E}" type="pres">
      <dgm:prSet presAssocID="{3CA9D013-3D04-430A-95FA-8EB312C9BB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F5CEE5A-22E2-4138-8816-501573F572A4}" srcId="{3BC8F8DE-400E-4CF1-B217-E372A106DA4E}" destId="{7A4D9286-6C22-4953-9081-23D368C7DBDC}" srcOrd="0" destOrd="0" parTransId="{D45224BA-849C-4205-8D56-05646A0C2DE9}" sibTransId="{EADDE9DD-9264-44BE-A7DD-2C40021A7F93}"/>
    <dgm:cxn modelId="{29D13FDD-DE40-48E5-9C97-150197C5142D}" type="presOf" srcId="{7A4D9286-6C22-4953-9081-23D368C7DBDC}" destId="{FE8901C2-537B-4BA1-A2C0-D84269A04E7B}" srcOrd="0" destOrd="0" presId="urn:microsoft.com/office/officeart/2005/8/layout/vList2"/>
    <dgm:cxn modelId="{08D047E4-4A9B-43FD-B9B2-6F8EE91602C0}" srcId="{3BC8F8DE-400E-4CF1-B217-E372A106DA4E}" destId="{3CA9D013-3D04-430A-95FA-8EB312C9BB97}" srcOrd="1" destOrd="0" parTransId="{5A376745-1C46-4938-AEC4-E7AF045612D5}" sibTransId="{D17638C4-7B3B-4C42-A6CE-7F3AFC382A20}"/>
    <dgm:cxn modelId="{A27EA1F3-5EC5-49E6-8B41-0800C5B11B10}" type="presOf" srcId="{3BC8F8DE-400E-4CF1-B217-E372A106DA4E}" destId="{EBB507C7-681B-4210-9ED8-87783575E58C}" srcOrd="0" destOrd="0" presId="urn:microsoft.com/office/officeart/2005/8/layout/vList2"/>
    <dgm:cxn modelId="{EF8369FE-EDD8-489B-99CF-5DD3E48A2983}" type="presOf" srcId="{3CA9D013-3D04-430A-95FA-8EB312C9BB97}" destId="{FC511C7F-0E0E-4BC4-B332-C145A986BC4E}" srcOrd="0" destOrd="0" presId="urn:microsoft.com/office/officeart/2005/8/layout/vList2"/>
    <dgm:cxn modelId="{75574D91-C5A9-49E3-81B8-F8A2A09E5A9A}" type="presParOf" srcId="{EBB507C7-681B-4210-9ED8-87783575E58C}" destId="{FE8901C2-537B-4BA1-A2C0-D84269A04E7B}" srcOrd="0" destOrd="0" presId="urn:microsoft.com/office/officeart/2005/8/layout/vList2"/>
    <dgm:cxn modelId="{DCA7F145-4A32-41AB-8791-4D15559799F8}" type="presParOf" srcId="{EBB507C7-681B-4210-9ED8-87783575E58C}" destId="{FE643D5F-D158-4703-8CB4-87678AF8B781}" srcOrd="1" destOrd="0" presId="urn:microsoft.com/office/officeart/2005/8/layout/vList2"/>
    <dgm:cxn modelId="{382370E5-3841-4D98-ADB4-047609868D81}" type="presParOf" srcId="{EBB507C7-681B-4210-9ED8-87783575E58C}" destId="{FC511C7F-0E0E-4BC4-B332-C145A986BC4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C8F8DE-400E-4CF1-B217-E372A106DA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D9286-6C22-4953-9081-23D368C7DBDC}">
      <dgm:prSet/>
      <dgm:spPr/>
      <dgm:t>
        <a:bodyPr/>
        <a:lstStyle/>
        <a:p>
          <a:r>
            <a:rPr lang="en-US" dirty="0"/>
            <a:t>Local and Remote branches </a:t>
          </a:r>
        </a:p>
      </dgm:t>
    </dgm:pt>
    <dgm:pt modelId="{D45224BA-849C-4205-8D56-05646A0C2DE9}" type="parTrans" cxnId="{FF5CEE5A-22E2-4138-8816-501573F572A4}">
      <dgm:prSet/>
      <dgm:spPr/>
      <dgm:t>
        <a:bodyPr/>
        <a:lstStyle/>
        <a:p>
          <a:endParaRPr lang="en-US"/>
        </a:p>
      </dgm:t>
    </dgm:pt>
    <dgm:pt modelId="{EADDE9DD-9264-44BE-A7DD-2C40021A7F93}" type="sibTrans" cxnId="{FF5CEE5A-22E2-4138-8816-501573F572A4}">
      <dgm:prSet/>
      <dgm:spPr/>
      <dgm:t>
        <a:bodyPr/>
        <a:lstStyle/>
        <a:p>
          <a:endParaRPr lang="en-US"/>
        </a:p>
      </dgm:t>
    </dgm:pt>
    <dgm:pt modelId="{8B53395D-7507-4E74-B7BD-74C220E1BCA1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 dirty="0"/>
            <a:t>Synchronizing branches</a:t>
          </a:r>
        </a:p>
      </dgm:t>
    </dgm:pt>
    <dgm:pt modelId="{26F9076E-7738-4DE4-B2A5-88B9270CBFA4}" type="parTrans" cxnId="{4714D93D-2575-407E-8B3F-847B31A8EE24}">
      <dgm:prSet/>
      <dgm:spPr/>
      <dgm:t>
        <a:bodyPr/>
        <a:lstStyle/>
        <a:p>
          <a:endParaRPr lang="en-US"/>
        </a:p>
      </dgm:t>
    </dgm:pt>
    <dgm:pt modelId="{50802267-9F6D-4BF1-9410-4C650D0D1FE8}" type="sibTrans" cxnId="{4714D93D-2575-407E-8B3F-847B31A8EE24}">
      <dgm:prSet/>
      <dgm:spPr/>
      <dgm:t>
        <a:bodyPr/>
        <a:lstStyle/>
        <a:p>
          <a:endParaRPr lang="en-US"/>
        </a:p>
      </dgm:t>
    </dgm:pt>
    <dgm:pt modelId="{EBB507C7-681B-4210-9ED8-87783575E58C}" type="pres">
      <dgm:prSet presAssocID="{3BC8F8DE-400E-4CF1-B217-E372A106DA4E}" presName="linear" presStyleCnt="0">
        <dgm:presLayoutVars>
          <dgm:animLvl val="lvl"/>
          <dgm:resizeHandles val="exact"/>
        </dgm:presLayoutVars>
      </dgm:prSet>
      <dgm:spPr/>
    </dgm:pt>
    <dgm:pt modelId="{FE8901C2-537B-4BA1-A2C0-D84269A04E7B}" type="pres">
      <dgm:prSet presAssocID="{7A4D9286-6C22-4953-9081-23D368C7DBDC}" presName="parentText" presStyleLbl="node1" presStyleIdx="0" presStyleCnt="2" custLinFactNeighborX="0" custLinFactNeighborY="60259">
        <dgm:presLayoutVars>
          <dgm:chMax val="0"/>
          <dgm:bulletEnabled val="1"/>
        </dgm:presLayoutVars>
      </dgm:prSet>
      <dgm:spPr/>
    </dgm:pt>
    <dgm:pt modelId="{FE643D5F-D158-4703-8CB4-87678AF8B781}" type="pres">
      <dgm:prSet presAssocID="{EADDE9DD-9264-44BE-A7DD-2C40021A7F93}" presName="spacer" presStyleCnt="0"/>
      <dgm:spPr/>
    </dgm:pt>
    <dgm:pt modelId="{74CB53C9-6EF0-4BB4-8EA7-911974C667F8}" type="pres">
      <dgm:prSet presAssocID="{8B53395D-7507-4E74-B7BD-74C220E1BC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714D93D-2575-407E-8B3F-847B31A8EE24}" srcId="{3BC8F8DE-400E-4CF1-B217-E372A106DA4E}" destId="{8B53395D-7507-4E74-B7BD-74C220E1BCA1}" srcOrd="1" destOrd="0" parTransId="{26F9076E-7738-4DE4-B2A5-88B9270CBFA4}" sibTransId="{50802267-9F6D-4BF1-9410-4C650D0D1FE8}"/>
    <dgm:cxn modelId="{FF5CEE5A-22E2-4138-8816-501573F572A4}" srcId="{3BC8F8DE-400E-4CF1-B217-E372A106DA4E}" destId="{7A4D9286-6C22-4953-9081-23D368C7DBDC}" srcOrd="0" destOrd="0" parTransId="{D45224BA-849C-4205-8D56-05646A0C2DE9}" sibTransId="{EADDE9DD-9264-44BE-A7DD-2C40021A7F93}"/>
    <dgm:cxn modelId="{6F97AADB-BA06-4287-801E-9259335C2A1F}" type="presOf" srcId="{8B53395D-7507-4E74-B7BD-74C220E1BCA1}" destId="{74CB53C9-6EF0-4BB4-8EA7-911974C667F8}" srcOrd="0" destOrd="0" presId="urn:microsoft.com/office/officeart/2005/8/layout/vList2"/>
    <dgm:cxn modelId="{29D13FDD-DE40-48E5-9C97-150197C5142D}" type="presOf" srcId="{7A4D9286-6C22-4953-9081-23D368C7DBDC}" destId="{FE8901C2-537B-4BA1-A2C0-D84269A04E7B}" srcOrd="0" destOrd="0" presId="urn:microsoft.com/office/officeart/2005/8/layout/vList2"/>
    <dgm:cxn modelId="{A27EA1F3-5EC5-49E6-8B41-0800C5B11B10}" type="presOf" srcId="{3BC8F8DE-400E-4CF1-B217-E372A106DA4E}" destId="{EBB507C7-681B-4210-9ED8-87783575E58C}" srcOrd="0" destOrd="0" presId="urn:microsoft.com/office/officeart/2005/8/layout/vList2"/>
    <dgm:cxn modelId="{75574D91-C5A9-49E3-81B8-F8A2A09E5A9A}" type="presParOf" srcId="{EBB507C7-681B-4210-9ED8-87783575E58C}" destId="{FE8901C2-537B-4BA1-A2C0-D84269A04E7B}" srcOrd="0" destOrd="0" presId="urn:microsoft.com/office/officeart/2005/8/layout/vList2"/>
    <dgm:cxn modelId="{DCA7F145-4A32-41AB-8791-4D15559799F8}" type="presParOf" srcId="{EBB507C7-681B-4210-9ED8-87783575E58C}" destId="{FE643D5F-D158-4703-8CB4-87678AF8B781}" srcOrd="1" destOrd="0" presId="urn:microsoft.com/office/officeart/2005/8/layout/vList2"/>
    <dgm:cxn modelId="{AB13009A-DE94-4161-B6BE-76B325924ECE}" type="presParOf" srcId="{EBB507C7-681B-4210-9ED8-87783575E58C}" destId="{74CB53C9-6EF0-4BB4-8EA7-911974C667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C8F8DE-400E-4CF1-B217-E372A106DA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D9286-6C22-4953-9081-23D368C7DBDC}">
      <dgm:prSet/>
      <dgm:spPr/>
      <dgm:t>
        <a:bodyPr/>
        <a:lstStyle/>
        <a:p>
          <a:r>
            <a:rPr lang="en-US" dirty="0"/>
            <a:t>Configuration of remote repositories </a:t>
          </a:r>
        </a:p>
      </dgm:t>
    </dgm:pt>
    <dgm:pt modelId="{D45224BA-849C-4205-8D56-05646A0C2DE9}" type="parTrans" cxnId="{FF5CEE5A-22E2-4138-8816-501573F572A4}">
      <dgm:prSet/>
      <dgm:spPr/>
      <dgm:t>
        <a:bodyPr/>
        <a:lstStyle/>
        <a:p>
          <a:endParaRPr lang="en-US"/>
        </a:p>
      </dgm:t>
    </dgm:pt>
    <dgm:pt modelId="{EADDE9DD-9264-44BE-A7DD-2C40021A7F93}" type="sibTrans" cxnId="{FF5CEE5A-22E2-4138-8816-501573F572A4}">
      <dgm:prSet/>
      <dgm:spPr/>
      <dgm:t>
        <a:bodyPr/>
        <a:lstStyle/>
        <a:p>
          <a:endParaRPr lang="en-US"/>
        </a:p>
      </dgm:t>
    </dgm:pt>
    <dgm:pt modelId="{D3D1274E-33DE-462E-9626-242296882649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Receiving changes from remote Git repositories </a:t>
          </a:r>
        </a:p>
      </dgm:t>
    </dgm:pt>
    <dgm:pt modelId="{A5E9B10F-8152-40EE-BE44-F64E2F65BD2F}" type="parTrans" cxnId="{6045C305-F8B4-4EB3-B993-BDCA4018A0CE}">
      <dgm:prSet/>
      <dgm:spPr/>
      <dgm:t>
        <a:bodyPr/>
        <a:lstStyle/>
        <a:p>
          <a:endParaRPr lang="en-US"/>
        </a:p>
      </dgm:t>
    </dgm:pt>
    <dgm:pt modelId="{8629CC59-A34A-4E24-8488-B063D202D7A9}" type="sibTrans" cxnId="{6045C305-F8B4-4EB3-B993-BDCA4018A0CE}">
      <dgm:prSet/>
      <dgm:spPr/>
      <dgm:t>
        <a:bodyPr/>
        <a:lstStyle/>
        <a:p>
          <a:endParaRPr lang="en-US"/>
        </a:p>
      </dgm:t>
    </dgm:pt>
    <dgm:pt modelId="{9FDA2E62-7A50-417D-9C5D-8B6112E29350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Pushing changes to remote repositories</a:t>
          </a:r>
        </a:p>
      </dgm:t>
    </dgm:pt>
    <dgm:pt modelId="{E2D2B2BA-460C-421D-8857-754C153B9A0B}" type="parTrans" cxnId="{C2DE0F91-C9D9-4C8A-91DE-DD746DF8E921}">
      <dgm:prSet/>
      <dgm:spPr/>
      <dgm:t>
        <a:bodyPr/>
        <a:lstStyle/>
        <a:p>
          <a:endParaRPr lang="en-US"/>
        </a:p>
      </dgm:t>
    </dgm:pt>
    <dgm:pt modelId="{07746DB6-E064-4C53-935B-D91FFAE65926}" type="sibTrans" cxnId="{C2DE0F91-C9D9-4C8A-91DE-DD746DF8E921}">
      <dgm:prSet/>
      <dgm:spPr/>
      <dgm:t>
        <a:bodyPr/>
        <a:lstStyle/>
        <a:p>
          <a:endParaRPr lang="en-US"/>
        </a:p>
      </dgm:t>
    </dgm:pt>
    <dgm:pt modelId="{525C9929-EE61-41BB-AC47-2F59C5F4D0B4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Creating pull requests</a:t>
          </a:r>
        </a:p>
      </dgm:t>
    </dgm:pt>
    <dgm:pt modelId="{4A825E03-226F-472D-A35A-2F49D9E51AB9}" type="parTrans" cxnId="{5EA11173-F9DD-413C-88BF-5F6F64CFAB61}">
      <dgm:prSet/>
      <dgm:spPr/>
      <dgm:t>
        <a:bodyPr/>
        <a:lstStyle/>
        <a:p>
          <a:endParaRPr lang="en-US"/>
        </a:p>
      </dgm:t>
    </dgm:pt>
    <dgm:pt modelId="{87B034E3-2A8D-4397-811E-07A8DD777D1B}" type="sibTrans" cxnId="{5EA11173-F9DD-413C-88BF-5F6F64CFAB61}">
      <dgm:prSet/>
      <dgm:spPr/>
      <dgm:t>
        <a:bodyPr/>
        <a:lstStyle/>
        <a:p>
          <a:endParaRPr lang="en-US"/>
        </a:p>
      </dgm:t>
    </dgm:pt>
    <dgm:pt modelId="{EBB507C7-681B-4210-9ED8-87783575E58C}" type="pres">
      <dgm:prSet presAssocID="{3BC8F8DE-400E-4CF1-B217-E372A106DA4E}" presName="linear" presStyleCnt="0">
        <dgm:presLayoutVars>
          <dgm:animLvl val="lvl"/>
          <dgm:resizeHandles val="exact"/>
        </dgm:presLayoutVars>
      </dgm:prSet>
      <dgm:spPr/>
    </dgm:pt>
    <dgm:pt modelId="{FE8901C2-537B-4BA1-A2C0-D84269A04E7B}" type="pres">
      <dgm:prSet presAssocID="{7A4D9286-6C22-4953-9081-23D368C7DBDC}" presName="parentText" presStyleLbl="node1" presStyleIdx="0" presStyleCnt="4" custLinFactNeighborX="0" custLinFactNeighborY="60259">
        <dgm:presLayoutVars>
          <dgm:chMax val="0"/>
          <dgm:bulletEnabled val="1"/>
        </dgm:presLayoutVars>
      </dgm:prSet>
      <dgm:spPr/>
    </dgm:pt>
    <dgm:pt modelId="{FE643D5F-D158-4703-8CB4-87678AF8B781}" type="pres">
      <dgm:prSet presAssocID="{EADDE9DD-9264-44BE-A7DD-2C40021A7F93}" presName="spacer" presStyleCnt="0"/>
      <dgm:spPr/>
    </dgm:pt>
    <dgm:pt modelId="{7BD9F213-949A-4C3F-AD79-367F76892F8C}" type="pres">
      <dgm:prSet presAssocID="{D3D1274E-33DE-462E-9626-2422968826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889C54-6B67-4EFF-BB1F-BE44F595CD1A}" type="pres">
      <dgm:prSet presAssocID="{8629CC59-A34A-4E24-8488-B063D202D7A9}" presName="spacer" presStyleCnt="0"/>
      <dgm:spPr/>
    </dgm:pt>
    <dgm:pt modelId="{054374C6-D719-4613-BD1C-DFA144ED3C4A}" type="pres">
      <dgm:prSet presAssocID="{9FDA2E62-7A50-417D-9C5D-8B6112E293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02A02A-0444-4AEA-AC60-663F603EF504}" type="pres">
      <dgm:prSet presAssocID="{07746DB6-E064-4C53-935B-D91FFAE65926}" presName="spacer" presStyleCnt="0"/>
      <dgm:spPr/>
    </dgm:pt>
    <dgm:pt modelId="{E814531F-F927-4EFE-B8B4-D5E69FD61844}" type="pres">
      <dgm:prSet presAssocID="{525C9929-EE61-41BB-AC47-2F59C5F4D0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045C305-F8B4-4EB3-B993-BDCA4018A0CE}" srcId="{3BC8F8DE-400E-4CF1-B217-E372A106DA4E}" destId="{D3D1274E-33DE-462E-9626-242296882649}" srcOrd="1" destOrd="0" parTransId="{A5E9B10F-8152-40EE-BE44-F64E2F65BD2F}" sibTransId="{8629CC59-A34A-4E24-8488-B063D202D7A9}"/>
    <dgm:cxn modelId="{2C141A08-0B8C-4336-A3BC-18FDFF9BFDE2}" type="presOf" srcId="{9FDA2E62-7A50-417D-9C5D-8B6112E29350}" destId="{054374C6-D719-4613-BD1C-DFA144ED3C4A}" srcOrd="0" destOrd="0" presId="urn:microsoft.com/office/officeart/2005/8/layout/vList2"/>
    <dgm:cxn modelId="{F295D41F-28B9-472D-88ED-61F106882944}" type="presOf" srcId="{D3D1274E-33DE-462E-9626-242296882649}" destId="{7BD9F213-949A-4C3F-AD79-367F76892F8C}" srcOrd="0" destOrd="0" presId="urn:microsoft.com/office/officeart/2005/8/layout/vList2"/>
    <dgm:cxn modelId="{71697635-E9A5-4F4A-99DD-99D89F82C157}" type="presOf" srcId="{525C9929-EE61-41BB-AC47-2F59C5F4D0B4}" destId="{E814531F-F927-4EFE-B8B4-D5E69FD61844}" srcOrd="0" destOrd="0" presId="urn:microsoft.com/office/officeart/2005/8/layout/vList2"/>
    <dgm:cxn modelId="{5EA11173-F9DD-413C-88BF-5F6F64CFAB61}" srcId="{3BC8F8DE-400E-4CF1-B217-E372A106DA4E}" destId="{525C9929-EE61-41BB-AC47-2F59C5F4D0B4}" srcOrd="3" destOrd="0" parTransId="{4A825E03-226F-472D-A35A-2F49D9E51AB9}" sibTransId="{87B034E3-2A8D-4397-811E-07A8DD777D1B}"/>
    <dgm:cxn modelId="{FF5CEE5A-22E2-4138-8816-501573F572A4}" srcId="{3BC8F8DE-400E-4CF1-B217-E372A106DA4E}" destId="{7A4D9286-6C22-4953-9081-23D368C7DBDC}" srcOrd="0" destOrd="0" parTransId="{D45224BA-849C-4205-8D56-05646A0C2DE9}" sibTransId="{EADDE9DD-9264-44BE-A7DD-2C40021A7F93}"/>
    <dgm:cxn modelId="{C2DE0F91-C9D9-4C8A-91DE-DD746DF8E921}" srcId="{3BC8F8DE-400E-4CF1-B217-E372A106DA4E}" destId="{9FDA2E62-7A50-417D-9C5D-8B6112E29350}" srcOrd="2" destOrd="0" parTransId="{E2D2B2BA-460C-421D-8857-754C153B9A0B}" sibTransId="{07746DB6-E064-4C53-935B-D91FFAE65926}"/>
    <dgm:cxn modelId="{29D13FDD-DE40-48E5-9C97-150197C5142D}" type="presOf" srcId="{7A4D9286-6C22-4953-9081-23D368C7DBDC}" destId="{FE8901C2-537B-4BA1-A2C0-D84269A04E7B}" srcOrd="0" destOrd="0" presId="urn:microsoft.com/office/officeart/2005/8/layout/vList2"/>
    <dgm:cxn modelId="{A27EA1F3-5EC5-49E6-8B41-0800C5B11B10}" type="presOf" srcId="{3BC8F8DE-400E-4CF1-B217-E372A106DA4E}" destId="{EBB507C7-681B-4210-9ED8-87783575E58C}" srcOrd="0" destOrd="0" presId="urn:microsoft.com/office/officeart/2005/8/layout/vList2"/>
    <dgm:cxn modelId="{75574D91-C5A9-49E3-81B8-F8A2A09E5A9A}" type="presParOf" srcId="{EBB507C7-681B-4210-9ED8-87783575E58C}" destId="{FE8901C2-537B-4BA1-A2C0-D84269A04E7B}" srcOrd="0" destOrd="0" presId="urn:microsoft.com/office/officeart/2005/8/layout/vList2"/>
    <dgm:cxn modelId="{DCA7F145-4A32-41AB-8791-4D15559799F8}" type="presParOf" srcId="{EBB507C7-681B-4210-9ED8-87783575E58C}" destId="{FE643D5F-D158-4703-8CB4-87678AF8B781}" srcOrd="1" destOrd="0" presId="urn:microsoft.com/office/officeart/2005/8/layout/vList2"/>
    <dgm:cxn modelId="{C3C54846-5419-474F-8F81-2740792F3F8F}" type="presParOf" srcId="{EBB507C7-681B-4210-9ED8-87783575E58C}" destId="{7BD9F213-949A-4C3F-AD79-367F76892F8C}" srcOrd="2" destOrd="0" presId="urn:microsoft.com/office/officeart/2005/8/layout/vList2"/>
    <dgm:cxn modelId="{13787119-4748-49B2-A91E-89AFB5F8E025}" type="presParOf" srcId="{EBB507C7-681B-4210-9ED8-87783575E58C}" destId="{ED889C54-6B67-4EFF-BB1F-BE44F595CD1A}" srcOrd="3" destOrd="0" presId="urn:microsoft.com/office/officeart/2005/8/layout/vList2"/>
    <dgm:cxn modelId="{7F2BE3AA-7C95-4D31-8D6A-025E8C77EC4D}" type="presParOf" srcId="{EBB507C7-681B-4210-9ED8-87783575E58C}" destId="{054374C6-D719-4613-BD1C-DFA144ED3C4A}" srcOrd="4" destOrd="0" presId="urn:microsoft.com/office/officeart/2005/8/layout/vList2"/>
    <dgm:cxn modelId="{7B29FBA1-8A75-47B6-B205-BC7F7D98CC31}" type="presParOf" srcId="{EBB507C7-681B-4210-9ED8-87783575E58C}" destId="{1502A02A-0444-4AEA-AC60-663F603EF504}" srcOrd="5" destOrd="0" presId="urn:microsoft.com/office/officeart/2005/8/layout/vList2"/>
    <dgm:cxn modelId="{7BC6F5B9-9633-4E60-8963-4C2CB3E6E8F6}" type="presParOf" srcId="{EBB507C7-681B-4210-9ED8-87783575E58C}" destId="{E814531F-F927-4EFE-B8B4-D5E69FD618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C8F8DE-400E-4CF1-B217-E372A106DA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D9286-6C22-4953-9081-23D368C7DBDC}">
      <dgm:prSet/>
      <dgm:spPr/>
      <dgm:t>
        <a:bodyPr/>
        <a:lstStyle/>
        <a:p>
          <a:r>
            <a:rPr lang="en-US" dirty="0"/>
            <a:t>Merging changes with the merge command </a:t>
          </a:r>
        </a:p>
      </dgm:t>
    </dgm:pt>
    <dgm:pt modelId="{D45224BA-849C-4205-8D56-05646A0C2DE9}" type="parTrans" cxnId="{FF5CEE5A-22E2-4138-8816-501573F572A4}">
      <dgm:prSet/>
      <dgm:spPr/>
      <dgm:t>
        <a:bodyPr/>
        <a:lstStyle/>
        <a:p>
          <a:endParaRPr lang="en-US"/>
        </a:p>
      </dgm:t>
    </dgm:pt>
    <dgm:pt modelId="{EADDE9DD-9264-44BE-A7DD-2C40021A7F93}" type="sibTrans" cxnId="{FF5CEE5A-22E2-4138-8816-501573F572A4}">
      <dgm:prSet/>
      <dgm:spPr/>
      <dgm:t>
        <a:bodyPr/>
        <a:lstStyle/>
        <a:p>
          <a:endParaRPr lang="en-US"/>
        </a:p>
      </dgm:t>
    </dgm:pt>
    <dgm:pt modelId="{95F8F82B-B930-4A29-BC46-8DA7A352DC64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Merging changes with the rebase command </a:t>
          </a:r>
        </a:p>
      </dgm:t>
    </dgm:pt>
    <dgm:pt modelId="{16022212-B198-47BE-9E14-3642C7B78DB9}" type="parTrans" cxnId="{94670BDE-7B79-4A1F-88F3-A377BCF65E6B}">
      <dgm:prSet/>
      <dgm:spPr/>
      <dgm:t>
        <a:bodyPr/>
        <a:lstStyle/>
        <a:p>
          <a:endParaRPr lang="en-US"/>
        </a:p>
      </dgm:t>
    </dgm:pt>
    <dgm:pt modelId="{BF43364B-0456-4553-89DE-CC1E315DC93C}" type="sibTrans" cxnId="{94670BDE-7B79-4A1F-88F3-A377BCF65E6B}">
      <dgm:prSet/>
      <dgm:spPr/>
      <dgm:t>
        <a:bodyPr/>
        <a:lstStyle/>
        <a:p>
          <a:endParaRPr lang="en-US"/>
        </a:p>
      </dgm:t>
    </dgm:pt>
    <dgm:pt modelId="{C3DCBF5A-98DD-42EB-B0F0-DC6FC547C4EE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Selecting individual changes </a:t>
          </a:r>
        </a:p>
      </dgm:t>
    </dgm:pt>
    <dgm:pt modelId="{E497F8FF-658B-41B5-B8E4-FFFDD41D1E88}" type="parTrans" cxnId="{F28247DE-D47C-49F4-90A2-23CE6C847D52}">
      <dgm:prSet/>
      <dgm:spPr/>
      <dgm:t>
        <a:bodyPr/>
        <a:lstStyle/>
        <a:p>
          <a:endParaRPr lang="en-US"/>
        </a:p>
      </dgm:t>
    </dgm:pt>
    <dgm:pt modelId="{A1FC7568-D442-4C2E-93FD-612696B4BD3A}" type="sibTrans" cxnId="{F28247DE-D47C-49F4-90A2-23CE6C847D52}">
      <dgm:prSet/>
      <dgm:spPr/>
      <dgm:t>
        <a:bodyPr/>
        <a:lstStyle/>
        <a:p>
          <a:endParaRPr lang="en-US"/>
        </a:p>
      </dgm:t>
    </dgm:pt>
    <dgm:pt modelId="{06F5740C-447C-40AB-9671-CE83CFE3DD3F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 dirty="0"/>
            <a:t>Merge and rebase best practices</a:t>
          </a:r>
        </a:p>
      </dgm:t>
    </dgm:pt>
    <dgm:pt modelId="{13FC0A45-88ED-4CE7-891F-4FA195A2EFCC}" type="parTrans" cxnId="{4E3FA703-D1C6-4649-999D-9EF7AF35D39B}">
      <dgm:prSet/>
      <dgm:spPr/>
      <dgm:t>
        <a:bodyPr/>
        <a:lstStyle/>
        <a:p>
          <a:endParaRPr lang="en-US"/>
        </a:p>
      </dgm:t>
    </dgm:pt>
    <dgm:pt modelId="{51D5560E-BC6B-470D-BEC3-183EE4EC1265}" type="sibTrans" cxnId="{4E3FA703-D1C6-4649-999D-9EF7AF35D39B}">
      <dgm:prSet/>
      <dgm:spPr/>
      <dgm:t>
        <a:bodyPr/>
        <a:lstStyle/>
        <a:p>
          <a:endParaRPr lang="en-US"/>
        </a:p>
      </dgm:t>
    </dgm:pt>
    <dgm:pt modelId="{EBB507C7-681B-4210-9ED8-87783575E58C}" type="pres">
      <dgm:prSet presAssocID="{3BC8F8DE-400E-4CF1-B217-E372A106DA4E}" presName="linear" presStyleCnt="0">
        <dgm:presLayoutVars>
          <dgm:animLvl val="lvl"/>
          <dgm:resizeHandles val="exact"/>
        </dgm:presLayoutVars>
      </dgm:prSet>
      <dgm:spPr/>
    </dgm:pt>
    <dgm:pt modelId="{FE8901C2-537B-4BA1-A2C0-D84269A04E7B}" type="pres">
      <dgm:prSet presAssocID="{7A4D9286-6C22-4953-9081-23D368C7DBDC}" presName="parentText" presStyleLbl="node1" presStyleIdx="0" presStyleCnt="4" custLinFactNeighborX="0" custLinFactNeighborY="60259">
        <dgm:presLayoutVars>
          <dgm:chMax val="0"/>
          <dgm:bulletEnabled val="1"/>
        </dgm:presLayoutVars>
      </dgm:prSet>
      <dgm:spPr/>
    </dgm:pt>
    <dgm:pt modelId="{FE643D5F-D158-4703-8CB4-87678AF8B781}" type="pres">
      <dgm:prSet presAssocID="{EADDE9DD-9264-44BE-A7DD-2C40021A7F93}" presName="spacer" presStyleCnt="0"/>
      <dgm:spPr/>
    </dgm:pt>
    <dgm:pt modelId="{54143CD8-20C9-4FCB-BA0F-B23AA2722A5D}" type="pres">
      <dgm:prSet presAssocID="{95F8F82B-B930-4A29-BC46-8DA7A352DC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76A80F-60E0-4CDC-9338-42A4D2C3CB6D}" type="pres">
      <dgm:prSet presAssocID="{BF43364B-0456-4553-89DE-CC1E315DC93C}" presName="spacer" presStyleCnt="0"/>
      <dgm:spPr/>
    </dgm:pt>
    <dgm:pt modelId="{367AEE50-3E4D-475C-AD39-8659CCAAFB72}" type="pres">
      <dgm:prSet presAssocID="{C3DCBF5A-98DD-42EB-B0F0-DC6FC547C4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13C61B-E079-487F-A661-CEC8E8317C63}" type="pres">
      <dgm:prSet presAssocID="{A1FC7568-D442-4C2E-93FD-612696B4BD3A}" presName="spacer" presStyleCnt="0"/>
      <dgm:spPr/>
    </dgm:pt>
    <dgm:pt modelId="{BBD87847-179D-4618-A2CF-46D102E5BAAD}" type="pres">
      <dgm:prSet presAssocID="{06F5740C-447C-40AB-9671-CE83CFE3DD3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3FA703-D1C6-4649-999D-9EF7AF35D39B}" srcId="{3BC8F8DE-400E-4CF1-B217-E372A106DA4E}" destId="{06F5740C-447C-40AB-9671-CE83CFE3DD3F}" srcOrd="3" destOrd="0" parTransId="{13FC0A45-88ED-4CE7-891F-4FA195A2EFCC}" sibTransId="{51D5560E-BC6B-470D-BEC3-183EE4EC1265}"/>
    <dgm:cxn modelId="{FD8B8015-7140-4F0F-BBB3-7735218D15C3}" type="presOf" srcId="{95F8F82B-B930-4A29-BC46-8DA7A352DC64}" destId="{54143CD8-20C9-4FCB-BA0F-B23AA2722A5D}" srcOrd="0" destOrd="0" presId="urn:microsoft.com/office/officeart/2005/8/layout/vList2"/>
    <dgm:cxn modelId="{31AC844E-07C2-47B5-816D-D31C72AE586A}" type="presOf" srcId="{06F5740C-447C-40AB-9671-CE83CFE3DD3F}" destId="{BBD87847-179D-4618-A2CF-46D102E5BAAD}" srcOrd="0" destOrd="0" presId="urn:microsoft.com/office/officeart/2005/8/layout/vList2"/>
    <dgm:cxn modelId="{FF5CEE5A-22E2-4138-8816-501573F572A4}" srcId="{3BC8F8DE-400E-4CF1-B217-E372A106DA4E}" destId="{7A4D9286-6C22-4953-9081-23D368C7DBDC}" srcOrd="0" destOrd="0" parTransId="{D45224BA-849C-4205-8D56-05646A0C2DE9}" sibTransId="{EADDE9DD-9264-44BE-A7DD-2C40021A7F93}"/>
    <dgm:cxn modelId="{99F839B4-7FD5-4540-9F4C-2CDF9703ED5F}" type="presOf" srcId="{C3DCBF5A-98DD-42EB-B0F0-DC6FC547C4EE}" destId="{367AEE50-3E4D-475C-AD39-8659CCAAFB72}" srcOrd="0" destOrd="0" presId="urn:microsoft.com/office/officeart/2005/8/layout/vList2"/>
    <dgm:cxn modelId="{29D13FDD-DE40-48E5-9C97-150197C5142D}" type="presOf" srcId="{7A4D9286-6C22-4953-9081-23D368C7DBDC}" destId="{FE8901C2-537B-4BA1-A2C0-D84269A04E7B}" srcOrd="0" destOrd="0" presId="urn:microsoft.com/office/officeart/2005/8/layout/vList2"/>
    <dgm:cxn modelId="{94670BDE-7B79-4A1F-88F3-A377BCF65E6B}" srcId="{3BC8F8DE-400E-4CF1-B217-E372A106DA4E}" destId="{95F8F82B-B930-4A29-BC46-8DA7A352DC64}" srcOrd="1" destOrd="0" parTransId="{16022212-B198-47BE-9E14-3642C7B78DB9}" sibTransId="{BF43364B-0456-4553-89DE-CC1E315DC93C}"/>
    <dgm:cxn modelId="{F28247DE-D47C-49F4-90A2-23CE6C847D52}" srcId="{3BC8F8DE-400E-4CF1-B217-E372A106DA4E}" destId="{C3DCBF5A-98DD-42EB-B0F0-DC6FC547C4EE}" srcOrd="2" destOrd="0" parTransId="{E497F8FF-658B-41B5-B8E4-FFFDD41D1E88}" sibTransId="{A1FC7568-D442-4C2E-93FD-612696B4BD3A}"/>
    <dgm:cxn modelId="{A27EA1F3-5EC5-49E6-8B41-0800C5B11B10}" type="presOf" srcId="{3BC8F8DE-400E-4CF1-B217-E372A106DA4E}" destId="{EBB507C7-681B-4210-9ED8-87783575E58C}" srcOrd="0" destOrd="0" presId="urn:microsoft.com/office/officeart/2005/8/layout/vList2"/>
    <dgm:cxn modelId="{75574D91-C5A9-49E3-81B8-F8A2A09E5A9A}" type="presParOf" srcId="{EBB507C7-681B-4210-9ED8-87783575E58C}" destId="{FE8901C2-537B-4BA1-A2C0-D84269A04E7B}" srcOrd="0" destOrd="0" presId="urn:microsoft.com/office/officeart/2005/8/layout/vList2"/>
    <dgm:cxn modelId="{DCA7F145-4A32-41AB-8791-4D15559799F8}" type="presParOf" srcId="{EBB507C7-681B-4210-9ED8-87783575E58C}" destId="{FE643D5F-D158-4703-8CB4-87678AF8B781}" srcOrd="1" destOrd="0" presId="urn:microsoft.com/office/officeart/2005/8/layout/vList2"/>
    <dgm:cxn modelId="{6831C0BB-3E41-4BB2-9078-88A4D3503ECB}" type="presParOf" srcId="{EBB507C7-681B-4210-9ED8-87783575E58C}" destId="{54143CD8-20C9-4FCB-BA0F-B23AA2722A5D}" srcOrd="2" destOrd="0" presId="urn:microsoft.com/office/officeart/2005/8/layout/vList2"/>
    <dgm:cxn modelId="{404B6085-6405-4A76-B0E3-3CEE3EF8C2D9}" type="presParOf" srcId="{EBB507C7-681B-4210-9ED8-87783575E58C}" destId="{1776A80F-60E0-4CDC-9338-42A4D2C3CB6D}" srcOrd="3" destOrd="0" presId="urn:microsoft.com/office/officeart/2005/8/layout/vList2"/>
    <dgm:cxn modelId="{159A1A39-8702-4022-90F9-2E08DD901B71}" type="presParOf" srcId="{EBB507C7-681B-4210-9ED8-87783575E58C}" destId="{367AEE50-3E4D-475C-AD39-8659CCAAFB72}" srcOrd="4" destOrd="0" presId="urn:microsoft.com/office/officeart/2005/8/layout/vList2"/>
    <dgm:cxn modelId="{C0D44F46-C52D-4C96-AD78-70EEAA495B59}" type="presParOf" srcId="{EBB507C7-681B-4210-9ED8-87783575E58C}" destId="{A213C61B-E079-487F-A661-CEC8E8317C63}" srcOrd="5" destOrd="0" presId="urn:microsoft.com/office/officeart/2005/8/layout/vList2"/>
    <dgm:cxn modelId="{C7014F8F-7F10-4C56-88AA-B371046CCECF}" type="presParOf" srcId="{EBB507C7-681B-4210-9ED8-87783575E58C}" destId="{BBD87847-179D-4618-A2CF-46D102E5BA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C8F8DE-400E-4CF1-B217-E372A106DA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D9286-6C22-4953-9081-23D368C7DBDC}">
      <dgm:prSet/>
      <dgm:spPr/>
      <dgm:t>
        <a:bodyPr/>
        <a:lstStyle/>
        <a:p>
          <a:r>
            <a:rPr lang="en-US" dirty="0"/>
            <a:t>Differences between two commits</a:t>
          </a:r>
        </a:p>
      </dgm:t>
    </dgm:pt>
    <dgm:pt modelId="{D45224BA-849C-4205-8D56-05646A0C2DE9}" type="parTrans" cxnId="{FF5CEE5A-22E2-4138-8816-501573F572A4}">
      <dgm:prSet/>
      <dgm:spPr/>
      <dgm:t>
        <a:bodyPr/>
        <a:lstStyle/>
        <a:p>
          <a:endParaRPr lang="en-US"/>
        </a:p>
      </dgm:t>
    </dgm:pt>
    <dgm:pt modelId="{EADDE9DD-9264-44BE-A7DD-2C40021A7F93}" type="sibTrans" cxnId="{FF5CEE5A-22E2-4138-8816-501573F572A4}">
      <dgm:prSet/>
      <dgm:spPr/>
      <dgm:t>
        <a:bodyPr/>
        <a:lstStyle/>
        <a:p>
          <a:endParaRPr lang="en-US"/>
        </a:p>
      </dgm:t>
    </dgm:pt>
    <dgm:pt modelId="{6AF9B3D5-BAA9-4744-BD42-E5E4E894D894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See the changed files between two commits </a:t>
          </a:r>
        </a:p>
      </dgm:t>
    </dgm:pt>
    <dgm:pt modelId="{8236A218-16A4-4E80-ABE8-BC3AE0DA2249}" type="parTrans" cxnId="{DA5C3B82-DEFD-447D-ABB6-A6525C4E1775}">
      <dgm:prSet/>
      <dgm:spPr/>
      <dgm:t>
        <a:bodyPr/>
        <a:lstStyle/>
        <a:p>
          <a:endParaRPr lang="en-US"/>
        </a:p>
      </dgm:t>
    </dgm:pt>
    <dgm:pt modelId="{72A12E60-8573-4C0E-B43D-B9D0851D795C}" type="sibTrans" cxnId="{DA5C3B82-DEFD-447D-ABB6-A6525C4E1775}">
      <dgm:prSet/>
      <dgm:spPr/>
      <dgm:t>
        <a:bodyPr/>
        <a:lstStyle/>
        <a:p>
          <a:endParaRPr lang="en-US"/>
        </a:p>
      </dgm:t>
    </dgm:pt>
    <dgm:pt modelId="{EBB507C7-681B-4210-9ED8-87783575E58C}" type="pres">
      <dgm:prSet presAssocID="{3BC8F8DE-400E-4CF1-B217-E372A106DA4E}" presName="linear" presStyleCnt="0">
        <dgm:presLayoutVars>
          <dgm:animLvl val="lvl"/>
          <dgm:resizeHandles val="exact"/>
        </dgm:presLayoutVars>
      </dgm:prSet>
      <dgm:spPr/>
    </dgm:pt>
    <dgm:pt modelId="{FE8901C2-537B-4BA1-A2C0-D84269A04E7B}" type="pres">
      <dgm:prSet presAssocID="{7A4D9286-6C22-4953-9081-23D368C7DBDC}" presName="parentText" presStyleLbl="node1" presStyleIdx="0" presStyleCnt="2" custLinFactNeighborX="0" custLinFactNeighborY="60259">
        <dgm:presLayoutVars>
          <dgm:chMax val="0"/>
          <dgm:bulletEnabled val="1"/>
        </dgm:presLayoutVars>
      </dgm:prSet>
      <dgm:spPr/>
    </dgm:pt>
    <dgm:pt modelId="{FE643D5F-D158-4703-8CB4-87678AF8B781}" type="pres">
      <dgm:prSet presAssocID="{EADDE9DD-9264-44BE-A7DD-2C40021A7F93}" presName="spacer" presStyleCnt="0"/>
      <dgm:spPr/>
    </dgm:pt>
    <dgm:pt modelId="{C84AB7B6-6132-413A-A554-50D83176D9EB}" type="pres">
      <dgm:prSet presAssocID="{6AF9B3D5-BAA9-4744-BD42-E5E4E894D89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F5CEE5A-22E2-4138-8816-501573F572A4}" srcId="{3BC8F8DE-400E-4CF1-B217-E372A106DA4E}" destId="{7A4D9286-6C22-4953-9081-23D368C7DBDC}" srcOrd="0" destOrd="0" parTransId="{D45224BA-849C-4205-8D56-05646A0C2DE9}" sibTransId="{EADDE9DD-9264-44BE-A7DD-2C40021A7F93}"/>
    <dgm:cxn modelId="{DA5C3B82-DEFD-447D-ABB6-A6525C4E1775}" srcId="{3BC8F8DE-400E-4CF1-B217-E372A106DA4E}" destId="{6AF9B3D5-BAA9-4744-BD42-E5E4E894D894}" srcOrd="1" destOrd="0" parTransId="{8236A218-16A4-4E80-ABE8-BC3AE0DA2249}" sibTransId="{72A12E60-8573-4C0E-B43D-B9D0851D795C}"/>
    <dgm:cxn modelId="{40F0CBD1-0F39-49D7-8D29-5409926F1277}" type="presOf" srcId="{6AF9B3D5-BAA9-4744-BD42-E5E4E894D894}" destId="{C84AB7B6-6132-413A-A554-50D83176D9EB}" srcOrd="0" destOrd="0" presId="urn:microsoft.com/office/officeart/2005/8/layout/vList2"/>
    <dgm:cxn modelId="{29D13FDD-DE40-48E5-9C97-150197C5142D}" type="presOf" srcId="{7A4D9286-6C22-4953-9081-23D368C7DBDC}" destId="{FE8901C2-537B-4BA1-A2C0-D84269A04E7B}" srcOrd="0" destOrd="0" presId="urn:microsoft.com/office/officeart/2005/8/layout/vList2"/>
    <dgm:cxn modelId="{A27EA1F3-5EC5-49E6-8B41-0800C5B11B10}" type="presOf" srcId="{3BC8F8DE-400E-4CF1-B217-E372A106DA4E}" destId="{EBB507C7-681B-4210-9ED8-87783575E58C}" srcOrd="0" destOrd="0" presId="urn:microsoft.com/office/officeart/2005/8/layout/vList2"/>
    <dgm:cxn modelId="{75574D91-C5A9-49E3-81B8-F8A2A09E5A9A}" type="presParOf" srcId="{EBB507C7-681B-4210-9ED8-87783575E58C}" destId="{FE8901C2-537B-4BA1-A2C0-D84269A04E7B}" srcOrd="0" destOrd="0" presId="urn:microsoft.com/office/officeart/2005/8/layout/vList2"/>
    <dgm:cxn modelId="{DCA7F145-4A32-41AB-8791-4D15559799F8}" type="presParOf" srcId="{EBB507C7-681B-4210-9ED8-87783575E58C}" destId="{FE643D5F-D158-4703-8CB4-87678AF8B781}" srcOrd="1" destOrd="0" presId="urn:microsoft.com/office/officeart/2005/8/layout/vList2"/>
    <dgm:cxn modelId="{8ABE8BE3-FD28-4FDD-9FA1-8650CF5CB632}" type="presParOf" srcId="{EBB507C7-681B-4210-9ED8-87783575E58C}" destId="{C84AB7B6-6132-413A-A554-50D83176D9E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C8F8DE-400E-4CF1-B217-E372A106DA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D9286-6C22-4953-9081-23D368C7DBDC}">
      <dgm:prSet/>
      <dgm:spPr/>
      <dgm:t>
        <a:bodyPr/>
        <a:lstStyle/>
        <a:p>
          <a:r>
            <a:rPr lang="en-US" dirty="0"/>
            <a:t>Specific branches (Master, Feature, Bugfix)</a:t>
          </a:r>
        </a:p>
      </dgm:t>
    </dgm:pt>
    <dgm:pt modelId="{D45224BA-849C-4205-8D56-05646A0C2DE9}" type="parTrans" cxnId="{FF5CEE5A-22E2-4138-8816-501573F572A4}">
      <dgm:prSet/>
      <dgm:spPr/>
      <dgm:t>
        <a:bodyPr/>
        <a:lstStyle/>
        <a:p>
          <a:endParaRPr lang="en-US"/>
        </a:p>
      </dgm:t>
    </dgm:pt>
    <dgm:pt modelId="{EADDE9DD-9264-44BE-A7DD-2C40021A7F93}" type="sibTrans" cxnId="{FF5CEE5A-22E2-4138-8816-501573F572A4}">
      <dgm:prSet/>
      <dgm:spPr/>
      <dgm:t>
        <a:bodyPr/>
        <a:lstStyle/>
        <a:p>
          <a:endParaRPr lang="en-US"/>
        </a:p>
      </dgm:t>
    </dgm:pt>
    <dgm:pt modelId="{46AD1EE8-E95C-4271-A8AE-BD1262E2C2F8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Avoiding and solving merge conflicts </a:t>
          </a:r>
        </a:p>
      </dgm:t>
    </dgm:pt>
    <dgm:pt modelId="{06DF8B4E-056A-4C8A-AA36-A0B0CE1EE1C5}" type="parTrans" cxnId="{ED416C1B-B46E-425A-A941-894801981400}">
      <dgm:prSet/>
      <dgm:spPr/>
      <dgm:t>
        <a:bodyPr/>
        <a:lstStyle/>
        <a:p>
          <a:endParaRPr lang="en-US"/>
        </a:p>
      </dgm:t>
    </dgm:pt>
    <dgm:pt modelId="{6E42460F-E886-4344-B7A9-25644F077106}" type="sibTrans" cxnId="{ED416C1B-B46E-425A-A941-894801981400}">
      <dgm:prSet/>
      <dgm:spPr/>
      <dgm:t>
        <a:bodyPr/>
        <a:lstStyle/>
        <a:p>
          <a:endParaRPr lang="en-US"/>
        </a:p>
      </dgm:t>
    </dgm:pt>
    <dgm:pt modelId="{49BB977F-0535-4EC9-AA39-B373030992BA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Best practices for working with Git</a:t>
          </a:r>
        </a:p>
      </dgm:t>
    </dgm:pt>
    <dgm:pt modelId="{528BC966-053B-4EA6-B3C7-A737C595E0EC}" type="parTrans" cxnId="{BE4A86CC-37F0-499D-B344-1856463AC13A}">
      <dgm:prSet/>
      <dgm:spPr/>
      <dgm:t>
        <a:bodyPr/>
        <a:lstStyle/>
        <a:p>
          <a:endParaRPr lang="en-US"/>
        </a:p>
      </dgm:t>
    </dgm:pt>
    <dgm:pt modelId="{62FF489D-1A0A-4DD8-B907-70F9366F5C3E}" type="sibTrans" cxnId="{BE4A86CC-37F0-499D-B344-1856463AC13A}">
      <dgm:prSet/>
      <dgm:spPr/>
      <dgm:t>
        <a:bodyPr/>
        <a:lstStyle/>
        <a:p>
          <a:endParaRPr lang="en-US"/>
        </a:p>
      </dgm:t>
    </dgm:pt>
    <dgm:pt modelId="{EBB507C7-681B-4210-9ED8-87783575E58C}" type="pres">
      <dgm:prSet presAssocID="{3BC8F8DE-400E-4CF1-B217-E372A106DA4E}" presName="linear" presStyleCnt="0">
        <dgm:presLayoutVars>
          <dgm:animLvl val="lvl"/>
          <dgm:resizeHandles val="exact"/>
        </dgm:presLayoutVars>
      </dgm:prSet>
      <dgm:spPr/>
    </dgm:pt>
    <dgm:pt modelId="{FE8901C2-537B-4BA1-A2C0-D84269A04E7B}" type="pres">
      <dgm:prSet presAssocID="{7A4D9286-6C22-4953-9081-23D368C7DBDC}" presName="parentText" presStyleLbl="node1" presStyleIdx="0" presStyleCnt="3" custLinFactNeighborX="0" custLinFactNeighborY="60259">
        <dgm:presLayoutVars>
          <dgm:chMax val="0"/>
          <dgm:bulletEnabled val="1"/>
        </dgm:presLayoutVars>
      </dgm:prSet>
      <dgm:spPr/>
    </dgm:pt>
    <dgm:pt modelId="{FE643D5F-D158-4703-8CB4-87678AF8B781}" type="pres">
      <dgm:prSet presAssocID="{EADDE9DD-9264-44BE-A7DD-2C40021A7F93}" presName="spacer" presStyleCnt="0"/>
      <dgm:spPr/>
    </dgm:pt>
    <dgm:pt modelId="{BF48776F-19CE-4D05-82D5-9CF268B5DC2A}" type="pres">
      <dgm:prSet presAssocID="{46AD1EE8-E95C-4271-A8AE-BD1262E2C2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2F5245-B438-4FDE-B0AC-8C46A4C72BAC}" type="pres">
      <dgm:prSet presAssocID="{6E42460F-E886-4344-B7A9-25644F077106}" presName="spacer" presStyleCnt="0"/>
      <dgm:spPr/>
    </dgm:pt>
    <dgm:pt modelId="{1ACF13C3-CFA9-4394-AE85-C9956BE22A99}" type="pres">
      <dgm:prSet presAssocID="{49BB977F-0535-4EC9-AA39-B373030992B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416C1B-B46E-425A-A941-894801981400}" srcId="{3BC8F8DE-400E-4CF1-B217-E372A106DA4E}" destId="{46AD1EE8-E95C-4271-A8AE-BD1262E2C2F8}" srcOrd="1" destOrd="0" parTransId="{06DF8B4E-056A-4C8A-AA36-A0B0CE1EE1C5}" sibTransId="{6E42460F-E886-4344-B7A9-25644F077106}"/>
    <dgm:cxn modelId="{4FCFE26B-33F8-4642-BA62-B5FAE015805A}" type="presOf" srcId="{49BB977F-0535-4EC9-AA39-B373030992BA}" destId="{1ACF13C3-CFA9-4394-AE85-C9956BE22A99}" srcOrd="0" destOrd="0" presId="urn:microsoft.com/office/officeart/2005/8/layout/vList2"/>
    <dgm:cxn modelId="{FF5CEE5A-22E2-4138-8816-501573F572A4}" srcId="{3BC8F8DE-400E-4CF1-B217-E372A106DA4E}" destId="{7A4D9286-6C22-4953-9081-23D368C7DBDC}" srcOrd="0" destOrd="0" parTransId="{D45224BA-849C-4205-8D56-05646A0C2DE9}" sibTransId="{EADDE9DD-9264-44BE-A7DD-2C40021A7F93}"/>
    <dgm:cxn modelId="{ADFEC788-E977-454E-B02B-500A9F560213}" type="presOf" srcId="{46AD1EE8-E95C-4271-A8AE-BD1262E2C2F8}" destId="{BF48776F-19CE-4D05-82D5-9CF268B5DC2A}" srcOrd="0" destOrd="0" presId="urn:microsoft.com/office/officeart/2005/8/layout/vList2"/>
    <dgm:cxn modelId="{BE4A86CC-37F0-499D-B344-1856463AC13A}" srcId="{3BC8F8DE-400E-4CF1-B217-E372A106DA4E}" destId="{49BB977F-0535-4EC9-AA39-B373030992BA}" srcOrd="2" destOrd="0" parTransId="{528BC966-053B-4EA6-B3C7-A737C595E0EC}" sibTransId="{62FF489D-1A0A-4DD8-B907-70F9366F5C3E}"/>
    <dgm:cxn modelId="{29D13FDD-DE40-48E5-9C97-150197C5142D}" type="presOf" srcId="{7A4D9286-6C22-4953-9081-23D368C7DBDC}" destId="{FE8901C2-537B-4BA1-A2C0-D84269A04E7B}" srcOrd="0" destOrd="0" presId="urn:microsoft.com/office/officeart/2005/8/layout/vList2"/>
    <dgm:cxn modelId="{A27EA1F3-5EC5-49E6-8B41-0800C5B11B10}" type="presOf" srcId="{3BC8F8DE-400E-4CF1-B217-E372A106DA4E}" destId="{EBB507C7-681B-4210-9ED8-87783575E58C}" srcOrd="0" destOrd="0" presId="urn:microsoft.com/office/officeart/2005/8/layout/vList2"/>
    <dgm:cxn modelId="{75574D91-C5A9-49E3-81B8-F8A2A09E5A9A}" type="presParOf" srcId="{EBB507C7-681B-4210-9ED8-87783575E58C}" destId="{FE8901C2-537B-4BA1-A2C0-D84269A04E7B}" srcOrd="0" destOrd="0" presId="urn:microsoft.com/office/officeart/2005/8/layout/vList2"/>
    <dgm:cxn modelId="{DCA7F145-4A32-41AB-8791-4D15559799F8}" type="presParOf" srcId="{EBB507C7-681B-4210-9ED8-87783575E58C}" destId="{FE643D5F-D158-4703-8CB4-87678AF8B781}" srcOrd="1" destOrd="0" presId="urn:microsoft.com/office/officeart/2005/8/layout/vList2"/>
    <dgm:cxn modelId="{D7CBD551-B2B1-4EAC-B00B-900482136A36}" type="presParOf" srcId="{EBB507C7-681B-4210-9ED8-87783575E58C}" destId="{BF48776F-19CE-4D05-82D5-9CF268B5DC2A}" srcOrd="2" destOrd="0" presId="urn:microsoft.com/office/officeart/2005/8/layout/vList2"/>
    <dgm:cxn modelId="{80B0E24F-08A0-4A0D-9C91-547AE6ACE02D}" type="presParOf" srcId="{EBB507C7-681B-4210-9ED8-87783575E58C}" destId="{BC2F5245-B438-4FDE-B0AC-8C46A4C72BAC}" srcOrd="3" destOrd="0" presId="urn:microsoft.com/office/officeart/2005/8/layout/vList2"/>
    <dgm:cxn modelId="{01434183-D469-45ED-A842-A055D1AB97B9}" type="presParOf" srcId="{EBB507C7-681B-4210-9ED8-87783575E58C}" destId="{1ACF13C3-CFA9-4394-AE85-C9956BE22A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C8F8DE-400E-4CF1-B217-E372A106DA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4D9286-6C22-4953-9081-23D368C7DBDC}">
      <dgm:prSet/>
      <dgm:spPr/>
      <dgm:t>
        <a:bodyPr/>
        <a:lstStyle/>
        <a:p>
          <a:r>
            <a:rPr lang="en-US" dirty="0"/>
            <a:t>Git Bash</a:t>
          </a:r>
        </a:p>
      </dgm:t>
    </dgm:pt>
    <dgm:pt modelId="{D45224BA-849C-4205-8D56-05646A0C2DE9}" type="parTrans" cxnId="{FF5CEE5A-22E2-4138-8816-501573F572A4}">
      <dgm:prSet/>
      <dgm:spPr/>
      <dgm:t>
        <a:bodyPr/>
        <a:lstStyle/>
        <a:p>
          <a:endParaRPr lang="en-US"/>
        </a:p>
      </dgm:t>
    </dgm:pt>
    <dgm:pt modelId="{EADDE9DD-9264-44BE-A7DD-2C40021A7F93}" type="sibTrans" cxnId="{FF5CEE5A-22E2-4138-8816-501573F572A4}">
      <dgm:prSet/>
      <dgm:spPr/>
      <dgm:t>
        <a:bodyPr/>
        <a:lstStyle/>
        <a:p>
          <a:endParaRPr lang="en-US"/>
        </a:p>
      </dgm:t>
    </dgm:pt>
    <dgm:pt modelId="{23164DE1-1B8D-4EFE-8389-211285C5AED1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Sourcetree </a:t>
          </a:r>
        </a:p>
      </dgm:t>
    </dgm:pt>
    <dgm:pt modelId="{DE911EE9-1724-4CC2-A46A-8FFA6AE2D3F7}" type="parTrans" cxnId="{2A25F2C4-2B8F-47BB-B7C4-3067BC06097E}">
      <dgm:prSet/>
      <dgm:spPr/>
      <dgm:t>
        <a:bodyPr/>
        <a:lstStyle/>
        <a:p>
          <a:endParaRPr lang="en-US"/>
        </a:p>
      </dgm:t>
    </dgm:pt>
    <dgm:pt modelId="{D081B7AD-89FD-4110-8171-B445C524C1F1}" type="sibTrans" cxnId="{2A25F2C4-2B8F-47BB-B7C4-3067BC06097E}">
      <dgm:prSet/>
      <dgm:spPr/>
      <dgm:t>
        <a:bodyPr/>
        <a:lstStyle/>
        <a:p>
          <a:endParaRPr lang="en-US"/>
        </a:p>
      </dgm:t>
    </dgm:pt>
    <dgm:pt modelId="{0740AB9A-3B4D-4C05-A3CC-F67985757B44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VS</a:t>
          </a:r>
        </a:p>
      </dgm:t>
    </dgm:pt>
    <dgm:pt modelId="{C1C5280C-A84C-4858-A93F-8525C963103C}" type="parTrans" cxnId="{7CBAC7B9-1042-4B84-9759-384C2904A9E2}">
      <dgm:prSet/>
      <dgm:spPr/>
      <dgm:t>
        <a:bodyPr/>
        <a:lstStyle/>
        <a:p>
          <a:endParaRPr lang="en-US"/>
        </a:p>
      </dgm:t>
    </dgm:pt>
    <dgm:pt modelId="{CA97594A-3F82-4E8F-B698-BF6622AF76A0}" type="sibTrans" cxnId="{7CBAC7B9-1042-4B84-9759-384C2904A9E2}">
      <dgm:prSet/>
      <dgm:spPr/>
      <dgm:t>
        <a:bodyPr/>
        <a:lstStyle/>
        <a:p>
          <a:endParaRPr lang="en-US"/>
        </a:p>
      </dgm:t>
    </dgm:pt>
    <dgm:pt modelId="{33418FA0-745B-40FC-8964-B52E942B1D20}">
      <dgm:prSet/>
      <dgm:spPr/>
      <dgm:t>
        <a:bodyPr/>
        <a:lstStyle/>
        <a:p>
          <a:pPr>
            <a:buFont typeface="Wingdings" panose="05000000000000000000" pitchFamily="2" charset="2"/>
            <a:buChar char=""/>
          </a:pPr>
          <a:r>
            <a:rPr lang="en-US"/>
            <a:t>Code </a:t>
          </a:r>
        </a:p>
      </dgm:t>
    </dgm:pt>
    <dgm:pt modelId="{06D7E68A-28F3-49DD-81DE-054E2A8DE745}" type="parTrans" cxnId="{3422548A-223E-4333-9CDA-DF33B13ADD21}">
      <dgm:prSet/>
      <dgm:spPr/>
      <dgm:t>
        <a:bodyPr/>
        <a:lstStyle/>
        <a:p>
          <a:endParaRPr lang="en-US"/>
        </a:p>
      </dgm:t>
    </dgm:pt>
    <dgm:pt modelId="{81A6B5DF-0719-4290-8042-C006DD1BB382}" type="sibTrans" cxnId="{3422548A-223E-4333-9CDA-DF33B13ADD21}">
      <dgm:prSet/>
      <dgm:spPr/>
      <dgm:t>
        <a:bodyPr/>
        <a:lstStyle/>
        <a:p>
          <a:endParaRPr lang="en-US"/>
        </a:p>
      </dgm:t>
    </dgm:pt>
    <dgm:pt modelId="{EBB507C7-681B-4210-9ED8-87783575E58C}" type="pres">
      <dgm:prSet presAssocID="{3BC8F8DE-400E-4CF1-B217-E372A106DA4E}" presName="linear" presStyleCnt="0">
        <dgm:presLayoutVars>
          <dgm:animLvl val="lvl"/>
          <dgm:resizeHandles val="exact"/>
        </dgm:presLayoutVars>
      </dgm:prSet>
      <dgm:spPr/>
    </dgm:pt>
    <dgm:pt modelId="{FE8901C2-537B-4BA1-A2C0-D84269A04E7B}" type="pres">
      <dgm:prSet presAssocID="{7A4D9286-6C22-4953-9081-23D368C7DBDC}" presName="parentText" presStyleLbl="node1" presStyleIdx="0" presStyleCnt="4" custLinFactNeighborX="0" custLinFactNeighborY="60259">
        <dgm:presLayoutVars>
          <dgm:chMax val="0"/>
          <dgm:bulletEnabled val="1"/>
        </dgm:presLayoutVars>
      </dgm:prSet>
      <dgm:spPr/>
    </dgm:pt>
    <dgm:pt modelId="{FE643D5F-D158-4703-8CB4-87678AF8B781}" type="pres">
      <dgm:prSet presAssocID="{EADDE9DD-9264-44BE-A7DD-2C40021A7F93}" presName="spacer" presStyleCnt="0"/>
      <dgm:spPr/>
    </dgm:pt>
    <dgm:pt modelId="{06995139-0F5F-41C5-BC71-DC61B5DBD1EB}" type="pres">
      <dgm:prSet presAssocID="{23164DE1-1B8D-4EFE-8389-211285C5AE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72750C-6AC9-4892-886C-86752353EBBA}" type="pres">
      <dgm:prSet presAssocID="{D081B7AD-89FD-4110-8171-B445C524C1F1}" presName="spacer" presStyleCnt="0"/>
      <dgm:spPr/>
    </dgm:pt>
    <dgm:pt modelId="{84452FD0-610E-4AF8-BB75-C371B41A0953}" type="pres">
      <dgm:prSet presAssocID="{0740AB9A-3B4D-4C05-A3CC-F67985757B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2522A9-CD2C-470B-BBC0-AE945E5F2197}" type="pres">
      <dgm:prSet presAssocID="{CA97594A-3F82-4E8F-B698-BF6622AF76A0}" presName="spacer" presStyleCnt="0"/>
      <dgm:spPr/>
    </dgm:pt>
    <dgm:pt modelId="{AB60A3C0-957A-4D52-98A1-775605ABAE6A}" type="pres">
      <dgm:prSet presAssocID="{33418FA0-745B-40FC-8964-B52E942B1D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FC483A-9A85-41AD-8422-F161A7A2A843}" type="presOf" srcId="{23164DE1-1B8D-4EFE-8389-211285C5AED1}" destId="{06995139-0F5F-41C5-BC71-DC61B5DBD1EB}" srcOrd="0" destOrd="0" presId="urn:microsoft.com/office/officeart/2005/8/layout/vList2"/>
    <dgm:cxn modelId="{FF5CEE5A-22E2-4138-8816-501573F572A4}" srcId="{3BC8F8DE-400E-4CF1-B217-E372A106DA4E}" destId="{7A4D9286-6C22-4953-9081-23D368C7DBDC}" srcOrd="0" destOrd="0" parTransId="{D45224BA-849C-4205-8D56-05646A0C2DE9}" sibTransId="{EADDE9DD-9264-44BE-A7DD-2C40021A7F93}"/>
    <dgm:cxn modelId="{0B6A227D-611D-413B-83B1-09E97CB71D53}" type="presOf" srcId="{0740AB9A-3B4D-4C05-A3CC-F67985757B44}" destId="{84452FD0-610E-4AF8-BB75-C371B41A0953}" srcOrd="0" destOrd="0" presId="urn:microsoft.com/office/officeart/2005/8/layout/vList2"/>
    <dgm:cxn modelId="{3422548A-223E-4333-9CDA-DF33B13ADD21}" srcId="{3BC8F8DE-400E-4CF1-B217-E372A106DA4E}" destId="{33418FA0-745B-40FC-8964-B52E942B1D20}" srcOrd="3" destOrd="0" parTransId="{06D7E68A-28F3-49DD-81DE-054E2A8DE745}" sibTransId="{81A6B5DF-0719-4290-8042-C006DD1BB382}"/>
    <dgm:cxn modelId="{7CBAC7B9-1042-4B84-9759-384C2904A9E2}" srcId="{3BC8F8DE-400E-4CF1-B217-E372A106DA4E}" destId="{0740AB9A-3B4D-4C05-A3CC-F67985757B44}" srcOrd="2" destOrd="0" parTransId="{C1C5280C-A84C-4858-A93F-8525C963103C}" sibTransId="{CA97594A-3F82-4E8F-B698-BF6622AF76A0}"/>
    <dgm:cxn modelId="{2A25F2C4-2B8F-47BB-B7C4-3067BC06097E}" srcId="{3BC8F8DE-400E-4CF1-B217-E372A106DA4E}" destId="{23164DE1-1B8D-4EFE-8389-211285C5AED1}" srcOrd="1" destOrd="0" parTransId="{DE911EE9-1724-4CC2-A46A-8FFA6AE2D3F7}" sibTransId="{D081B7AD-89FD-4110-8171-B445C524C1F1}"/>
    <dgm:cxn modelId="{29D13FDD-DE40-48E5-9C97-150197C5142D}" type="presOf" srcId="{7A4D9286-6C22-4953-9081-23D368C7DBDC}" destId="{FE8901C2-537B-4BA1-A2C0-D84269A04E7B}" srcOrd="0" destOrd="0" presId="urn:microsoft.com/office/officeart/2005/8/layout/vList2"/>
    <dgm:cxn modelId="{54A059DE-F31D-48A3-A0FD-91FFDFC4F130}" type="presOf" srcId="{33418FA0-745B-40FC-8964-B52E942B1D20}" destId="{AB60A3C0-957A-4D52-98A1-775605ABAE6A}" srcOrd="0" destOrd="0" presId="urn:microsoft.com/office/officeart/2005/8/layout/vList2"/>
    <dgm:cxn modelId="{A27EA1F3-5EC5-49E6-8B41-0800C5B11B10}" type="presOf" srcId="{3BC8F8DE-400E-4CF1-B217-E372A106DA4E}" destId="{EBB507C7-681B-4210-9ED8-87783575E58C}" srcOrd="0" destOrd="0" presId="urn:microsoft.com/office/officeart/2005/8/layout/vList2"/>
    <dgm:cxn modelId="{75574D91-C5A9-49E3-81B8-F8A2A09E5A9A}" type="presParOf" srcId="{EBB507C7-681B-4210-9ED8-87783575E58C}" destId="{FE8901C2-537B-4BA1-A2C0-D84269A04E7B}" srcOrd="0" destOrd="0" presId="urn:microsoft.com/office/officeart/2005/8/layout/vList2"/>
    <dgm:cxn modelId="{DCA7F145-4A32-41AB-8791-4D15559799F8}" type="presParOf" srcId="{EBB507C7-681B-4210-9ED8-87783575E58C}" destId="{FE643D5F-D158-4703-8CB4-87678AF8B781}" srcOrd="1" destOrd="0" presId="urn:microsoft.com/office/officeart/2005/8/layout/vList2"/>
    <dgm:cxn modelId="{374900EE-F1A3-4BBB-B7A7-EDEAC8536997}" type="presParOf" srcId="{EBB507C7-681B-4210-9ED8-87783575E58C}" destId="{06995139-0F5F-41C5-BC71-DC61B5DBD1EB}" srcOrd="2" destOrd="0" presId="urn:microsoft.com/office/officeart/2005/8/layout/vList2"/>
    <dgm:cxn modelId="{78DDC2FD-7DC6-4DE7-BBF7-21DF91EB1997}" type="presParOf" srcId="{EBB507C7-681B-4210-9ED8-87783575E58C}" destId="{7E72750C-6AC9-4892-886C-86752353EBBA}" srcOrd="3" destOrd="0" presId="urn:microsoft.com/office/officeart/2005/8/layout/vList2"/>
    <dgm:cxn modelId="{F101C8F7-A2F3-4A1B-B576-0A77C21AE929}" type="presParOf" srcId="{EBB507C7-681B-4210-9ED8-87783575E58C}" destId="{84452FD0-610E-4AF8-BB75-C371B41A0953}" srcOrd="4" destOrd="0" presId="urn:microsoft.com/office/officeart/2005/8/layout/vList2"/>
    <dgm:cxn modelId="{25B9F369-2120-490E-BF40-455D6ECD7B24}" type="presParOf" srcId="{EBB507C7-681B-4210-9ED8-87783575E58C}" destId="{EF2522A9-CD2C-470B-BBC0-AE945E5F2197}" srcOrd="5" destOrd="0" presId="urn:microsoft.com/office/officeart/2005/8/layout/vList2"/>
    <dgm:cxn modelId="{CAA40889-828F-458C-855D-D7E4062434FF}" type="presParOf" srcId="{EBB507C7-681B-4210-9ED8-87783575E58C}" destId="{AB60A3C0-957A-4D52-98A1-775605ABAE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01C2-537B-4BA1-A2C0-D84269A04E7B}">
      <dsp:nvSpPr>
        <dsp:cNvPr id="0" name=""/>
        <dsp:cNvSpPr/>
      </dsp:nvSpPr>
      <dsp:spPr>
        <a:xfrm>
          <a:off x="0" y="116645"/>
          <a:ext cx="6513603" cy="10313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Version Control</a:t>
          </a:r>
        </a:p>
      </dsp:txBody>
      <dsp:txXfrm>
        <a:off x="50347" y="166992"/>
        <a:ext cx="6412909" cy="930660"/>
      </dsp:txXfrm>
    </dsp:sp>
    <dsp:sp modelId="{4E6C176F-5690-4464-AA1A-E2BF7EC3FF63}">
      <dsp:nvSpPr>
        <dsp:cNvPr id="0" name=""/>
        <dsp:cNvSpPr/>
      </dsp:nvSpPr>
      <dsp:spPr>
        <a:xfrm>
          <a:off x="0" y="1271840"/>
          <a:ext cx="6513603" cy="10313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Git history </a:t>
          </a:r>
        </a:p>
      </dsp:txBody>
      <dsp:txXfrm>
        <a:off x="50347" y="1322187"/>
        <a:ext cx="6412909" cy="930660"/>
      </dsp:txXfrm>
    </dsp:sp>
    <dsp:sp modelId="{1226A65D-873A-4DC5-8C73-C441F58FB905}">
      <dsp:nvSpPr>
        <dsp:cNvPr id="0" name=""/>
        <dsp:cNvSpPr/>
      </dsp:nvSpPr>
      <dsp:spPr>
        <a:xfrm>
          <a:off x="0" y="2427035"/>
          <a:ext cx="6513603" cy="10313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Usage of Git </a:t>
          </a:r>
        </a:p>
      </dsp:txBody>
      <dsp:txXfrm>
        <a:off x="50347" y="2477382"/>
        <a:ext cx="6412909" cy="930660"/>
      </dsp:txXfrm>
    </dsp:sp>
    <dsp:sp modelId="{85100A27-F13E-44A4-9B94-FAFF1A6B8A3E}">
      <dsp:nvSpPr>
        <dsp:cNvPr id="0" name=""/>
        <dsp:cNvSpPr/>
      </dsp:nvSpPr>
      <dsp:spPr>
        <a:xfrm>
          <a:off x="0" y="3582230"/>
          <a:ext cx="6513603" cy="10313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GitHub, GitLab ?</a:t>
          </a:r>
        </a:p>
      </dsp:txBody>
      <dsp:txXfrm>
        <a:off x="50347" y="3632577"/>
        <a:ext cx="6412909" cy="930660"/>
      </dsp:txXfrm>
    </dsp:sp>
    <dsp:sp modelId="{F652BFC2-9864-4B3D-94B1-A1669CC6217B}">
      <dsp:nvSpPr>
        <dsp:cNvPr id="0" name=""/>
        <dsp:cNvSpPr/>
      </dsp:nvSpPr>
      <dsp:spPr>
        <a:xfrm>
          <a:off x="0" y="4737425"/>
          <a:ext cx="6513603" cy="10313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Git setup and configuration</a:t>
          </a:r>
        </a:p>
      </dsp:txBody>
      <dsp:txXfrm>
        <a:off x="50347" y="4787772"/>
        <a:ext cx="6412909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01C2-537B-4BA1-A2C0-D84269A04E7B}">
      <dsp:nvSpPr>
        <dsp:cNvPr id="0" name=""/>
        <dsp:cNvSpPr/>
      </dsp:nvSpPr>
      <dsp:spPr>
        <a:xfrm>
          <a:off x="0" y="10752"/>
          <a:ext cx="6513603" cy="1390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Creating Git repositories </a:t>
          </a:r>
        </a:p>
      </dsp:txBody>
      <dsp:txXfrm>
        <a:off x="67873" y="78625"/>
        <a:ext cx="6377857" cy="1254634"/>
      </dsp:txXfrm>
    </dsp:sp>
    <dsp:sp modelId="{98C49D39-C12A-48F8-BBC3-3CCB8043E5F0}">
      <dsp:nvSpPr>
        <dsp:cNvPr id="0" name=""/>
        <dsp:cNvSpPr/>
      </dsp:nvSpPr>
      <dsp:spPr>
        <a:xfrm>
          <a:off x="0" y="1501932"/>
          <a:ext cx="6513603" cy="13903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500" kern="1200"/>
            <a:t>Adding files to a Git repository </a:t>
          </a:r>
        </a:p>
      </dsp:txBody>
      <dsp:txXfrm>
        <a:off x="67873" y="1569805"/>
        <a:ext cx="6377857" cy="1254634"/>
      </dsp:txXfrm>
    </dsp:sp>
    <dsp:sp modelId="{38AD9F5A-D340-41EE-BE9A-50FBAF6AC3A2}">
      <dsp:nvSpPr>
        <dsp:cNvPr id="0" name=""/>
        <dsp:cNvSpPr/>
      </dsp:nvSpPr>
      <dsp:spPr>
        <a:xfrm>
          <a:off x="0" y="2993113"/>
          <a:ext cx="6513603" cy="13903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500" kern="1200"/>
            <a:t>Internal structure of a Git repository </a:t>
          </a:r>
        </a:p>
      </dsp:txBody>
      <dsp:txXfrm>
        <a:off x="67873" y="3060986"/>
        <a:ext cx="6377857" cy="1254634"/>
      </dsp:txXfrm>
    </dsp:sp>
    <dsp:sp modelId="{841D2FF3-A98C-4849-8174-AE21349A32BD}">
      <dsp:nvSpPr>
        <dsp:cNvPr id="0" name=""/>
        <dsp:cNvSpPr/>
      </dsp:nvSpPr>
      <dsp:spPr>
        <a:xfrm>
          <a:off x="0" y="4484293"/>
          <a:ext cx="6513603" cy="13903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500" kern="1200" dirty="0"/>
            <a:t>Remote repositories</a:t>
          </a:r>
        </a:p>
      </dsp:txBody>
      <dsp:txXfrm>
        <a:off x="67873" y="4552166"/>
        <a:ext cx="6377857" cy="1254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01C2-537B-4BA1-A2C0-D84269A04E7B}">
      <dsp:nvSpPr>
        <dsp:cNvPr id="0" name=""/>
        <dsp:cNvSpPr/>
      </dsp:nvSpPr>
      <dsp:spPr>
        <a:xfrm>
          <a:off x="0" y="799272"/>
          <a:ext cx="6513603" cy="2068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Accessing different versions of the files </a:t>
          </a:r>
        </a:p>
      </dsp:txBody>
      <dsp:txXfrm>
        <a:off x="100979" y="900251"/>
        <a:ext cx="6311645" cy="1866602"/>
      </dsp:txXfrm>
    </dsp:sp>
    <dsp:sp modelId="{FC511C7F-0E0E-4BC4-B332-C145A986BC4E}">
      <dsp:nvSpPr>
        <dsp:cNvPr id="0" name=""/>
        <dsp:cNvSpPr/>
      </dsp:nvSpPr>
      <dsp:spPr>
        <a:xfrm>
          <a:off x="0" y="3017593"/>
          <a:ext cx="6513603" cy="2068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5200" kern="1200"/>
            <a:t>Temporary saving changes with git stash</a:t>
          </a:r>
        </a:p>
      </dsp:txBody>
      <dsp:txXfrm>
        <a:off x="100979" y="3118572"/>
        <a:ext cx="6311645" cy="1866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01C2-537B-4BA1-A2C0-D84269A04E7B}">
      <dsp:nvSpPr>
        <dsp:cNvPr id="0" name=""/>
        <dsp:cNvSpPr/>
      </dsp:nvSpPr>
      <dsp:spPr>
        <a:xfrm>
          <a:off x="0" y="455186"/>
          <a:ext cx="6513603" cy="25061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Local and Remote branches </a:t>
          </a:r>
        </a:p>
      </dsp:txBody>
      <dsp:txXfrm>
        <a:off x="122340" y="577526"/>
        <a:ext cx="6268923" cy="2261460"/>
      </dsp:txXfrm>
    </dsp:sp>
    <dsp:sp modelId="{74CB53C9-6EF0-4BB4-8EA7-911974C667F8}">
      <dsp:nvSpPr>
        <dsp:cNvPr id="0" name=""/>
        <dsp:cNvSpPr/>
      </dsp:nvSpPr>
      <dsp:spPr>
        <a:xfrm>
          <a:off x="0" y="3033433"/>
          <a:ext cx="6513603" cy="25061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6300" kern="1200" dirty="0"/>
            <a:t>Synchronizing branches</a:t>
          </a:r>
        </a:p>
      </dsp:txBody>
      <dsp:txXfrm>
        <a:off x="122340" y="3155773"/>
        <a:ext cx="6268923" cy="2261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01C2-537B-4BA1-A2C0-D84269A04E7B}">
      <dsp:nvSpPr>
        <dsp:cNvPr id="0" name=""/>
        <dsp:cNvSpPr/>
      </dsp:nvSpPr>
      <dsp:spPr>
        <a:xfrm>
          <a:off x="0" y="67654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Configuration of remote repositories </a:t>
          </a:r>
        </a:p>
      </dsp:txBody>
      <dsp:txXfrm>
        <a:off x="67966" y="135620"/>
        <a:ext cx="6377671" cy="1256367"/>
      </dsp:txXfrm>
    </dsp:sp>
    <dsp:sp modelId="{7BD9F213-949A-4C3F-AD79-367F76892F8C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500" kern="1200"/>
            <a:t>Receiving changes from remote Git repositories </a:t>
          </a:r>
        </a:p>
      </dsp:txBody>
      <dsp:txXfrm>
        <a:off x="67966" y="1567979"/>
        <a:ext cx="6377671" cy="1256367"/>
      </dsp:txXfrm>
    </dsp:sp>
    <dsp:sp modelId="{054374C6-D719-4613-BD1C-DFA144ED3C4A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500" kern="1200"/>
            <a:t>Pushing changes to remote repositories</a:t>
          </a:r>
        </a:p>
      </dsp:txBody>
      <dsp:txXfrm>
        <a:off x="67966" y="3061079"/>
        <a:ext cx="6377671" cy="1256367"/>
      </dsp:txXfrm>
    </dsp:sp>
    <dsp:sp modelId="{E814531F-F927-4EFE-B8B4-D5E69FD61844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500" kern="1200"/>
            <a:t>Creating pull requests</a:t>
          </a:r>
        </a:p>
      </dsp:txBody>
      <dsp:txXfrm>
        <a:off x="67966" y="4554179"/>
        <a:ext cx="6377671" cy="1256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01C2-537B-4BA1-A2C0-D84269A04E7B}">
      <dsp:nvSpPr>
        <dsp:cNvPr id="0" name=""/>
        <dsp:cNvSpPr/>
      </dsp:nvSpPr>
      <dsp:spPr>
        <a:xfrm>
          <a:off x="0" y="67654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Merging changes with the merge command </a:t>
          </a:r>
        </a:p>
      </dsp:txBody>
      <dsp:txXfrm>
        <a:off x="67966" y="135620"/>
        <a:ext cx="6377671" cy="1256367"/>
      </dsp:txXfrm>
    </dsp:sp>
    <dsp:sp modelId="{54143CD8-20C9-4FCB-BA0F-B23AA2722A5D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500" kern="1200"/>
            <a:t>Merging changes with the rebase command </a:t>
          </a:r>
        </a:p>
      </dsp:txBody>
      <dsp:txXfrm>
        <a:off x="67966" y="1567979"/>
        <a:ext cx="6377671" cy="1256367"/>
      </dsp:txXfrm>
    </dsp:sp>
    <dsp:sp modelId="{367AEE50-3E4D-475C-AD39-8659CCAAFB72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500" kern="1200"/>
            <a:t>Selecting individual changes </a:t>
          </a:r>
        </a:p>
      </dsp:txBody>
      <dsp:txXfrm>
        <a:off x="67966" y="3061079"/>
        <a:ext cx="6377671" cy="1256367"/>
      </dsp:txXfrm>
    </dsp:sp>
    <dsp:sp modelId="{BBD87847-179D-4618-A2CF-46D102E5BAAD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500" kern="1200" dirty="0"/>
            <a:t>Merge and rebase best practices</a:t>
          </a:r>
        </a:p>
      </dsp:txBody>
      <dsp:txXfrm>
        <a:off x="67966" y="4554179"/>
        <a:ext cx="6377671" cy="1256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01C2-537B-4BA1-A2C0-D84269A04E7B}">
      <dsp:nvSpPr>
        <dsp:cNvPr id="0" name=""/>
        <dsp:cNvSpPr/>
      </dsp:nvSpPr>
      <dsp:spPr>
        <a:xfrm>
          <a:off x="0" y="929001"/>
          <a:ext cx="6513603" cy="2028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Differences between two commits</a:t>
          </a:r>
        </a:p>
      </dsp:txBody>
      <dsp:txXfrm>
        <a:off x="99037" y="1028038"/>
        <a:ext cx="6315529" cy="1830706"/>
      </dsp:txXfrm>
    </dsp:sp>
    <dsp:sp modelId="{C84AB7B6-6132-413A-A554-50D83176D9EB}">
      <dsp:nvSpPr>
        <dsp:cNvPr id="0" name=""/>
        <dsp:cNvSpPr/>
      </dsp:nvSpPr>
      <dsp:spPr>
        <a:xfrm>
          <a:off x="0" y="3016153"/>
          <a:ext cx="6513603" cy="20287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5100" kern="1200"/>
            <a:t>See the changed files between two commits </a:t>
          </a:r>
        </a:p>
      </dsp:txBody>
      <dsp:txXfrm>
        <a:off x="99037" y="3115190"/>
        <a:ext cx="6315529" cy="18307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01C2-537B-4BA1-A2C0-D84269A04E7B}">
      <dsp:nvSpPr>
        <dsp:cNvPr id="0" name=""/>
        <dsp:cNvSpPr/>
      </dsp:nvSpPr>
      <dsp:spPr>
        <a:xfrm>
          <a:off x="0" y="145244"/>
          <a:ext cx="6513603" cy="1829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Specific branches (Master, Feature, Bugfix)</a:t>
          </a:r>
        </a:p>
      </dsp:txBody>
      <dsp:txXfrm>
        <a:off x="89327" y="234571"/>
        <a:ext cx="6334949" cy="1651226"/>
      </dsp:txXfrm>
    </dsp:sp>
    <dsp:sp modelId="{BF48776F-19CE-4D05-82D5-9CF268B5DC2A}">
      <dsp:nvSpPr>
        <dsp:cNvPr id="0" name=""/>
        <dsp:cNvSpPr/>
      </dsp:nvSpPr>
      <dsp:spPr>
        <a:xfrm>
          <a:off x="0" y="2027772"/>
          <a:ext cx="6513603" cy="1829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4600" kern="1200"/>
            <a:t>Avoiding and solving merge conflicts </a:t>
          </a:r>
        </a:p>
      </dsp:txBody>
      <dsp:txXfrm>
        <a:off x="89327" y="2117099"/>
        <a:ext cx="6334949" cy="1651226"/>
      </dsp:txXfrm>
    </dsp:sp>
    <dsp:sp modelId="{1ACF13C3-CFA9-4394-AE85-C9956BE22A99}">
      <dsp:nvSpPr>
        <dsp:cNvPr id="0" name=""/>
        <dsp:cNvSpPr/>
      </dsp:nvSpPr>
      <dsp:spPr>
        <a:xfrm>
          <a:off x="0" y="3990133"/>
          <a:ext cx="6513603" cy="1829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4600" kern="1200"/>
            <a:t>Best practices for working with Git</a:t>
          </a:r>
        </a:p>
      </dsp:txBody>
      <dsp:txXfrm>
        <a:off x="89327" y="4079460"/>
        <a:ext cx="6334949" cy="16512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01C2-537B-4BA1-A2C0-D84269A04E7B}">
      <dsp:nvSpPr>
        <dsp:cNvPr id="0" name=""/>
        <dsp:cNvSpPr/>
      </dsp:nvSpPr>
      <dsp:spPr>
        <a:xfrm>
          <a:off x="0" y="111658"/>
          <a:ext cx="6513603" cy="1343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Git Bash</a:t>
          </a:r>
        </a:p>
      </dsp:txBody>
      <dsp:txXfrm>
        <a:off x="65568" y="177226"/>
        <a:ext cx="6382467" cy="1212024"/>
      </dsp:txXfrm>
    </dsp:sp>
    <dsp:sp modelId="{06995139-0F5F-41C5-BC71-DC61B5DBD1EB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5600" kern="1200"/>
            <a:t>Sourcetree </a:t>
          </a:r>
        </a:p>
      </dsp:txBody>
      <dsp:txXfrm>
        <a:off x="65568" y="1584481"/>
        <a:ext cx="6382467" cy="1212024"/>
      </dsp:txXfrm>
    </dsp:sp>
    <dsp:sp modelId="{84452FD0-610E-4AF8-BB75-C371B41A0953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5600" kern="1200"/>
            <a:t>VS</a:t>
          </a:r>
        </a:p>
      </dsp:txBody>
      <dsp:txXfrm>
        <a:off x="65568" y="3088921"/>
        <a:ext cx="6382467" cy="1212024"/>
      </dsp:txXfrm>
    </dsp:sp>
    <dsp:sp modelId="{AB60A3C0-957A-4D52-98A1-775605ABAE6A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5600" kern="1200"/>
            <a:t>Code </a:t>
          </a:r>
        </a:p>
      </dsp:txBody>
      <dsp:txXfrm>
        <a:off x="65568" y="4593361"/>
        <a:ext cx="6382467" cy="121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9D7F-61CB-47F7-93A6-0301D7F91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CC618-FF3A-4C4A-9B44-5FAA196BF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53C4-1ED0-45C9-8185-605EA7CF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90F7-09E1-4D2F-A4AE-AA3222AC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CD4A-AE1F-41A3-AC03-50F4F33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7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C254-3B98-4A12-A5F0-9BABC390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41D1-E6E4-4390-BF33-FFADE595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D765-09F3-49E4-8147-A01A4A29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0D5A5-5F7A-4054-AB04-ECE8C8F0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FEA5-D54A-4B00-BAB7-927B83B6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A19E8-91C4-4C95-896D-1283CD417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C6F37-7E53-4140-8607-0BBC09C44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CD2A-7EED-49BB-BFFE-6A103416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B70E-3EB0-4D7C-89AD-D19CF940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67BE-8731-4F3D-83AF-B611785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0558-D31A-4819-BC2E-CF9ED40C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EEC9-6DBE-4233-963F-8C256833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AD4A-E5A4-40BB-A897-B5964A68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B477-7558-46F3-9017-DA91B6A9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A6F2-CA5D-4E44-85F5-DB524DFD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3F1C-20BC-47BB-95DE-DEC3ED9D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989A-E05E-4CDF-8EF0-BEBDBE2D9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F68E-99D8-4769-8F8E-BF20A442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2C134-9590-4FEE-8370-2273CE32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C012-32C4-497D-BF7B-6EE02EAD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BA42-FC7F-43BF-9774-71E7989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F639-5F89-4ACB-A85F-7EEE839A2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D2DCD-9C56-49F6-8748-41C95DDF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150B-E210-4718-AD55-18B28EC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7852-0E8F-46BA-B6CE-6189EBCA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4B1B5-C4EE-44C9-8DCA-0E33F6C2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EE6F-14B4-416A-A796-BBC187A6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DDEA-1650-4386-90B0-4597B2FF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EE771-14AD-4188-85C4-4DFFDDEE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780C-59DD-44ED-A7B7-C6659202D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1AB25-AF9C-40A8-957C-6307F8DC3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15A79-492A-4426-971E-29E27101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936C8-786B-41B7-AC0D-34310C1E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D13FA-423A-43C2-B055-CD293AAE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5F43-1102-4106-9AC5-4842C960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551E6-6F4C-405B-881C-70E46C88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F6D34-29D8-4B60-A2A6-8E96352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D7320-2C75-4E89-9C9D-B30483F3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A1012-6FA2-414E-B056-5819867C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31D8F-FC8E-483A-8BFB-C3E93614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79C1-F0F6-4A7E-BD81-11348DE5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4E55-99FC-40D6-9045-B8ADF8F9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5977-D03E-4560-8327-1B4394B3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640C-72F8-442B-AF28-34C48C6B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AC4F-99D5-48F2-B469-8B1FE307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D888A-1588-44D4-9BCA-FE60EEBC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34B7-538C-4394-9A0D-7DF66654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4D3E-40AF-425E-8843-2C6125BB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85E66-6A4B-4D16-A723-41AC4C4D9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9489-DF42-4A12-B778-5E3C62070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B082-7E04-4B28-B6A8-0058FB65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B727-4B30-4D86-A761-7FF09AB9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3EE9-B39B-4656-A1A3-18AEA73C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6C8BB-32FF-40A5-9E75-DA3799B8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BB1-D9AC-4ED3-986B-3F12D0C71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AA86-0C04-41A1-87AB-C9A873467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D8EC-8241-4D05-82BB-54F5DCF4E308}" type="datetimeFigureOut">
              <a:rPr lang="en-US" smtClean="0"/>
              <a:t>2019-08-08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BD4D-488A-4E90-A2D1-52CB906DD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ED968-91AA-4405-A9AC-4018FC27A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319D-0777-4565-B298-0160E9D1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BB222-AE97-44B1-BA92-68781399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Javid Salmanov</a:t>
            </a:r>
            <a:br>
              <a:rPr lang="en-US" sz="6600">
                <a:solidFill>
                  <a:srgbClr val="FFFFFF"/>
                </a:solidFill>
              </a:rPr>
            </a:b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DevOps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FF93A-4AE6-4439-9E94-E90D7907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Autofit/>
          </a:bodyPr>
          <a:lstStyle/>
          <a:p>
            <a:r>
              <a:rPr lang="en-US" sz="6600" b="1" dirty="0">
                <a:solidFill>
                  <a:srgbClr val="000000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60095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50B8-1401-4706-AD43-DE97F36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Git Tools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86BA5-2642-4DBF-BD67-86C9DBF09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5987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66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50B8-1401-4706-AD43-DE97F36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is Version Control and Git?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86BA5-2642-4DBF-BD67-86C9DBF09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290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38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50B8-1401-4706-AD43-DE97F36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Git basics </a:t>
            </a: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86BA5-2642-4DBF-BD67-86C9DBF09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756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50B8-1401-4706-AD43-DE97F36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Git history </a:t>
            </a: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86BA5-2642-4DBF-BD67-86C9DBF09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3261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1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50B8-1401-4706-AD43-DE97F36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Branches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86BA5-2642-4DBF-BD67-86C9DBF09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897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91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50B8-1401-4706-AD43-DE97F36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Working with remote repositories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86BA5-2642-4DBF-BD67-86C9DBF09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337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50B8-1401-4706-AD43-DE97F36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Merging changes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86BA5-2642-4DBF-BD67-86C9DBF09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2433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55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50B8-1401-4706-AD43-DE97F36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Change analysis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86BA5-2642-4DBF-BD67-86C9DBF09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54623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61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50B8-1401-4706-AD43-DE97F368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Best practices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586BA5-2642-4DBF-BD67-86C9DBF09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7719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27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Javid Salmanov  DevOps Engineer</vt:lpstr>
      <vt:lpstr>What is Version Control and Git?  </vt:lpstr>
      <vt:lpstr>Git basics   </vt:lpstr>
      <vt:lpstr> Git history    </vt:lpstr>
      <vt:lpstr>  Branches    </vt:lpstr>
      <vt:lpstr>  Working with remote repositories      </vt:lpstr>
      <vt:lpstr>   Merging changes       </vt:lpstr>
      <vt:lpstr>    Change analysis        </vt:lpstr>
      <vt:lpstr>    Best practices         </vt:lpstr>
      <vt:lpstr>     Git Tools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Javid Salmanov  DevOps Engineer</dc:title>
  <dc:creator>Salmanov, Javid</dc:creator>
  <cp:lastModifiedBy>Salmanov, Javid</cp:lastModifiedBy>
  <cp:revision>9</cp:revision>
  <dcterms:created xsi:type="dcterms:W3CDTF">2019-08-08T12:10:21Z</dcterms:created>
  <dcterms:modified xsi:type="dcterms:W3CDTF">2019-08-08T12:23:14Z</dcterms:modified>
</cp:coreProperties>
</file>