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6" r:id="rId7"/>
    <p:sldId id="268" r:id="rId8"/>
    <p:sldId id="269" r:id="rId9"/>
    <p:sldId id="271" r:id="rId10"/>
    <p:sldId id="274" r:id="rId11"/>
    <p:sldId id="275" r:id="rId12"/>
    <p:sldId id="276" r:id="rId13"/>
    <p:sldId id="277" r:id="rId14"/>
    <p:sldId id="278" r:id="rId15"/>
    <p:sldId id="279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050D-0398-4941-84C0-B3C60DDDA1A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899F-73F8-469C-9169-1B09D3C3E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1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050D-0398-4941-84C0-B3C60DDDA1A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899F-73F8-469C-9169-1B09D3C3E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2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050D-0398-4941-84C0-B3C60DDDA1A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899F-73F8-469C-9169-1B09D3C3E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6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050D-0398-4941-84C0-B3C60DDDA1A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899F-73F8-469C-9169-1B09D3C3E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6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050D-0398-4941-84C0-B3C60DDDA1A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899F-73F8-469C-9169-1B09D3C3E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4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050D-0398-4941-84C0-B3C60DDDA1A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899F-73F8-469C-9169-1B09D3C3E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3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050D-0398-4941-84C0-B3C60DDDA1A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899F-73F8-469C-9169-1B09D3C3E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7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050D-0398-4941-84C0-B3C60DDDA1A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899F-73F8-469C-9169-1B09D3C3E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0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050D-0398-4941-84C0-B3C60DDDA1A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899F-73F8-469C-9169-1B09D3C3E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8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050D-0398-4941-84C0-B3C60DDDA1A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899F-73F8-469C-9169-1B09D3C3E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1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050D-0398-4941-84C0-B3C60DDDA1A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899F-73F8-469C-9169-1B09D3C3E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3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050D-0398-4941-84C0-B3C60DDDA1A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1899F-73F8-469C-9169-1B09D3C3E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5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emplates.envytheme.com/strax/default/single-blog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emplates.envytheme.com/strax/default/single-service.html" TargetMode="External"/><Relationship Id="rId2" Type="http://schemas.openxmlformats.org/officeDocument/2006/relationships/hyperlink" Target="https://templates.envytheme.com/strax/default/single-blog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emplates.envytheme.com/strax/default/single-blog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templates.envytheme.com/strax/default/index-saa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Room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75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https://templates.envytheme.com/strax/default/index-saas.html</a:t>
            </a:r>
          </a:p>
        </p:txBody>
      </p:sp>
    </p:spTree>
    <p:extLst>
      <p:ext uri="{BB962C8B-B14F-4D97-AF65-F5344CB8AC3E}">
        <p14:creationId xmlns:p14="http://schemas.microsoft.com/office/powerpoint/2010/main" val="40370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827" y="102277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az-Latn-AZ" dirty="0" smtClean="0"/>
              <a:t>Menu- Portfolio</a:t>
            </a:r>
            <a:endParaRPr lang="en-US" sz="31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9930" y="907510"/>
            <a:ext cx="74795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sz="1600" dirty="0">
                <a:solidFill>
                  <a:srgbClr val="FF0000"/>
                </a:solidFill>
              </a:rPr>
              <a:t>http://preview.themeforest.net/item/bizkar-creative-multipurpose-html-template/full_screen_preview/26301622?_ga=2.207602579.1206305804.1598903567-3049998.1576557739</a:t>
            </a:r>
            <a:endParaRPr lang="en-US" sz="1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05827" y="1994465"/>
            <a:ext cx="76734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dirty="0" smtClean="0">
                <a:hlinkClick r:id="rId2"/>
              </a:rPr>
              <a:t>Blog İc Sehife </a:t>
            </a:r>
          </a:p>
          <a:p>
            <a:r>
              <a:rPr lang="en-US" dirty="0">
                <a:solidFill>
                  <a:srgbClr val="FF0000"/>
                </a:solidFill>
              </a:rPr>
              <a:t>http://preview.themeforest.net/item/bizkar-creative-multipurpose-html-template/full_screen_preview/26301622?_ga=2.207602579.1206305804.1598903567-3049998.1576557739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41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827" y="102277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az-Latn-AZ" dirty="0" smtClean="0"/>
              <a:t>Menu- Xidmətlər</a:t>
            </a:r>
            <a:endParaRPr lang="en-US" sz="31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05827" y="984454"/>
            <a:ext cx="74795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sz="1600" dirty="0" smtClean="0">
                <a:solidFill>
                  <a:srgbClr val="FF0000"/>
                </a:solidFill>
              </a:rPr>
              <a:t>İc sehifede sadalanacaq Bolmeler asagidaki sliderlerdir 13-14-15-16</a:t>
            </a:r>
            <a:endParaRPr lang="en-US" sz="1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05827" y="1994465"/>
            <a:ext cx="76734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dirty="0" smtClean="0">
                <a:hlinkClick r:id="rId2"/>
              </a:rPr>
              <a:t>Xidmetler İc Sehife </a:t>
            </a:r>
          </a:p>
          <a:p>
            <a:r>
              <a:rPr lang="en-US" dirty="0">
                <a:solidFill>
                  <a:srgbClr val="FF0000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rgbClr val="FF0000"/>
                </a:solidFill>
                <a:hlinkClick r:id="rId3"/>
              </a:rPr>
              <a:t>templates.envytheme.com/strax/default/single-service.html</a:t>
            </a:r>
            <a:endParaRPr lang="az-Latn-AZ" dirty="0" smtClean="0">
              <a:solidFill>
                <a:srgbClr val="FF0000"/>
              </a:solidFill>
            </a:endParaRPr>
          </a:p>
          <a:p>
            <a:r>
              <a:rPr lang="az-Latn-AZ" dirty="0" smtClean="0">
                <a:solidFill>
                  <a:srgbClr val="FF0000"/>
                </a:solidFill>
              </a:rPr>
              <a:t>Sehifelerin icinde teq qoyaq</a:t>
            </a:r>
          </a:p>
        </p:txBody>
      </p:sp>
    </p:spTree>
    <p:extLst>
      <p:ext uri="{BB962C8B-B14F-4D97-AF65-F5344CB8AC3E}">
        <p14:creationId xmlns:p14="http://schemas.microsoft.com/office/powerpoint/2010/main" val="2370878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z-Latn-AZ" dirty="0" smtClean="0"/>
              <a:t>Xidmətlər - </a:t>
            </a:r>
            <a:r>
              <a:rPr lang="en-US" dirty="0"/>
              <a:t>Marketing </a:t>
            </a:r>
            <a:r>
              <a:rPr lang="en-US" dirty="0" err="1"/>
              <a:t>Strategiyas</a:t>
            </a:r>
            <a:r>
              <a:rPr lang="az-Latn-AZ" dirty="0"/>
              <a:t>ı</a:t>
            </a:r>
            <a:br>
              <a:rPr lang="az-Latn-AZ" dirty="0"/>
            </a:br>
            <a:r>
              <a:rPr lang="az-Latn-AZ" sz="3200" b="1" dirty="0">
                <a:solidFill>
                  <a:srgbClr val="FF0000"/>
                </a:solidFill>
              </a:rPr>
              <a:t>Bu hisseni bu </a:t>
            </a:r>
            <a:r>
              <a:rPr lang="az-Latn-AZ" sz="3200" b="1" dirty="0" smtClean="0">
                <a:solidFill>
                  <a:srgbClr val="FF0000"/>
                </a:solidFill>
              </a:rPr>
              <a:t>linkdedir</a:t>
            </a:r>
            <a:br>
              <a:rPr lang="az-Latn-AZ" sz="3200" b="1" dirty="0" smtClean="0">
                <a:solidFill>
                  <a:srgbClr val="FF0000"/>
                </a:solidFill>
              </a:rPr>
            </a:br>
            <a:r>
              <a:rPr lang="az-Latn-AZ" sz="3100" dirty="0" smtClean="0">
                <a:solidFill>
                  <a:srgbClr val="FF0000"/>
                </a:solidFill>
              </a:rPr>
              <a:t>https</a:t>
            </a:r>
            <a:r>
              <a:rPr lang="az-Latn-AZ" sz="3100" dirty="0">
                <a:solidFill>
                  <a:srgbClr val="FF0000"/>
                </a:solidFill>
              </a:rPr>
              <a:t>://templates.envytheme.com/strax/default/index-it-3.html</a:t>
            </a:r>
            <a:endParaRPr lang="en-US" sz="3100" dirty="0">
              <a:solidFill>
                <a:srgbClr val="FF0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" y="2337019"/>
            <a:ext cx="10515600" cy="3963086"/>
          </a:xfrm>
        </p:spPr>
      </p:pic>
      <p:sp>
        <p:nvSpPr>
          <p:cNvPr id="5" name="Прямоугольник 4"/>
          <p:cNvSpPr/>
          <p:nvPr/>
        </p:nvSpPr>
        <p:spPr>
          <a:xfrm>
            <a:off x="838200" y="1690688"/>
            <a:ext cx="60626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b="1" dirty="0" smtClean="0">
                <a:solidFill>
                  <a:srgbClr val="FF0000"/>
                </a:solidFill>
              </a:rPr>
              <a:t>IT Consultancy – adini </a:t>
            </a:r>
            <a:r>
              <a:rPr lang="en-US" b="1" dirty="0">
                <a:solidFill>
                  <a:srgbClr val="FF0000"/>
                </a:solidFill>
              </a:rPr>
              <a:t>Marketing </a:t>
            </a:r>
            <a:r>
              <a:rPr lang="en-US" b="1" dirty="0" err="1">
                <a:solidFill>
                  <a:srgbClr val="FF0000"/>
                </a:solidFill>
              </a:rPr>
              <a:t>Strategiyas</a:t>
            </a:r>
            <a:r>
              <a:rPr lang="az-Latn-AZ" b="1" dirty="0" smtClean="0">
                <a:solidFill>
                  <a:srgbClr val="FF0000"/>
                </a:solidFill>
              </a:rPr>
              <a:t>ı qoyarsan plz</a:t>
            </a:r>
            <a:r>
              <a:rPr lang="az-Latn-AZ" b="1" dirty="0">
                <a:solidFill>
                  <a:srgbClr val="FF0000"/>
                </a:solidFill>
              </a:rPr>
              <a:t/>
            </a:r>
            <a:br>
              <a:rPr lang="az-Latn-AZ" b="1" dirty="0">
                <a:solidFill>
                  <a:srgbClr val="FF0000"/>
                </a:solidFill>
              </a:rPr>
            </a:br>
            <a:r>
              <a:rPr lang="az-Latn-AZ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584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z-Latn-AZ" dirty="0" smtClean="0"/>
              <a:t>Xidmətlər - </a:t>
            </a:r>
            <a:r>
              <a:rPr lang="az-Latn-AZ" dirty="0"/>
              <a:t>Kreativ və </a:t>
            </a:r>
            <a:r>
              <a:rPr lang="az-Latn-AZ" dirty="0" smtClean="0"/>
              <a:t>Konsept</a:t>
            </a:r>
            <a:r>
              <a:rPr lang="az-Latn-AZ" dirty="0"/>
              <a:t/>
            </a:r>
            <a:br>
              <a:rPr lang="az-Latn-AZ" dirty="0"/>
            </a:br>
            <a:r>
              <a:rPr lang="az-Latn-AZ" sz="3200" b="1" dirty="0">
                <a:solidFill>
                  <a:srgbClr val="FF0000"/>
                </a:solidFill>
              </a:rPr>
              <a:t>Bu hisseni bu </a:t>
            </a:r>
            <a:r>
              <a:rPr lang="az-Latn-AZ" sz="3200" b="1" dirty="0" smtClean="0">
                <a:solidFill>
                  <a:srgbClr val="FF0000"/>
                </a:solidFill>
              </a:rPr>
              <a:t>linkdedir</a:t>
            </a:r>
            <a:br>
              <a:rPr lang="az-Latn-AZ" sz="3200" b="1" dirty="0" smtClean="0">
                <a:solidFill>
                  <a:srgbClr val="FF0000"/>
                </a:solidFill>
              </a:rPr>
            </a:br>
            <a:r>
              <a:rPr lang="az-Latn-AZ" sz="3100" dirty="0">
                <a:solidFill>
                  <a:srgbClr val="FF0000"/>
                </a:solidFill>
              </a:rPr>
              <a:t>https://templates.envytheme.com/strax/default/index-it-2.html</a:t>
            </a:r>
            <a:endParaRPr lang="en-US" sz="31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690688"/>
            <a:ext cx="60626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b="1" dirty="0" smtClean="0">
                <a:solidFill>
                  <a:srgbClr val="FF0000"/>
                </a:solidFill>
              </a:rPr>
              <a:t>UX</a:t>
            </a:r>
            <a:r>
              <a:rPr lang="en-US" b="1" dirty="0" smtClean="0">
                <a:solidFill>
                  <a:srgbClr val="FF0000"/>
                </a:solidFill>
              </a:rPr>
              <a:t>/UI Design </a:t>
            </a:r>
            <a:r>
              <a:rPr lang="az-Latn-AZ" b="1" dirty="0" smtClean="0">
                <a:solidFill>
                  <a:srgbClr val="FF0000"/>
                </a:solidFill>
              </a:rPr>
              <a:t>– adini </a:t>
            </a:r>
            <a:r>
              <a:rPr lang="az-Latn-AZ" dirty="0">
                <a:solidFill>
                  <a:srgbClr val="FF0000"/>
                </a:solidFill>
              </a:rPr>
              <a:t>Kreativ və Konsept</a:t>
            </a:r>
            <a:r>
              <a:rPr lang="az-Latn-AZ" b="1" dirty="0" smtClean="0">
                <a:solidFill>
                  <a:srgbClr val="FF0000"/>
                </a:solidFill>
              </a:rPr>
              <a:t> qoyarsan plz</a:t>
            </a:r>
            <a:r>
              <a:rPr lang="az-Latn-AZ" b="1" dirty="0">
                <a:solidFill>
                  <a:srgbClr val="FF0000"/>
                </a:solidFill>
              </a:rPr>
              <a:t/>
            </a:r>
            <a:br>
              <a:rPr lang="az-Latn-AZ" b="1" dirty="0">
                <a:solidFill>
                  <a:srgbClr val="FF0000"/>
                </a:solidFill>
              </a:rPr>
            </a:br>
            <a:r>
              <a:rPr lang="az-Latn-AZ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" y="2127893"/>
            <a:ext cx="11306175" cy="42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00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z-Latn-AZ" dirty="0" smtClean="0"/>
              <a:t>Xidmətlər - </a:t>
            </a:r>
            <a:r>
              <a:rPr lang="en-US" dirty="0"/>
              <a:t>R</a:t>
            </a:r>
            <a:r>
              <a:rPr lang="az-Latn-AZ" dirty="0"/>
              <a:t>əqəmsal </a:t>
            </a:r>
            <a:r>
              <a:rPr lang="az-Latn-AZ" dirty="0" smtClean="0"/>
              <a:t>Marketinq</a:t>
            </a:r>
            <a:r>
              <a:rPr lang="az-Latn-AZ" dirty="0"/>
              <a:t/>
            </a:r>
            <a:br>
              <a:rPr lang="az-Latn-AZ" dirty="0"/>
            </a:br>
            <a:r>
              <a:rPr lang="az-Latn-AZ" sz="3200" b="1" dirty="0">
                <a:solidFill>
                  <a:srgbClr val="FF0000"/>
                </a:solidFill>
              </a:rPr>
              <a:t>Bu hisseni bu </a:t>
            </a:r>
            <a:r>
              <a:rPr lang="az-Latn-AZ" sz="3200" b="1" dirty="0" smtClean="0">
                <a:solidFill>
                  <a:srgbClr val="FF0000"/>
                </a:solidFill>
              </a:rPr>
              <a:t>linkdedir</a:t>
            </a:r>
            <a:br>
              <a:rPr lang="az-Latn-AZ" sz="3200" b="1" dirty="0" smtClean="0">
                <a:solidFill>
                  <a:srgbClr val="FF0000"/>
                </a:solidFill>
              </a:rPr>
            </a:br>
            <a:r>
              <a:rPr lang="az-Latn-AZ" sz="3100" dirty="0">
                <a:solidFill>
                  <a:srgbClr val="FF0000"/>
                </a:solidFill>
              </a:rPr>
              <a:t>https://templates.envytheme.com/strax/default/index-it-2.html</a:t>
            </a:r>
            <a:endParaRPr lang="en-US" sz="31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690688"/>
            <a:ext cx="60626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Digital Marketing </a:t>
            </a:r>
            <a:r>
              <a:rPr lang="az-Latn-AZ" b="1" dirty="0" smtClean="0">
                <a:solidFill>
                  <a:srgbClr val="FF0000"/>
                </a:solidFill>
              </a:rPr>
              <a:t>– adini </a:t>
            </a:r>
            <a:r>
              <a:rPr lang="en-US" dirty="0" err="1" smtClean="0">
                <a:solidFill>
                  <a:srgbClr val="FF0000"/>
                </a:solidFill>
              </a:rPr>
              <a:t>Reqemsal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marketinq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az-Latn-AZ" b="1" dirty="0" smtClean="0">
                <a:solidFill>
                  <a:srgbClr val="FF0000"/>
                </a:solidFill>
              </a:rPr>
              <a:t>qoyarsan plz</a:t>
            </a:r>
            <a:r>
              <a:rPr lang="az-Latn-AZ" b="1" dirty="0">
                <a:solidFill>
                  <a:srgbClr val="FF0000"/>
                </a:solidFill>
              </a:rPr>
              <a:t/>
            </a:r>
            <a:br>
              <a:rPr lang="az-Latn-AZ" b="1" dirty="0">
                <a:solidFill>
                  <a:srgbClr val="FF0000"/>
                </a:solidFill>
              </a:rPr>
            </a:br>
            <a:r>
              <a:rPr lang="az-Latn-AZ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3" y="2337019"/>
            <a:ext cx="11353800" cy="436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76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z-Latn-AZ" dirty="0" smtClean="0"/>
              <a:t>Xidmətlər - Tədbirlər</a:t>
            </a:r>
            <a:r>
              <a:rPr lang="az-Latn-AZ" dirty="0"/>
              <a:t/>
            </a:r>
            <a:br>
              <a:rPr lang="az-Latn-AZ" dirty="0"/>
            </a:br>
            <a:r>
              <a:rPr lang="az-Latn-AZ" sz="3200" b="1" dirty="0">
                <a:solidFill>
                  <a:srgbClr val="FF0000"/>
                </a:solidFill>
              </a:rPr>
              <a:t>Bu hisseni bu </a:t>
            </a:r>
            <a:r>
              <a:rPr lang="az-Latn-AZ" sz="3200" b="1" dirty="0" smtClean="0">
                <a:solidFill>
                  <a:srgbClr val="FF0000"/>
                </a:solidFill>
              </a:rPr>
              <a:t>linkdedir</a:t>
            </a:r>
            <a:br>
              <a:rPr lang="az-Latn-AZ" sz="3200" b="1" dirty="0" smtClean="0">
                <a:solidFill>
                  <a:srgbClr val="FF0000"/>
                </a:solidFill>
              </a:rPr>
            </a:br>
            <a:r>
              <a:rPr lang="az-Latn-AZ" sz="3100" dirty="0">
                <a:solidFill>
                  <a:srgbClr val="FF0000"/>
                </a:solidFill>
              </a:rPr>
              <a:t>https://templates.envytheme.com/strax/default/index.html</a:t>
            </a:r>
            <a:endParaRPr lang="en-US" sz="31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690688"/>
            <a:ext cx="6819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Web Mobile Development </a:t>
            </a:r>
            <a:r>
              <a:rPr lang="az-Latn-AZ" b="1" dirty="0" smtClean="0">
                <a:solidFill>
                  <a:srgbClr val="FF0000"/>
                </a:solidFill>
              </a:rPr>
              <a:t>– adini 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az-Latn-AZ" dirty="0" smtClean="0">
                <a:solidFill>
                  <a:srgbClr val="FF0000"/>
                </a:solidFill>
              </a:rPr>
              <a:t>ədbirlər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marketinq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az-Latn-AZ" b="1" dirty="0" smtClean="0">
                <a:solidFill>
                  <a:srgbClr val="FF0000"/>
                </a:solidFill>
              </a:rPr>
              <a:t>qoyarsan plz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337019"/>
            <a:ext cx="11563350" cy="406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65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827" y="102277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az-Latn-AZ" dirty="0" smtClean="0"/>
              <a:t>Menu- </a:t>
            </a:r>
            <a:r>
              <a:rPr lang="az-Latn-AZ" dirty="0"/>
              <a:t>Blog</a:t>
            </a:r>
            <a:endParaRPr lang="en-US" sz="31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9929" y="907509"/>
            <a:ext cx="58807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z-Latn-AZ" dirty="0" smtClean="0">
                <a:solidFill>
                  <a:srgbClr val="FF0000"/>
                </a:solidFill>
              </a:rPr>
              <a:t>Blog Tam Saxlayaq</a:t>
            </a:r>
          </a:p>
          <a:p>
            <a:r>
              <a:rPr lang="az-Latn-AZ" dirty="0" smtClean="0">
                <a:solidFill>
                  <a:srgbClr val="FF0000"/>
                </a:solidFill>
              </a:rPr>
              <a:t>https</a:t>
            </a:r>
            <a:r>
              <a:rPr lang="az-Latn-AZ" dirty="0">
                <a:solidFill>
                  <a:srgbClr val="FF0000"/>
                </a:solidFill>
              </a:rPr>
              <a:t>://templates.envytheme.com/strax/default/blog-2.html</a:t>
            </a:r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49929" y="1553840"/>
            <a:ext cx="76734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dirty="0" smtClean="0">
                <a:hlinkClick r:id="rId2"/>
              </a:rPr>
              <a:t>Blog İc Sehife 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templates.envytheme.com/strax/default/single-blog.html</a:t>
            </a:r>
            <a:endParaRPr lang="az-Latn-AZ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181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827" y="102277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az-Latn-AZ" dirty="0" smtClean="0"/>
              <a:t>Menu- Əlaqə</a:t>
            </a:r>
            <a:endParaRPr lang="en-US" sz="31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9929" y="907509"/>
            <a:ext cx="59803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z-Latn-AZ" dirty="0" smtClean="0">
                <a:solidFill>
                  <a:srgbClr val="FF0000"/>
                </a:solidFill>
              </a:rPr>
              <a:t>Klients hissesini yigisdiraq qalan qalsin</a:t>
            </a:r>
          </a:p>
          <a:p>
            <a:r>
              <a:rPr lang="az-Latn-AZ" dirty="0" smtClean="0">
                <a:solidFill>
                  <a:srgbClr val="FF0000"/>
                </a:solidFill>
              </a:rPr>
              <a:t>https</a:t>
            </a:r>
            <a:r>
              <a:rPr lang="az-Latn-AZ" dirty="0">
                <a:solidFill>
                  <a:srgbClr val="FF0000"/>
                </a:solidFill>
              </a:rPr>
              <a:t>://templates.envytheme.com/strax/default/contact.html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50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 smtClean="0"/>
              <a:t>Ön Səhifə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136175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az-Latn-AZ" sz="900" dirty="0" smtClean="0"/>
              <a:t>Header - Menu – Əlaqə Nömrəsi button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az-Latn-AZ" sz="900" dirty="0" smtClean="0"/>
              <a:t>Sliderin icindeki elektron elemetini yigisdiraq (tam başa düşmək üçün soruşarsan plz)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az-Latn-AZ" sz="900" dirty="0" smtClean="0"/>
              <a:t>Get Started ve sign in  (yigisdiraq) - yerinde sosial iconlar ve diller qoyaq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az-Latn-AZ" sz="900" dirty="0" smtClean="0"/>
              <a:t>Slider cox uzundu onun olcusunu balacalasdiraq eninden  - ele edek ki ekran acilanda tam gorsensin, scroll do</a:t>
            </a:r>
            <a:r>
              <a:rPr lang="en-US" sz="900" dirty="0" err="1" smtClean="0"/>
              <a:t>wn</a:t>
            </a:r>
            <a:r>
              <a:rPr lang="en-US" sz="900" dirty="0" smtClean="0"/>
              <a:t> </a:t>
            </a:r>
            <a:r>
              <a:rPr lang="en-US" sz="900" dirty="0" err="1" smtClean="0"/>
              <a:t>edende</a:t>
            </a:r>
            <a:r>
              <a:rPr lang="en-US" sz="900" dirty="0" smtClean="0"/>
              <a:t> </a:t>
            </a:r>
            <a:r>
              <a:rPr lang="en-US" sz="900" dirty="0" err="1" smtClean="0"/>
              <a:t>noveti</a:t>
            </a:r>
            <a:r>
              <a:rPr lang="en-US" sz="900" dirty="0" smtClean="0"/>
              <a:t> </a:t>
            </a:r>
            <a:r>
              <a:rPr lang="en-US" sz="900" dirty="0" err="1" smtClean="0"/>
              <a:t>melumat</a:t>
            </a:r>
            <a:r>
              <a:rPr lang="en-US" sz="900" dirty="0" smtClean="0"/>
              <a:t> </a:t>
            </a:r>
            <a:r>
              <a:rPr lang="en-US" sz="900" dirty="0" err="1" smtClean="0"/>
              <a:t>gelsin</a:t>
            </a:r>
            <a:endParaRPr lang="az-Latn-AZ" sz="9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az-Latn-AZ" sz="900" dirty="0" smtClean="0"/>
              <a:t>Axtaris modul qoyaq</a:t>
            </a:r>
            <a:endParaRPr lang="en-US" sz="9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900" dirty="0" smtClean="0"/>
              <a:t>Menu –da dropdown- lar </a:t>
            </a:r>
            <a:r>
              <a:rPr lang="en-US" sz="900" dirty="0" err="1" smtClean="0"/>
              <a:t>olmayacaq</a:t>
            </a:r>
            <a:endParaRPr lang="en-US" sz="900" dirty="0" smtClean="0"/>
          </a:p>
          <a:p>
            <a:pPr>
              <a:buFont typeface="Wingdings" panose="05000000000000000000" pitchFamily="2" charset="2"/>
              <a:buChar char="ü"/>
            </a:pPr>
            <a:endParaRPr lang="az-Latn-AZ" sz="900" dirty="0" smtClean="0"/>
          </a:p>
          <a:p>
            <a:pPr marL="0" indent="0">
              <a:buNone/>
            </a:pPr>
            <a:endParaRPr lang="en-US" sz="9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04807"/>
            <a:ext cx="7553325" cy="336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8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14888" y="350837"/>
            <a:ext cx="1871664" cy="1325563"/>
          </a:xfrm>
        </p:spPr>
        <p:txBody>
          <a:bodyPr/>
          <a:lstStyle/>
          <a:p>
            <a:r>
              <a:rPr lang="en-US" b="1" dirty="0" smtClean="0"/>
              <a:t>MENU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32088"/>
          </a:xfrm>
        </p:spPr>
        <p:txBody>
          <a:bodyPr>
            <a:normAutofit/>
          </a:bodyPr>
          <a:lstStyle/>
          <a:p>
            <a:r>
              <a:rPr lang="az-Latn-AZ" dirty="0" smtClean="0"/>
              <a:t>Biz Kimik</a:t>
            </a:r>
            <a:r>
              <a:rPr lang="en-US" dirty="0"/>
              <a:t>?</a:t>
            </a:r>
            <a:endParaRPr lang="az-Latn-AZ" dirty="0" smtClean="0"/>
          </a:p>
          <a:p>
            <a:r>
              <a:rPr lang="az-Latn-AZ" dirty="0" smtClean="0"/>
              <a:t>Xidmətlər</a:t>
            </a:r>
          </a:p>
          <a:p>
            <a:r>
              <a:rPr lang="az-Latn-AZ" dirty="0" smtClean="0"/>
              <a:t>Portfolio</a:t>
            </a:r>
          </a:p>
          <a:p>
            <a:r>
              <a:rPr lang="az-Latn-AZ" dirty="0" smtClean="0"/>
              <a:t>Blog</a:t>
            </a:r>
          </a:p>
          <a:p>
            <a:r>
              <a:rPr lang="az-Latn-AZ" dirty="0" smtClean="0"/>
              <a:t>Əlaqə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690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 smtClean="0"/>
              <a:t>Ön Səhifə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z-Latn-AZ" dirty="0" smtClean="0"/>
              <a:t>Header</a:t>
            </a:r>
          </a:p>
          <a:p>
            <a:r>
              <a:rPr lang="en-US" dirty="0" smtClean="0"/>
              <a:t>Slider</a:t>
            </a:r>
          </a:p>
          <a:p>
            <a:r>
              <a:rPr lang="en-US" dirty="0" err="1" smtClean="0"/>
              <a:t>Xidm</a:t>
            </a:r>
            <a:r>
              <a:rPr lang="az-Latn-AZ" dirty="0" smtClean="0"/>
              <a:t>ətlər</a:t>
            </a:r>
          </a:p>
          <a:p>
            <a:r>
              <a:rPr lang="en-US" dirty="0" err="1" smtClean="0"/>
              <a:t>Bizim</a:t>
            </a:r>
            <a:r>
              <a:rPr lang="en-US" dirty="0" smtClean="0"/>
              <a:t> Yana</a:t>
            </a:r>
            <a:r>
              <a:rPr lang="az-Latn-AZ" dirty="0" smtClean="0"/>
              <a:t>şmamız</a:t>
            </a:r>
          </a:p>
          <a:p>
            <a:r>
              <a:rPr lang="az-Latn-AZ" dirty="0" smtClean="0"/>
              <a:t>Müştərilər</a:t>
            </a:r>
          </a:p>
          <a:p>
            <a:r>
              <a:rPr lang="az-Latn-AZ" dirty="0" smtClean="0"/>
              <a:t>Footer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4570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 smtClean="0"/>
              <a:t>Ön Səhifə - Xidmətlər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az-Latn-AZ" dirty="0" smtClean="0"/>
              <a:t>Burada Əsas Xidmətlər sadalanır, klik edende xidmetler bolmesine gedir</a:t>
            </a:r>
          </a:p>
          <a:p>
            <a:pPr marL="0" indent="0">
              <a:buNone/>
            </a:pPr>
            <a:r>
              <a:rPr lang="az-Latn-AZ" dirty="0" smtClean="0">
                <a:hlinkClick r:id="rId2"/>
              </a:rPr>
              <a:t>https</a:t>
            </a:r>
            <a:r>
              <a:rPr lang="az-Latn-AZ" dirty="0">
                <a:hlinkClick r:id="rId2"/>
              </a:rPr>
              <a:t>://</a:t>
            </a:r>
            <a:r>
              <a:rPr lang="az-Latn-AZ" dirty="0" smtClean="0">
                <a:hlinkClick r:id="rId2"/>
              </a:rPr>
              <a:t>templates.envytheme.com/strax/default/index-saas.html</a:t>
            </a:r>
            <a:endParaRPr lang="az-Latn-AZ" dirty="0" smtClean="0"/>
          </a:p>
          <a:p>
            <a:pPr marL="0" indent="0">
              <a:buNone/>
            </a:pPr>
            <a:endParaRPr lang="az-Latn-AZ" dirty="0" smtClean="0"/>
          </a:p>
          <a:p>
            <a:pPr marL="514350" indent="-514350">
              <a:buAutoNum type="arabicPeriod"/>
            </a:pPr>
            <a:r>
              <a:rPr lang="en-US" dirty="0" smtClean="0"/>
              <a:t>Marketing </a:t>
            </a:r>
            <a:r>
              <a:rPr lang="en-US" dirty="0" err="1" smtClean="0"/>
              <a:t>Strategiyas</a:t>
            </a:r>
            <a:r>
              <a:rPr lang="az-Latn-AZ" dirty="0" smtClean="0"/>
              <a:t>ı</a:t>
            </a:r>
          </a:p>
          <a:p>
            <a:pPr marL="514350" indent="-514350">
              <a:buAutoNum type="arabicPeriod"/>
            </a:pPr>
            <a:r>
              <a:rPr lang="az-Latn-AZ" dirty="0" smtClean="0"/>
              <a:t>Kreativ və Konsept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R</a:t>
            </a:r>
            <a:r>
              <a:rPr lang="az-Latn-AZ" dirty="0" smtClean="0"/>
              <a:t>əqəmsal Marketinq</a:t>
            </a:r>
          </a:p>
          <a:p>
            <a:pPr marL="514350" indent="-514350">
              <a:buAutoNum type="arabicPeriod"/>
            </a:pPr>
            <a:r>
              <a:rPr lang="az-Latn-AZ" dirty="0" smtClean="0"/>
              <a:t>Tədbirlər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25" y="3525514"/>
            <a:ext cx="7072313" cy="249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45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z-Latn-AZ" dirty="0"/>
              <a:t>Ön </a:t>
            </a:r>
            <a:r>
              <a:rPr lang="az-Latn-AZ" dirty="0" smtClean="0"/>
              <a:t>Səhifə </a:t>
            </a:r>
            <a:r>
              <a:rPr lang="az-Latn-AZ" dirty="0"/>
              <a:t>- </a:t>
            </a:r>
            <a:r>
              <a:rPr lang="en-US" dirty="0" err="1"/>
              <a:t>Bizim</a:t>
            </a:r>
            <a:r>
              <a:rPr lang="en-US" dirty="0"/>
              <a:t> Yana</a:t>
            </a:r>
            <a:r>
              <a:rPr lang="az-Latn-AZ" dirty="0" smtClean="0"/>
              <a:t>şmamız</a:t>
            </a:r>
            <a:r>
              <a:rPr lang="az-Latn-AZ" dirty="0"/>
              <a:t/>
            </a:r>
            <a:br>
              <a:rPr lang="az-Latn-AZ" dirty="0"/>
            </a:br>
            <a:r>
              <a:rPr lang="az-Latn-AZ" sz="3200" b="1" dirty="0">
                <a:solidFill>
                  <a:srgbClr val="FF0000"/>
                </a:solidFill>
              </a:rPr>
              <a:t>Bu hisseni bu </a:t>
            </a:r>
            <a:r>
              <a:rPr lang="az-Latn-AZ" sz="3200" b="1" dirty="0" smtClean="0">
                <a:solidFill>
                  <a:srgbClr val="FF0000"/>
                </a:solidFill>
              </a:rPr>
              <a:t>linkdedir</a:t>
            </a:r>
            <a:br>
              <a:rPr lang="az-Latn-AZ" sz="3200" b="1" dirty="0" smtClean="0">
                <a:solidFill>
                  <a:srgbClr val="FF0000"/>
                </a:solidFill>
              </a:rPr>
            </a:br>
            <a:r>
              <a:rPr lang="az-Latn-AZ" sz="3100" dirty="0">
                <a:solidFill>
                  <a:srgbClr val="FF0000"/>
                </a:solidFill>
              </a:rPr>
              <a:t>https://templates.envytheme.com/strax/default/index-saas.html</a:t>
            </a:r>
            <a:endParaRPr lang="en-US" sz="3100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915596"/>
            <a:ext cx="4130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80A3C"/>
                </a:solidFill>
                <a:latin typeface="Poppins"/>
              </a:rPr>
              <a:t>More To </a:t>
            </a:r>
            <a:r>
              <a:rPr lang="en-US" b="1" dirty="0" smtClean="0">
                <a:solidFill>
                  <a:srgbClr val="080A3C"/>
                </a:solidFill>
                <a:latin typeface="Poppins"/>
              </a:rPr>
              <a:t>Discover</a:t>
            </a:r>
            <a:r>
              <a:rPr lang="az-Latn-AZ" b="1" dirty="0" smtClean="0">
                <a:solidFill>
                  <a:srgbClr val="080A3C"/>
                </a:solidFill>
                <a:latin typeface="Poppins"/>
              </a:rPr>
              <a:t>-den baslayir 1-2-3</a:t>
            </a:r>
            <a:endParaRPr lang="en-US" b="1" i="0" dirty="0">
              <a:solidFill>
                <a:srgbClr val="080A3C"/>
              </a:solidFill>
              <a:effectLst/>
              <a:latin typeface="Poppins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9836"/>
            <a:ext cx="8715374" cy="333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89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z-Latn-AZ" dirty="0"/>
              <a:t>Ön </a:t>
            </a:r>
            <a:r>
              <a:rPr lang="az-Latn-AZ" dirty="0" smtClean="0"/>
              <a:t>Səhifə </a:t>
            </a:r>
            <a:r>
              <a:rPr lang="az-Latn-AZ" dirty="0"/>
              <a:t>- Müştərilər </a:t>
            </a:r>
            <a:r>
              <a:rPr lang="az-Latn-AZ" dirty="0" smtClean="0"/>
              <a:t/>
            </a:r>
            <a:br>
              <a:rPr lang="az-Latn-AZ" dirty="0" smtClean="0"/>
            </a:br>
            <a:r>
              <a:rPr lang="az-Latn-AZ" sz="3200" b="1" dirty="0" smtClean="0">
                <a:solidFill>
                  <a:srgbClr val="FF0000"/>
                </a:solidFill>
              </a:rPr>
              <a:t>Bu </a:t>
            </a:r>
            <a:r>
              <a:rPr lang="az-Latn-AZ" sz="3200" b="1" dirty="0">
                <a:solidFill>
                  <a:srgbClr val="FF0000"/>
                </a:solidFill>
              </a:rPr>
              <a:t>hisseni bu </a:t>
            </a:r>
            <a:r>
              <a:rPr lang="az-Latn-AZ" sz="3200" b="1" dirty="0" smtClean="0">
                <a:solidFill>
                  <a:srgbClr val="FF0000"/>
                </a:solidFill>
              </a:rPr>
              <a:t>linkdedir</a:t>
            </a:r>
            <a:br>
              <a:rPr lang="az-Latn-AZ" sz="3200" b="1" dirty="0" smtClean="0">
                <a:solidFill>
                  <a:srgbClr val="FF0000"/>
                </a:solidFill>
              </a:rPr>
            </a:br>
            <a:r>
              <a:rPr lang="az-Latn-AZ" sz="3100" dirty="0">
                <a:solidFill>
                  <a:srgbClr val="FF0000"/>
                </a:solidFill>
              </a:rPr>
              <a:t>https://templates.envytheme.com/strax/default/index-saas.html</a:t>
            </a:r>
            <a:endParaRPr lang="en-US" sz="3100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5987"/>
            <a:ext cx="10058400" cy="337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67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z-Latn-AZ" dirty="0"/>
              <a:t>Ön </a:t>
            </a:r>
            <a:r>
              <a:rPr lang="az-Latn-AZ" dirty="0" smtClean="0"/>
              <a:t>Səhifə </a:t>
            </a:r>
            <a:r>
              <a:rPr lang="az-Latn-AZ" dirty="0"/>
              <a:t>- </a:t>
            </a:r>
            <a:r>
              <a:rPr lang="az-Latn-AZ" dirty="0" smtClean="0"/>
              <a:t>Footer</a:t>
            </a:r>
            <a:br>
              <a:rPr lang="az-Latn-AZ" dirty="0" smtClean="0"/>
            </a:br>
            <a:r>
              <a:rPr lang="az-Latn-AZ" sz="3200" b="1" dirty="0" smtClean="0">
                <a:solidFill>
                  <a:srgbClr val="FF0000"/>
                </a:solidFill>
              </a:rPr>
              <a:t>Bu </a:t>
            </a:r>
            <a:r>
              <a:rPr lang="az-Latn-AZ" sz="3200" b="1" dirty="0">
                <a:solidFill>
                  <a:srgbClr val="FF0000"/>
                </a:solidFill>
              </a:rPr>
              <a:t>hisseni bu </a:t>
            </a:r>
            <a:r>
              <a:rPr lang="az-Latn-AZ" sz="3200" b="1" dirty="0" smtClean="0">
                <a:solidFill>
                  <a:srgbClr val="FF0000"/>
                </a:solidFill>
              </a:rPr>
              <a:t>linkdedir</a:t>
            </a:r>
            <a:br>
              <a:rPr lang="az-Latn-AZ" sz="3200" b="1" dirty="0" smtClean="0">
                <a:solidFill>
                  <a:srgbClr val="FF0000"/>
                </a:solidFill>
              </a:rPr>
            </a:br>
            <a:r>
              <a:rPr lang="az-Latn-AZ" sz="3100" dirty="0">
                <a:solidFill>
                  <a:srgbClr val="FF0000"/>
                </a:solidFill>
              </a:rPr>
              <a:t>https://templates.envytheme.com/strax/default/index-saas.html</a:t>
            </a:r>
            <a:endParaRPr lang="en-US" sz="3100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1981200"/>
            <a:ext cx="10058400" cy="453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3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827" y="102277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az-Latn-AZ" dirty="0" smtClean="0"/>
              <a:t>Menu- </a:t>
            </a:r>
            <a:r>
              <a:rPr lang="az-Latn-AZ" dirty="0"/>
              <a:t>Biz Kimik</a:t>
            </a:r>
            <a:r>
              <a:rPr lang="en-US" dirty="0" smtClean="0"/>
              <a:t>?</a:t>
            </a:r>
            <a:endParaRPr lang="en-US" sz="3100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086" y="504106"/>
            <a:ext cx="5235069" cy="205804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49929" y="907509"/>
            <a:ext cx="58365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z-Latn-AZ" b="1" dirty="0" smtClean="0">
                <a:solidFill>
                  <a:srgbClr val="FF0000"/>
                </a:solidFill>
              </a:rPr>
              <a:t>Bu hisse qalir (About team)</a:t>
            </a:r>
          </a:p>
          <a:p>
            <a:r>
              <a:rPr lang="az-Latn-AZ" dirty="0">
                <a:solidFill>
                  <a:srgbClr val="FF0000"/>
                </a:solidFill>
              </a:rPr>
              <a:t>https://templates.envytheme.com/strax/default/about.html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49929" y="3404023"/>
            <a:ext cx="61519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z-Latn-AZ" b="1" dirty="0" smtClean="0">
                <a:solidFill>
                  <a:srgbClr val="FF0000"/>
                </a:solidFill>
              </a:rPr>
              <a:t>Aşağısında (Team </a:t>
            </a:r>
            <a:r>
              <a:rPr lang="az-Latn-AZ" b="1" dirty="0">
                <a:solidFill>
                  <a:srgbClr val="FF0000"/>
                </a:solidFill>
              </a:rPr>
              <a:t>Says) </a:t>
            </a:r>
            <a:endParaRPr lang="az-Latn-AZ" b="1" dirty="0" smtClean="0">
              <a:solidFill>
                <a:srgbClr val="FF0000"/>
              </a:solidFill>
            </a:endParaRPr>
          </a:p>
          <a:p>
            <a:r>
              <a:rPr lang="az-Latn-AZ" b="1" dirty="0" smtClean="0">
                <a:solidFill>
                  <a:srgbClr val="FF0000"/>
                </a:solidFill>
              </a:rPr>
              <a:t>https</a:t>
            </a:r>
            <a:r>
              <a:rPr lang="az-Latn-AZ" b="1" dirty="0">
                <a:solidFill>
                  <a:srgbClr val="FF0000"/>
                </a:solidFill>
              </a:rPr>
              <a:t>://templates.envytheme.com/strax/default/index-4.html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49929" y="5284769"/>
            <a:ext cx="61519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z-Latn-AZ" b="1" dirty="0" smtClean="0">
                <a:solidFill>
                  <a:srgbClr val="FF0000"/>
                </a:solidFill>
              </a:rPr>
              <a:t>Aşağısında (Client Says)</a:t>
            </a:r>
          </a:p>
          <a:p>
            <a:r>
              <a:rPr lang="az-Latn-AZ" b="1" dirty="0">
                <a:solidFill>
                  <a:srgbClr val="FF0000"/>
                </a:solidFill>
              </a:rPr>
              <a:t>https://templates.envytheme.com/strax/default/index-4.html</a:t>
            </a: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870" y="4669046"/>
            <a:ext cx="5100637" cy="181059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870" y="2612004"/>
            <a:ext cx="4741951" cy="1801085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205827" y="6294977"/>
            <a:ext cx="1879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z-Latn-AZ" b="1" dirty="0" smtClean="0">
                <a:solidFill>
                  <a:srgbClr val="FF0000"/>
                </a:solidFill>
              </a:rPr>
              <a:t>Aşağısında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027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285</Words>
  <Application>Microsoft Office PowerPoint</Application>
  <PresentationFormat>Широкоэкранный</PresentationFormat>
  <Paragraphs>67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Poppins</vt:lpstr>
      <vt:lpstr>Wingdings</vt:lpstr>
      <vt:lpstr>Тема Office</vt:lpstr>
      <vt:lpstr>Digital Room</vt:lpstr>
      <vt:lpstr>Ön Səhifə</vt:lpstr>
      <vt:lpstr>MENU</vt:lpstr>
      <vt:lpstr>Ön Səhifə</vt:lpstr>
      <vt:lpstr>Ön Səhifə - Xidmətlər</vt:lpstr>
      <vt:lpstr>Ön Səhifə - Bizim Yanaşmamız Bu hisseni bu linkdedir https://templates.envytheme.com/strax/default/index-saas.html</vt:lpstr>
      <vt:lpstr>Ön Səhifə - Müştərilər  Bu hisseni bu linkdedir https://templates.envytheme.com/strax/default/index-saas.html</vt:lpstr>
      <vt:lpstr>Ön Səhifə - Footer Bu hisseni bu linkdedir https://templates.envytheme.com/strax/default/index-saas.html</vt:lpstr>
      <vt:lpstr>Menu- Biz Kimik?</vt:lpstr>
      <vt:lpstr>Menu- Portfolio</vt:lpstr>
      <vt:lpstr>Menu- Xidmətlər</vt:lpstr>
      <vt:lpstr>Xidmətlər - Marketing Strategiyası Bu hisseni bu linkdedir https://templates.envytheme.com/strax/default/index-it-3.html</vt:lpstr>
      <vt:lpstr>Xidmətlər - Kreativ və Konsept Bu hisseni bu linkdedir https://templates.envytheme.com/strax/default/index-it-2.html</vt:lpstr>
      <vt:lpstr>Xidmətlər - Rəqəmsal Marketinq Bu hisseni bu linkdedir https://templates.envytheme.com/strax/default/index-it-2.html</vt:lpstr>
      <vt:lpstr>Xidmətlər - Tədbirlər Bu hisseni bu linkdedir https://templates.envytheme.com/strax/default/index.html</vt:lpstr>
      <vt:lpstr>Menu- Blog</vt:lpstr>
      <vt:lpstr>Menu- Əlaqə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Jamil Mirgavvam</dc:creator>
  <cp:lastModifiedBy>Jamil Mirgavvam</cp:lastModifiedBy>
  <cp:revision>23</cp:revision>
  <dcterms:created xsi:type="dcterms:W3CDTF">2020-08-31T19:43:42Z</dcterms:created>
  <dcterms:modified xsi:type="dcterms:W3CDTF">2020-09-21T19:48:36Z</dcterms:modified>
</cp:coreProperties>
</file>