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6" r:id="rId3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010343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142875" y="549275"/>
            <a:ext cx="3571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806700" algn="ctr"/>
                <a:tab pos="5611813" algn="r"/>
              </a:tabLst>
              <a:defRPr/>
            </a:pPr>
            <a:r>
              <a:rPr lang="es-VE" sz="1400" b="1" dirty="0">
                <a:solidFill>
                  <a:srgbClr val="0D0D0D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La Oficina de Proyectos de Informática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6572250" y="581025"/>
            <a:ext cx="2428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>
              <a:tabLst>
                <a:tab pos="2806700" algn="ctr"/>
                <a:tab pos="5611813" algn="r"/>
              </a:tabLst>
              <a:defRPr/>
            </a:pPr>
            <a:r>
              <a:rPr lang="es-VE" sz="1200" b="1" i="1" dirty="0">
                <a:solidFill>
                  <a:srgbClr val="365F91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www.pmoinformatica.com</a:t>
            </a:r>
            <a:endParaRPr lang="es-V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11/9/2021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30623"/>
          </a:xfrm>
        </p:spPr>
        <p:txBody>
          <a:bodyPr/>
          <a:lstStyle/>
          <a:p>
            <a:pPr eaLnBrk="1" hangingPunct="1">
              <a:defRPr/>
            </a:pPr>
            <a:r>
              <a:rPr lang="es-VE" b="1" dirty="0"/>
              <a:t>Hoja de ruta del producto </a:t>
            </a:r>
            <a:br>
              <a:rPr lang="es-VE" b="1" dirty="0"/>
            </a:br>
            <a:r>
              <a:rPr lang="es-VE" b="1" dirty="0"/>
              <a:t>(Agile Roadmap)</a:t>
            </a:r>
            <a:r>
              <a:rPr lang="es-VE" sz="2400" b="1" dirty="0">
                <a:solidFill>
                  <a:srgbClr val="00B050"/>
                </a:solidFill>
              </a:rPr>
              <a:t> </a:t>
            </a:r>
            <a:br>
              <a:rPr lang="es-VE" sz="2400" b="1" dirty="0">
                <a:solidFill>
                  <a:srgbClr val="00B050"/>
                </a:solidFill>
              </a:rPr>
            </a:br>
            <a:r>
              <a:rPr lang="es-VE" sz="2400" b="1" dirty="0">
                <a:solidFill>
                  <a:srgbClr val="00B050"/>
                </a:solidFill>
              </a:rPr>
              <a:t>[Nombre del Producto / Proyecto]</a:t>
            </a:r>
            <a:endParaRPr lang="es-VE" sz="2400" b="1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3638" y="4229405"/>
            <a:ext cx="6116724" cy="2135262"/>
          </a:xfrm>
        </p:spPr>
        <p:txBody>
          <a:bodyPr rtlCol="0">
            <a:normAutofit fontScale="77500" lnSpcReduction="2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Período: </a:t>
            </a:r>
            <a:r>
              <a:rPr lang="es-VE" sz="2800" b="1" dirty="0">
                <a:solidFill>
                  <a:srgbClr val="00B050"/>
                </a:solidFill>
              </a:rPr>
              <a:t>[dd/mm/aaaa] al [dd/mm/aaaa]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Organización: </a:t>
            </a:r>
            <a:r>
              <a:rPr lang="es-VE" sz="2800" b="1" dirty="0">
                <a:solidFill>
                  <a:srgbClr val="00B050"/>
                </a:solidFill>
              </a:rPr>
              <a:t>[Empresa / Organización]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Cliente: </a:t>
            </a:r>
            <a:r>
              <a:rPr lang="es-VE" sz="2800" b="1" dirty="0">
                <a:solidFill>
                  <a:srgbClr val="00B050"/>
                </a:solidFill>
              </a:rPr>
              <a:t>[Principal cliente interno del proyecto]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800" b="1" dirty="0"/>
              <a:t>Dueño del producto (Owner): </a:t>
            </a:r>
            <a:r>
              <a:rPr lang="es-VE" sz="2800" b="1" dirty="0">
                <a:solidFill>
                  <a:srgbClr val="00B050"/>
                </a:solidFill>
              </a:rPr>
              <a:t>[Nombre y apellido]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800" b="1" dirty="0"/>
              <a:t>Scrum Master: </a:t>
            </a:r>
            <a:r>
              <a:rPr lang="es-VE" sz="2800" b="1" dirty="0">
                <a:solidFill>
                  <a:srgbClr val="00B050"/>
                </a:solidFill>
              </a:rPr>
              <a:t>[Nombre y apellido]</a:t>
            </a:r>
            <a:endParaRPr lang="es-VE" sz="2800" b="1" dirty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VE" sz="2800" b="1" dirty="0">
              <a:solidFill>
                <a:srgbClr val="00B05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CE684BC-9308-4C24-94B1-D528AC8A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36" y="1733550"/>
            <a:ext cx="7932004" cy="474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72</Words>
  <Application>Microsoft Office PowerPoint</Application>
  <PresentationFormat>Presentación en pantalla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Hoja de ruta del producto  (Agile Roadmap)  [Nombre del Producto / Proyecto]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John jairo Salamanca carrillo</cp:lastModifiedBy>
  <cp:revision>48</cp:revision>
  <dcterms:created xsi:type="dcterms:W3CDTF">2013-07-13T16:52:20Z</dcterms:created>
  <dcterms:modified xsi:type="dcterms:W3CDTF">2021-09-12T01:26:01Z</dcterms:modified>
</cp:coreProperties>
</file>