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6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14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43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2552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87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57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83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29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13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05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8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1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59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9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9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2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55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074175"/>
            <a:ext cx="6620968" cy="3329581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Design – Task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29C679-757B-A9CE-0B51-149BEB8CD15F}"/>
              </a:ext>
            </a:extLst>
          </p:cNvPr>
          <p:cNvSpPr txBox="1"/>
          <p:nvPr/>
        </p:nvSpPr>
        <p:spPr>
          <a:xfrm>
            <a:off x="6597445" y="4779848"/>
            <a:ext cx="2182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Javidi Triveni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708357"/>
            <a:ext cx="7055380" cy="1400530"/>
          </a:xfrm>
        </p:spPr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tive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355" y="1874838"/>
            <a:ext cx="8229600" cy="4525963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interactive dashboard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KPIs for sales &amp; profitability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stakeholders to explore data via filters &amp; drilldowns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Support business decision-making with insights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68CEC9-773E-15DB-568A-9A7207B55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55" y="89972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701990"/>
            <a:ext cx="7055380" cy="140053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&amp;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Sales/Financial transactions (CSV)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OrderDate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Region,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State, City,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Category,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SubCategory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Product, Sales, Profit, Quantity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,Cost, Discount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range: 2024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Size: 500 rows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Kaggle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026"/>
            <a:ext cx="8229600" cy="510294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(Process Flow):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(Power Query)</a:t>
            </a: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nulls &amp; duplicates</a:t>
            </a: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 data types</a:t>
            </a: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Year/Month/Quarter columns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Date Table</a:t>
            </a: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relationships (star schema)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 Measures</a:t>
            </a: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Sales, Profit, Quantity, Margin %</a:t>
            </a: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Sales, YoY growth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Design</a:t>
            </a: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KPIs, Charts,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Slicers</a:t>
            </a:r>
          </a:p>
          <a:p>
            <a:pPr lvl="1" algn="just"/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Drillthrough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Tooltips, Bookmarks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QA Validation</a:t>
            </a:r>
          </a:p>
          <a:p>
            <a:pPr lvl="1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Cross-checked totals with raw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570" y="274638"/>
            <a:ext cx="8229600" cy="1143000"/>
          </a:xfrm>
        </p:spPr>
        <p:txBody>
          <a:bodyPr/>
          <a:lstStyle/>
          <a:p>
            <a:r>
              <a:rPr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KPIs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A05818-3FFC-55EB-5668-8392902AE0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4040" y="1017735"/>
            <a:ext cx="8030660" cy="574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Sales – Revenue generated from transactions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Profit – Sales – Cost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Profit Margin % – Profit / Sales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Products &amp; Regions – Best performers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(Optional)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Sales YoY % (not shown as dataset is single year)</a:t>
            </a: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IN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IN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X drives most sales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Y declining in last quarter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products = 60% of sales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margin stronger in Z region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2142" y="302465"/>
            <a:ext cx="386836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Screenshot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641EF-86FA-287B-CF95-59568AC68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6" y="1229032"/>
            <a:ext cx="8652389" cy="50341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7811"/>
            <a:ext cx="8229600" cy="919983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Appendix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512151"/>
            <a:ext cx="6711654" cy="4195481"/>
          </a:xfrm>
        </p:spPr>
        <p:txBody>
          <a:bodyPr>
            <a:normAutofit/>
          </a:bodyPr>
          <a:lstStyle/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Model: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 schema with Date, Product, and Region dimensions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 Examples: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= SUM(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sales_financial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[Sales])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Margin % = DIVIDE([Total Profit], [Total Sales], 0)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Removed unused columns, disabled auto date hierarchy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816511"/>
            <a:ext cx="7055380" cy="140053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marketing on high-margin regions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inventory for top products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performance decline in Furniture.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pricing for low-margin products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</TotalTime>
  <Words>308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Ion</vt:lpstr>
      <vt:lpstr>Dashboard Design – Task 3</vt:lpstr>
      <vt:lpstr>Objective</vt:lpstr>
      <vt:lpstr>Dataset &amp; Source</vt:lpstr>
      <vt:lpstr>Methodology</vt:lpstr>
      <vt:lpstr>Key KPIs</vt:lpstr>
      <vt:lpstr>PowerPoint Presentation</vt:lpstr>
      <vt:lpstr>Technical Appendix 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Triveni Reddy</cp:lastModifiedBy>
  <cp:revision>4</cp:revision>
  <dcterms:created xsi:type="dcterms:W3CDTF">2013-01-27T09:14:16Z</dcterms:created>
  <dcterms:modified xsi:type="dcterms:W3CDTF">2025-09-25T13:19:57Z</dcterms:modified>
  <cp:category/>
</cp:coreProperties>
</file>