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61BC-061A-CD14-51E8-C543D9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214BC-F070-30FD-B459-52C113237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B3EB0-915D-AEAA-1FA4-0B9F31C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FF4CC-12F4-04B3-DC8C-BCA5A0E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BE040-9F59-60EE-5988-63715ADE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48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411C-D31D-46A6-156C-D915DF1A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0EBE7A-7C6F-707F-843B-1EC1999B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DA0385-31F2-4714-6960-0E94614F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1352F-AA6F-D862-7BF2-8B3ECA87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E05AF-70F6-C0BD-098B-DC23900C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415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83EA2-9367-BDC9-A73A-558C3469C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EE518-FD58-B6A4-3490-70481523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87B74-79AC-ABAB-9C67-EB8F30C9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C6E4C-AC64-3358-FBDE-8F262AF6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8741B-9302-04D3-9BA6-12666C6D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341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DD18-F1AD-2AA8-BAC7-BB54FBE6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7C9BE-D039-8FDD-5101-26621871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C9892-F45C-BAEB-DC43-CA1A15EF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BB71DD-A032-C3FC-E69D-AB7AF501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30D8E-4E27-0342-6E8A-B46EE99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80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B6F7-3194-061C-FE8A-9A623D7A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31FD1-7C8A-D801-248E-8EBF2DC8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F73896-8C46-AA75-8C88-EE8CD971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B30FE-5E1F-0A83-5704-36FF6324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20D14-DCD4-0074-1B39-067CC1FE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5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55B0F-CAD3-249D-6864-BB64D71A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A1663-EE68-F167-B3C1-5F919AA6D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41B54-7EAE-4CCE-B874-18F88B5F3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A4200-9BCB-9661-D040-9EAE21D7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69177-8F9E-7C00-5FA9-8B6BE7E3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C2825-F95E-DE30-F762-D896BAA5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77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27CF-5A82-D969-42A4-1250C171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23626-6E42-E972-F652-B8D4C3D4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636D1-5A4A-CB54-9E8C-B4B693B3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85E3C7-083B-E20C-3A4D-5D5822D4B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35A90F-9166-26B6-CA8D-3B41B1BC3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20FB0D-3332-0DF2-4D81-C9E7C471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05253E-161F-CEB8-9B74-43049CFB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1E5FC5-4865-F7CC-B042-9CB2DCB4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3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40B0-985D-249E-77CE-91FEF3C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5AD467-F1ED-9051-27D3-601A5573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8AECFF-C8DA-72CC-1D55-F96E11C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1235DA-1143-BC27-6EA2-08715A44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09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4F2577-1F07-E619-CF9E-2FD9990B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76DBA6-5693-CF4A-5374-3CE7DF1B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9DADEA-B92B-E640-AE44-D145DB4C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4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51681-9573-4091-82CC-C61AAF50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B123E-467E-E09B-1943-3388CD7F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7FCC2D-F0C5-A456-4B5F-1C0251F66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652CC1-A61E-92F7-F9CA-53E6645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61F53-6E84-6DAA-9852-BB743298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88C11-8FA6-4F05-6D51-665C40B1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61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462D7-74D9-2FEB-BEF3-2C6604DC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98B130-2675-FA6F-FF10-F19CF5950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D259AD-E4D5-D622-6C06-5D36EF70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60A1F-93D1-3995-4EC3-18C9D750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F7A0D-CCC1-549F-7B60-E39AC81E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F807C-D2E3-1DE2-F86D-A70C2ABF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52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90E1A0-41ED-D564-2F7C-63999E41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2142F6-B0E7-7E1F-8A81-C8CB5C70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59E39-5528-BCA4-803C-12D02CCE1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3A7B-6943-40A7-B954-DB3B78C87468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812EA-A2E7-D514-CC66-5CF827FDD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DED584-93DF-905A-C68F-82B2B59AA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3FB5-60CD-4FEA-8727-96AEA79FCF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7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2787" y="320231"/>
            <a:ext cx="9004974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ítulo 2">
            <a:extLst>
              <a:ext uri="{FF2B5EF4-FFF2-40B4-BE49-F238E27FC236}">
                <a16:creationId xmlns:a16="http://schemas.microsoft.com/office/drawing/2014/main" id="{49B71EE0-6208-586E-891A-AD42FE6387DB}"/>
              </a:ext>
            </a:extLst>
          </p:cNvPr>
          <p:cNvSpPr txBox="1">
            <a:spLocks/>
          </p:cNvSpPr>
          <p:nvPr/>
        </p:nvSpPr>
        <p:spPr>
          <a:xfrm>
            <a:off x="1777393" y="2893520"/>
            <a:ext cx="9163757" cy="2366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>
                <a:solidFill>
                  <a:schemeClr val="tx2"/>
                </a:solidFill>
              </a:rPr>
              <a:t>dep-7-curso-1-data-engineering-with-python</a:t>
            </a:r>
          </a:p>
          <a:p>
            <a:r>
              <a:rPr lang="es-PE" sz="3200" dirty="0">
                <a:solidFill>
                  <a:schemeClr val="tx2"/>
                </a:solidFill>
              </a:rPr>
              <a:t>JAVIER MANUEL BELTRÁN REYES</a:t>
            </a:r>
          </a:p>
        </p:txBody>
      </p:sp>
    </p:spTree>
    <p:extLst>
      <p:ext uri="{BB962C8B-B14F-4D97-AF65-F5344CB8AC3E}">
        <p14:creationId xmlns:p14="http://schemas.microsoft.com/office/powerpoint/2010/main" val="115329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4. Desarrollar un API para </a:t>
            </a:r>
            <a:r>
              <a:rPr lang="es-MX" sz="1800" b="1" i="0" u="none" strike="noStrike" dirty="0" err="1">
                <a:solidFill>
                  <a:srgbClr val="000000"/>
                </a:solidFill>
                <a:effectLst/>
                <a:latin typeface="Nunito" pitchFamily="2" charset="0"/>
              </a:rPr>
              <a:t>disponibilizar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 esta información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A98D0C-25FD-DFEC-A01C-0289EE14B7F6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Flask</a:t>
            </a:r>
            <a:r>
              <a:rPr lang="es-PE" dirty="0"/>
              <a:t> run en Anaconda </a:t>
            </a:r>
            <a:r>
              <a:rPr lang="es-PE" dirty="0" err="1"/>
              <a:t>Prompt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02F296-1F30-2B74-084A-D1BD454D5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7" t="21407" r="20697" b="13246"/>
          <a:stretch/>
        </p:blipFill>
        <p:spPr>
          <a:xfrm>
            <a:off x="1186971" y="1538549"/>
            <a:ext cx="8214610" cy="44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effectLst/>
                <a:latin typeface="Nunito" pitchFamily="2" charset="0"/>
              </a:rPr>
              <a:t>4. Con el API debemos responder las siguientes preguntar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B26F9A-3F8B-BC95-2157-FA67DC08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" y="1484026"/>
            <a:ext cx="9323883" cy="52421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AB2845-D01F-456E-77CE-01C907526951}"/>
              </a:ext>
            </a:extLst>
          </p:cNvPr>
          <p:cNvSpPr txBox="1"/>
          <p:nvPr/>
        </p:nvSpPr>
        <p:spPr>
          <a:xfrm>
            <a:off x="734518" y="878982"/>
            <a:ext cx="58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Ingreso por departamento en específico.</a:t>
            </a:r>
          </a:p>
        </p:txBody>
      </p:sp>
    </p:spTree>
    <p:extLst>
      <p:ext uri="{BB962C8B-B14F-4D97-AF65-F5344CB8AC3E}">
        <p14:creationId xmlns:p14="http://schemas.microsoft.com/office/powerpoint/2010/main" val="23691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effectLst/>
                <a:latin typeface="Nunito" pitchFamily="2" charset="0"/>
              </a:rPr>
              <a:t>4. Con el API debemos responder las siguientes preguntar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2A0405-6658-2843-1663-9F5C7A1D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83" y="1517698"/>
            <a:ext cx="9308892" cy="52336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9A55F0-6655-D333-4E2B-D89802CCBECC}"/>
              </a:ext>
            </a:extLst>
          </p:cNvPr>
          <p:cNvSpPr txBox="1"/>
          <p:nvPr/>
        </p:nvSpPr>
        <p:spPr>
          <a:xfrm>
            <a:off x="734518" y="878982"/>
            <a:ext cx="58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Ingreso por todos los departamentos</a:t>
            </a:r>
          </a:p>
        </p:txBody>
      </p:sp>
    </p:spTree>
    <p:extLst>
      <p:ext uri="{BB962C8B-B14F-4D97-AF65-F5344CB8AC3E}">
        <p14:creationId xmlns:p14="http://schemas.microsoft.com/office/powerpoint/2010/main" val="386488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effectLst/>
                <a:latin typeface="Nunito" pitchFamily="2" charset="0"/>
              </a:rPr>
              <a:t>4. Con el API debemos responder las siguientes preguntar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3B2638-2B9E-567A-EDDD-D795561A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43" y="1373673"/>
            <a:ext cx="9372724" cy="52695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F1A86F-F4DA-C8E0-03D3-8DAEFE9A1095}"/>
              </a:ext>
            </a:extLst>
          </p:cNvPr>
          <p:cNvSpPr txBox="1"/>
          <p:nvPr/>
        </p:nvSpPr>
        <p:spPr>
          <a:xfrm>
            <a:off x="569626" y="923952"/>
            <a:ext cx="58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Cantidad de ventas por alguna categoría en específico.</a:t>
            </a:r>
          </a:p>
        </p:txBody>
      </p:sp>
    </p:spTree>
    <p:extLst>
      <p:ext uri="{BB962C8B-B14F-4D97-AF65-F5344CB8AC3E}">
        <p14:creationId xmlns:p14="http://schemas.microsoft.com/office/powerpoint/2010/main" val="18492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effectLst/>
                <a:latin typeface="Nunito" pitchFamily="2" charset="0"/>
              </a:rPr>
              <a:t>4. Con el API debemos responder las siguientes preguntar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455872-2C8B-36BE-CCB1-E7B46BE8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72" y="1526127"/>
            <a:ext cx="9293902" cy="522526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46A8FA-93CE-E5BD-B7E8-4095DD4CF2AD}"/>
              </a:ext>
            </a:extLst>
          </p:cNvPr>
          <p:cNvSpPr txBox="1"/>
          <p:nvPr/>
        </p:nvSpPr>
        <p:spPr>
          <a:xfrm>
            <a:off x="629587" y="1004341"/>
            <a:ext cx="58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Cantidad de ventas por todas las categorías</a:t>
            </a:r>
          </a:p>
        </p:txBody>
      </p:sp>
    </p:spTree>
    <p:extLst>
      <p:ext uri="{BB962C8B-B14F-4D97-AF65-F5344CB8AC3E}">
        <p14:creationId xmlns:p14="http://schemas.microsoft.com/office/powerpoint/2010/main" val="46300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effectLst/>
                <a:latin typeface="Nunito" pitchFamily="2" charset="0"/>
              </a:rPr>
              <a:t>4. Con el API debemos responder las siguientes preguntar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3025EB-5D18-4FA4-EB6A-E7048343A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42" y="1911899"/>
            <a:ext cx="8474439" cy="47645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D3AA7B-2B72-CE8F-60DA-EDA891019A71}"/>
              </a:ext>
            </a:extLst>
          </p:cNvPr>
          <p:cNvSpPr txBox="1"/>
          <p:nvPr/>
        </p:nvSpPr>
        <p:spPr>
          <a:xfrm>
            <a:off x="629587" y="1004341"/>
            <a:ext cx="58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Top 10 Clientes con más compras.</a:t>
            </a:r>
          </a:p>
        </p:txBody>
      </p:sp>
    </p:spTree>
    <p:extLst>
      <p:ext uri="{BB962C8B-B14F-4D97-AF65-F5344CB8AC3E}">
        <p14:creationId xmlns:p14="http://schemas.microsoft.com/office/powerpoint/2010/main" val="412271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effectLst/>
                <a:latin typeface="Nunito" pitchFamily="2" charset="0"/>
              </a:rPr>
              <a:t>4. Con el API debemos responder las siguientes preguntar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7F98A2-300C-6CFE-3C9A-0CD7706E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1546713"/>
            <a:ext cx="9203961" cy="51747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31FC9D-55B2-00CC-DE8C-88C776DE1D83}"/>
              </a:ext>
            </a:extLst>
          </p:cNvPr>
          <p:cNvSpPr txBox="1"/>
          <p:nvPr/>
        </p:nvSpPr>
        <p:spPr>
          <a:xfrm>
            <a:off x="629587" y="1004341"/>
            <a:ext cx="58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Cantidad de ventas e ingreso por estado de venta</a:t>
            </a:r>
          </a:p>
        </p:txBody>
      </p:sp>
    </p:spTree>
    <p:extLst>
      <p:ext uri="{BB962C8B-B14F-4D97-AF65-F5344CB8AC3E}">
        <p14:creationId xmlns:p14="http://schemas.microsoft.com/office/powerpoint/2010/main" val="331494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latin typeface="Nunito" pitchFamily="2" charset="0"/>
              </a:rPr>
              <a:t>5</a:t>
            </a:r>
            <a:r>
              <a:rPr lang="es-MX" sz="1800" b="1" i="0" u="none" strike="noStrike" dirty="0">
                <a:effectLst/>
                <a:latin typeface="Nunito" pitchFamily="2" charset="0"/>
              </a:rPr>
              <a:t>.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Consumir los servicios con Python y generar un histograma</a:t>
            </a:r>
            <a:endParaRPr lang="es-PE" sz="3200" b="1" dirty="0"/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86FBC8-65F3-F98F-3424-F98566BE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98" y="878982"/>
            <a:ext cx="10494833" cy="5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1. Desarrollar un diagrama básico con una arquitectura propuesta 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00B569-5444-5711-5751-31E8C8D47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01" y="3398397"/>
            <a:ext cx="942350" cy="9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610DFE-5E3D-6EE6-E3BB-33C52502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00" y="2238647"/>
            <a:ext cx="942351" cy="9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03630AD-6C49-E94B-9782-A3F87619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4" y="2238647"/>
            <a:ext cx="942350" cy="9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675344C-8AEF-6B0E-12BB-CABF2CC5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4" y="3398396"/>
            <a:ext cx="942351" cy="9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2F90687-C2C2-A826-B4EA-78505A97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4" y="4645547"/>
            <a:ext cx="942350" cy="9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87D21B0-C19E-0A41-064E-78FA72765BD6}"/>
              </a:ext>
            </a:extLst>
          </p:cNvPr>
          <p:cNvSpPr/>
          <p:nvPr/>
        </p:nvSpPr>
        <p:spPr>
          <a:xfrm>
            <a:off x="589614" y="1388648"/>
            <a:ext cx="2099637" cy="54519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Fuentes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135E3E-F89B-581D-36D7-60C6E20BF4BA}"/>
              </a:ext>
            </a:extLst>
          </p:cNvPr>
          <p:cNvSpPr/>
          <p:nvPr/>
        </p:nvSpPr>
        <p:spPr>
          <a:xfrm>
            <a:off x="2862617" y="1388646"/>
            <a:ext cx="2099637" cy="54519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Proceso ETL</a:t>
            </a:r>
          </a:p>
        </p:txBody>
      </p:sp>
      <p:pic>
        <p:nvPicPr>
          <p:cNvPr id="2062" name="Picture 14" descr="Historia de Python - Wikipedia, la enciclopedia libre">
            <a:extLst>
              <a:ext uri="{FF2B5EF4-FFF2-40B4-BE49-F238E27FC236}">
                <a16:creationId xmlns:a16="http://schemas.microsoft.com/office/drawing/2014/main" id="{55BAAA89-0DB5-11C4-958E-09008ADD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82" y="2662813"/>
            <a:ext cx="1167906" cy="12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3FDFBCF-4A44-13BC-9CF5-2E0C81E444C8}"/>
              </a:ext>
            </a:extLst>
          </p:cNvPr>
          <p:cNvSpPr/>
          <p:nvPr/>
        </p:nvSpPr>
        <p:spPr>
          <a:xfrm>
            <a:off x="5135620" y="1388646"/>
            <a:ext cx="1554993" cy="54519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BD</a:t>
            </a:r>
          </a:p>
        </p:txBody>
      </p:sp>
      <p:pic>
        <p:nvPicPr>
          <p:cNvPr id="2064" name="Picture 16" descr="Formas de instalar Postgres - TodoPostgreSQL">
            <a:extLst>
              <a:ext uri="{FF2B5EF4-FFF2-40B4-BE49-F238E27FC236}">
                <a16:creationId xmlns:a16="http://schemas.microsoft.com/office/drawing/2014/main" id="{37D541C6-3CF7-5E3C-08B9-9B1E9E5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99" y="2234274"/>
            <a:ext cx="1324833" cy="18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PI REST: Cómo consumir servicios en diferentes lenguajes | Saasradar">
            <a:extLst>
              <a:ext uri="{FF2B5EF4-FFF2-40B4-BE49-F238E27FC236}">
                <a16:creationId xmlns:a16="http://schemas.microsoft.com/office/drawing/2014/main" id="{63B3C38E-3D5E-EBFE-0E42-971EEF28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20" y="2689711"/>
            <a:ext cx="1694045" cy="9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B010561-75E5-520A-0430-DE8D615916E4}"/>
              </a:ext>
            </a:extLst>
          </p:cNvPr>
          <p:cNvSpPr/>
          <p:nvPr/>
        </p:nvSpPr>
        <p:spPr>
          <a:xfrm>
            <a:off x="8958865" y="1388647"/>
            <a:ext cx="2790419" cy="54519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DISPONIBILIDAD</a:t>
            </a:r>
          </a:p>
        </p:txBody>
      </p:sp>
      <p:pic>
        <p:nvPicPr>
          <p:cNvPr id="2068" name="Picture 20" descr="Postman API Platform | Sign Up for Free">
            <a:extLst>
              <a:ext uri="{FF2B5EF4-FFF2-40B4-BE49-F238E27FC236}">
                <a16:creationId xmlns:a16="http://schemas.microsoft.com/office/drawing/2014/main" id="{8ADEB656-9992-8496-B719-D43E9B48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802" y="2145140"/>
            <a:ext cx="1158930" cy="11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istoria de Python - Wikipedia, la enciclopedia libre">
            <a:extLst>
              <a:ext uri="{FF2B5EF4-FFF2-40B4-BE49-F238E27FC236}">
                <a16:creationId xmlns:a16="http://schemas.microsoft.com/office/drawing/2014/main" id="{41F4D28A-8B24-1800-CD47-714ADED0A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121" y="3699490"/>
            <a:ext cx="1167906" cy="12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solidFill>
                  <a:srgbClr val="000000"/>
                </a:solidFill>
                <a:latin typeface="Nunito" panose="020B0604020202020204" pitchFamily="2" charset="0"/>
              </a:rPr>
              <a:t>2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. Aplicar transformaciones (Python) para poblar la capa de explotación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0D62A2-D3F7-5AF2-AA8D-DF21E2E1FBC3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Archivo: main.py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B1A2FB-D8E2-49E4-1768-A4AC6730C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1" t="15065" r="25861" b="11675"/>
          <a:stretch/>
        </p:blipFill>
        <p:spPr>
          <a:xfrm>
            <a:off x="989351" y="1398589"/>
            <a:ext cx="9353862" cy="54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solidFill>
                  <a:srgbClr val="000000"/>
                </a:solidFill>
                <a:latin typeface="Nunito" panose="020B0604020202020204" pitchFamily="2" charset="0"/>
              </a:rPr>
              <a:t>2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. Aplicar transformaciones (Python) para poblar la capa de explotación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0D62A2-D3F7-5AF2-AA8D-DF21E2E1FBC3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Archivo: Ext_Process.py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6F832C-300B-F0D0-811E-551F14C13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65" r="28443" b="13246"/>
          <a:stretch/>
        </p:blipFill>
        <p:spPr>
          <a:xfrm>
            <a:off x="1304144" y="1454046"/>
            <a:ext cx="8724275" cy="49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solidFill>
                  <a:srgbClr val="000000"/>
                </a:solidFill>
                <a:latin typeface="Nunito" panose="020B0604020202020204" pitchFamily="2" charset="0"/>
              </a:rPr>
              <a:t>2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. Aplicar transformaciones (Python) para poblar la capa de explotación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0D62A2-D3F7-5AF2-AA8D-DF21E2E1FBC3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Archivo: Trans_Process.py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E792A-9CE9-A125-E9A9-CBA4BF3DC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" t="15721" r="26229" b="9393"/>
          <a:stretch/>
        </p:blipFill>
        <p:spPr>
          <a:xfrm>
            <a:off x="1424065" y="1528996"/>
            <a:ext cx="8739265" cy="51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solidFill>
                  <a:srgbClr val="000000"/>
                </a:solidFill>
                <a:latin typeface="Nunito" panose="020B0604020202020204" pitchFamily="2" charset="0"/>
              </a:rPr>
              <a:t>2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. Aplicar transformaciones (Python) para poblar la capa de explotación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0D62A2-D3F7-5AF2-AA8D-DF21E2E1FBC3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Archivo: Load_Process.py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9CCFAD-4BB2-EDCB-4242-C8C39239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" t="15066" r="41229" b="15830"/>
          <a:stretch/>
        </p:blipFill>
        <p:spPr>
          <a:xfrm>
            <a:off x="1461538" y="1409827"/>
            <a:ext cx="7629995" cy="51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8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solidFill>
                  <a:srgbClr val="000000"/>
                </a:solidFill>
                <a:latin typeface="Nunito" panose="020B0604020202020204" pitchFamily="2" charset="0"/>
              </a:rPr>
              <a:t>2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. Aplicar transformaciones (Python) para poblar la capa de explotación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0D62A2-D3F7-5AF2-AA8D-DF21E2E1FBC3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Carga a la BD de datos </a:t>
            </a:r>
            <a:r>
              <a:rPr lang="es-PE" dirty="0" err="1"/>
              <a:t>Postgres</a:t>
            </a:r>
            <a:r>
              <a:rPr lang="es-PE" dirty="0"/>
              <a:t> :</a:t>
            </a:r>
            <a:r>
              <a:rPr lang="es-PE" dirty="0" err="1"/>
              <a:t>Datapath</a:t>
            </a:r>
            <a:r>
              <a:rPr lang="es-PE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BA03DB-7095-04F7-B8ED-1129B453D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"/>
          <a:stretch/>
        </p:blipFill>
        <p:spPr>
          <a:xfrm>
            <a:off x="1236689" y="1278948"/>
            <a:ext cx="9718622" cy="54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dirty="0">
                <a:solidFill>
                  <a:srgbClr val="000000"/>
                </a:solidFill>
                <a:latin typeface="Nunito" pitchFamily="2" charset="0"/>
              </a:rPr>
              <a:t>3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. Desarrollar un API para </a:t>
            </a:r>
            <a:r>
              <a:rPr lang="es-MX" sz="1800" b="1" i="0" u="none" strike="noStrike" dirty="0" err="1">
                <a:solidFill>
                  <a:srgbClr val="000000"/>
                </a:solidFill>
                <a:effectLst/>
                <a:latin typeface="Nunito" pitchFamily="2" charset="0"/>
              </a:rPr>
              <a:t>disponibilizar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 esta información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FC46F3-2E15-7245-2F69-FF5E6A8E5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0" t="15284" r="26844" b="8832"/>
          <a:stretch/>
        </p:blipFill>
        <p:spPr>
          <a:xfrm>
            <a:off x="1214203" y="1543987"/>
            <a:ext cx="8664315" cy="52015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A98D0C-25FD-DFEC-A01C-0289EE14B7F6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Archivo app.py</a:t>
            </a:r>
          </a:p>
        </p:txBody>
      </p:sp>
    </p:spTree>
    <p:extLst>
      <p:ext uri="{BB962C8B-B14F-4D97-AF65-F5344CB8AC3E}">
        <p14:creationId xmlns:p14="http://schemas.microsoft.com/office/powerpoint/2010/main" val="55446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506575-8875-DD6E-99C7-F4D30B51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33" y="318219"/>
            <a:ext cx="8214610" cy="560763"/>
          </a:xfrm>
        </p:spPr>
        <p:txBody>
          <a:bodyPr anchor="ctr">
            <a:normAutofit/>
          </a:bodyPr>
          <a:lstStyle/>
          <a:p>
            <a:pPr algn="l"/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4. Desarrollar un API para </a:t>
            </a:r>
            <a:r>
              <a:rPr lang="es-MX" sz="1800" b="1" i="0" u="none" strike="noStrike" dirty="0" err="1">
                <a:solidFill>
                  <a:srgbClr val="000000"/>
                </a:solidFill>
                <a:effectLst/>
                <a:latin typeface="Nunito" pitchFamily="2" charset="0"/>
              </a:rPr>
              <a:t>disponibilizar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Nunito" pitchFamily="2" charset="0"/>
              </a:rPr>
              <a:t> esta información</a:t>
            </a:r>
            <a:endParaRPr lang="es-PE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Datapath">
            <a:extLst>
              <a:ext uri="{FF2B5EF4-FFF2-40B4-BE49-F238E27FC236}">
                <a16:creationId xmlns:a16="http://schemas.microsoft.com/office/drawing/2014/main" id="{6FB90A5D-8C60-0E37-8F2B-3FC5382B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581" y="0"/>
            <a:ext cx="2790419" cy="8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A98D0C-25FD-DFEC-A01C-0289EE14B7F6}"/>
              </a:ext>
            </a:extLst>
          </p:cNvPr>
          <p:cNvSpPr txBox="1"/>
          <p:nvPr/>
        </p:nvSpPr>
        <p:spPr>
          <a:xfrm>
            <a:off x="599606" y="909616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Archivo database.py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5C64BD-A1D6-954E-5AAD-8D5413523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0" t="15721" r="26107" b="9926"/>
          <a:stretch/>
        </p:blipFill>
        <p:spPr>
          <a:xfrm>
            <a:off x="1109271" y="1443125"/>
            <a:ext cx="8754257" cy="5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71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275</Words>
  <Application>Microsoft Office PowerPoint</Application>
  <PresentationFormat>Panorámica</PresentationFormat>
  <Paragraphs>36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Nunito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 Beltrán</dc:creator>
  <cp:lastModifiedBy>Javie Beltrán</cp:lastModifiedBy>
  <cp:revision>2</cp:revision>
  <dcterms:created xsi:type="dcterms:W3CDTF">2022-09-10T08:13:30Z</dcterms:created>
  <dcterms:modified xsi:type="dcterms:W3CDTF">2022-09-10T09:23:28Z</dcterms:modified>
</cp:coreProperties>
</file>