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A602-6AC1-CD1B-2F20-0D5AF745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9C4BD-4407-4330-A670-E038B1E8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2C60F-AEFC-84D6-3F86-2C32B88B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EDF17-B93A-B705-3A5A-6BD43731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3858-3A38-34B3-4B14-3AE268D1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740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A974-B980-B200-7D68-D0980D33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1D28E-28A7-3D13-DCBF-BC46EDC19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6FD5F-FAB5-56F5-FFC0-1E863F66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4EF2-D6A8-32BE-A3CD-CD9985A3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5047-8366-4144-87AD-6F2CCFEE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03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16FEA-FBD6-29D0-68F5-C70AE9E27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6B9C9-745C-B9BC-CC7F-CE0DFEE2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AC32-25B6-E59E-1507-871A012D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088D-349B-2ADF-5D9C-F3A7CB33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3014-423B-D09E-A5CA-48FF90A2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14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0D71-AF92-948B-0D6E-B507DD02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835C-C4F8-5796-128C-9B4E98D4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0CD8D-DBE6-91D3-DFB2-B0C74FEA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71D87-F975-604F-1E28-CE0509BC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5C59-EC8B-1045-9E19-D017B546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686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2026-15FB-50EF-15F0-E25D9960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C9584-5C4C-93EE-CCB3-6600CFE8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28EB-637B-6664-2A43-4B349CD8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B965-627E-AE40-6061-3356E8BD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DCFA-0B10-51D3-9E5B-B624E663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21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E19F-67AA-FA4F-A1C5-7DE0A906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C16B-C3F1-4CD8-18D4-AF3FD839B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63FCD-CF18-6104-6CF8-221990C63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B64D0-217F-5DF8-E920-013B53C9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7FB8-C421-6B84-1B6E-707EBA62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4A09-7BD7-EA2D-F236-DB32B0DA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690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8264-BBE3-F807-7BCF-BEF1F464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E3AA9-0479-6DC6-3300-FA2097F4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911BA-66A0-9AA9-100B-406602A2B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8553D-0DF7-A69E-5012-F56413AFF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FAA14-5D09-2D20-D149-F02236566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F537D-885A-7273-DE6C-F621A687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FB0A7-85F8-570D-28A0-997725A2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13674-A902-FDEA-C85B-679432FF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56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676-9912-C1FB-C795-C92CBAAB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6B050-39BA-C7DC-0AE6-FBAF9FF7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FA7BD-C8A2-659F-9782-970A374E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EF15E-C055-3D06-C609-4A47A25A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71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767B5-1934-D3AB-C475-DA456B0B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6B3F9-BEC3-978E-D2E0-A208454A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D0F00-868C-3C77-C31E-9A3764E9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28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9684-759C-2619-4DB3-06444A1CD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1FCB-CEBC-8A78-5FC3-FEA82D2E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52ECB-46E1-83AB-74F2-5C5F98C7E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54892-53C0-2FEF-CCBD-FE407975A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E546F-E093-E7F9-5BC1-A2BFF024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604DE-9F42-AD65-40CD-1B355825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279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B313-EB2B-D043-BBFA-3612B8F0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B813D-F2E3-38CE-F186-EF488E399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E43E9-CE3B-DC17-D437-0549C1199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D8DA0-9FD0-8430-3455-7A314D87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917C4-5C00-3BC0-C3EF-3EF8C03C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9CE11-610D-DD5F-E599-453C8047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18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E173C-E8AA-9E89-105D-A17C4822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9231-945C-38A3-9178-14FF93D39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FACF-E8B7-9B7D-4040-BD8A20A7E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80FA8-D5D5-4681-A84A-A0C7A8720EC1}" type="datetimeFigureOut">
              <a:rPr lang="es-CO" smtClean="0"/>
              <a:t>22/09/2023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F11A-BCDE-9449-6F22-951150C2E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140F3-80DC-3713-5DC5-4C70F77B5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5B54-1904-414D-98F7-2FEC19482FA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96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Brace 7">
            <a:extLst>
              <a:ext uri="{FF2B5EF4-FFF2-40B4-BE49-F238E27FC236}">
                <a16:creationId xmlns:a16="http://schemas.microsoft.com/office/drawing/2014/main" id="{E4AE4C87-97AD-58A9-0753-0E211898B494}"/>
              </a:ext>
            </a:extLst>
          </p:cNvPr>
          <p:cNvSpPr/>
          <p:nvPr/>
        </p:nvSpPr>
        <p:spPr>
          <a:xfrm rot="5400000">
            <a:off x="3316640" y="2112883"/>
            <a:ext cx="341790" cy="12029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7879ED8-1D12-B737-6833-05FFF8B8D2AF}"/>
              </a:ext>
            </a:extLst>
          </p:cNvPr>
          <p:cNvSpPr/>
          <p:nvPr/>
        </p:nvSpPr>
        <p:spPr>
          <a:xfrm rot="5400000">
            <a:off x="4596504" y="2112883"/>
            <a:ext cx="341790" cy="12029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685D7-45FA-5EC5-6D52-465EB08A8B34}"/>
              </a:ext>
            </a:extLst>
          </p:cNvPr>
          <p:cNvSpPr/>
          <p:nvPr/>
        </p:nvSpPr>
        <p:spPr>
          <a:xfrm rot="5400000">
            <a:off x="5876367" y="2095126"/>
            <a:ext cx="341790" cy="12029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6BC0F23-3EAF-3C44-50F4-C21E2E9569DC}"/>
              </a:ext>
            </a:extLst>
          </p:cNvPr>
          <p:cNvSpPr/>
          <p:nvPr/>
        </p:nvSpPr>
        <p:spPr>
          <a:xfrm rot="5400000">
            <a:off x="7156229" y="2095126"/>
            <a:ext cx="341790" cy="12029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92FDCF-C630-2632-B572-27F537E0E06D}"/>
              </a:ext>
            </a:extLst>
          </p:cNvPr>
          <p:cNvCxnSpPr>
            <a:cxnSpLocks/>
          </p:cNvCxnSpPr>
          <p:nvPr/>
        </p:nvCxnSpPr>
        <p:spPr>
          <a:xfrm>
            <a:off x="2886074" y="2911873"/>
            <a:ext cx="0" cy="18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88BA0B-113D-7628-AB3B-30FE7C15FF4F}"/>
              </a:ext>
            </a:extLst>
          </p:cNvPr>
          <p:cNvCxnSpPr>
            <a:cxnSpLocks/>
          </p:cNvCxnSpPr>
          <p:nvPr/>
        </p:nvCxnSpPr>
        <p:spPr>
          <a:xfrm>
            <a:off x="4139304" y="2911873"/>
            <a:ext cx="0" cy="18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D79D4F-DA48-B669-C2F8-4E8BBA95C095}"/>
              </a:ext>
            </a:extLst>
          </p:cNvPr>
          <p:cNvCxnSpPr>
            <a:cxnSpLocks/>
          </p:cNvCxnSpPr>
          <p:nvPr/>
        </p:nvCxnSpPr>
        <p:spPr>
          <a:xfrm>
            <a:off x="5414080" y="2911873"/>
            <a:ext cx="0" cy="18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FFFBEC-B036-F037-B244-0734C78B6CB9}"/>
              </a:ext>
            </a:extLst>
          </p:cNvPr>
          <p:cNvCxnSpPr>
            <a:cxnSpLocks/>
          </p:cNvCxnSpPr>
          <p:nvPr/>
        </p:nvCxnSpPr>
        <p:spPr>
          <a:xfrm>
            <a:off x="6684416" y="2900403"/>
            <a:ext cx="0" cy="18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9268FF-3E15-DB85-B384-FB0D9835BEA8}"/>
              </a:ext>
            </a:extLst>
          </p:cNvPr>
          <p:cNvSpPr txBox="1"/>
          <p:nvPr/>
        </p:nvSpPr>
        <p:spPr>
          <a:xfrm>
            <a:off x="2711973" y="30583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0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DF9CF-F8CE-C565-0874-0202D7D590CB}"/>
              </a:ext>
            </a:extLst>
          </p:cNvPr>
          <p:cNvSpPr txBox="1"/>
          <p:nvPr/>
        </p:nvSpPr>
        <p:spPr>
          <a:xfrm>
            <a:off x="3969225" y="30583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1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38EE5D-8666-5EB0-AA22-007B0B2C75AF}"/>
              </a:ext>
            </a:extLst>
          </p:cNvPr>
          <p:cNvSpPr txBox="1"/>
          <p:nvPr/>
        </p:nvSpPr>
        <p:spPr>
          <a:xfrm>
            <a:off x="5257085" y="30583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2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DBE271-965A-5CE8-BAC7-30E5BCE83389}"/>
              </a:ext>
            </a:extLst>
          </p:cNvPr>
          <p:cNvSpPr txBox="1"/>
          <p:nvPr/>
        </p:nvSpPr>
        <p:spPr>
          <a:xfrm>
            <a:off x="6544945" y="305692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3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7725F9-72EF-19DC-BCF0-491637071E6F}"/>
              </a:ext>
            </a:extLst>
          </p:cNvPr>
          <p:cNvSpPr txBox="1"/>
          <p:nvPr/>
        </p:nvSpPr>
        <p:spPr>
          <a:xfrm>
            <a:off x="7758506" y="30576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4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AE970A-C4E5-3703-CC53-A9AB5DD7A6C4}"/>
              </a:ext>
            </a:extLst>
          </p:cNvPr>
          <p:cNvSpPr txBox="1"/>
          <p:nvPr/>
        </p:nvSpPr>
        <p:spPr>
          <a:xfrm>
            <a:off x="3317456" y="20226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1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3D796A-146F-8583-C5DC-A70E060C7756}"/>
              </a:ext>
            </a:extLst>
          </p:cNvPr>
          <p:cNvSpPr txBox="1"/>
          <p:nvPr/>
        </p:nvSpPr>
        <p:spPr>
          <a:xfrm>
            <a:off x="4597320" y="20226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2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1433DB-CE6E-FEF8-CE1E-425F4BA577FA}"/>
              </a:ext>
            </a:extLst>
          </p:cNvPr>
          <p:cNvSpPr txBox="1"/>
          <p:nvPr/>
        </p:nvSpPr>
        <p:spPr>
          <a:xfrm>
            <a:off x="5877183" y="202266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3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723C2C-A3B0-F984-07C0-7CA2665B8429}"/>
              </a:ext>
            </a:extLst>
          </p:cNvPr>
          <p:cNvSpPr txBox="1"/>
          <p:nvPr/>
        </p:nvSpPr>
        <p:spPr>
          <a:xfrm>
            <a:off x="7157045" y="20283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4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0E56C6-2C3C-06C3-435B-E5FE2C234C35}"/>
              </a:ext>
            </a:extLst>
          </p:cNvPr>
          <p:cNvSpPr txBox="1"/>
          <p:nvPr/>
        </p:nvSpPr>
        <p:spPr>
          <a:xfrm>
            <a:off x="8098664" y="2233800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Clases de edad (i)</a:t>
            </a:r>
            <a:endParaRPr lang="es-CO" sz="24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9A9FE1-A527-E1B8-A3ED-EEF652023A36}"/>
              </a:ext>
            </a:extLst>
          </p:cNvPr>
          <p:cNvSpPr txBox="1"/>
          <p:nvPr/>
        </p:nvSpPr>
        <p:spPr>
          <a:xfrm>
            <a:off x="8155438" y="3022838"/>
            <a:ext cx="119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FF0000"/>
                </a:solidFill>
              </a:rPr>
              <a:t>Edad (x)</a:t>
            </a:r>
            <a:endParaRPr lang="es-CO" sz="24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2A6BAD-5D6D-7A9D-EB41-87E32EDDE7D4}"/>
              </a:ext>
            </a:extLst>
          </p:cNvPr>
          <p:cNvCxnSpPr>
            <a:cxnSpLocks/>
          </p:cNvCxnSpPr>
          <p:nvPr/>
        </p:nvCxnSpPr>
        <p:spPr>
          <a:xfrm>
            <a:off x="2882052" y="2967355"/>
            <a:ext cx="66436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7A0288-3F65-6B40-8684-48CE69E60158}"/>
              </a:ext>
            </a:extLst>
          </p:cNvPr>
          <p:cNvCxnSpPr>
            <a:cxnSpLocks/>
          </p:cNvCxnSpPr>
          <p:nvPr/>
        </p:nvCxnSpPr>
        <p:spPr>
          <a:xfrm>
            <a:off x="7928585" y="2911872"/>
            <a:ext cx="0" cy="187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87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Rodriguez Barrios</dc:creator>
  <cp:lastModifiedBy>Javier Rodriguez Barrios</cp:lastModifiedBy>
  <cp:revision>1</cp:revision>
  <dcterms:created xsi:type="dcterms:W3CDTF">2023-09-22T23:52:04Z</dcterms:created>
  <dcterms:modified xsi:type="dcterms:W3CDTF">2023-09-23T00:10:52Z</dcterms:modified>
</cp:coreProperties>
</file>